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87" r:id="rId3"/>
    <p:sldId id="266" r:id="rId4"/>
    <p:sldId id="268" r:id="rId5"/>
    <p:sldId id="277" r:id="rId6"/>
    <p:sldId id="276" r:id="rId7"/>
    <p:sldId id="275" r:id="rId8"/>
    <p:sldId id="274" r:id="rId9"/>
    <p:sldId id="273" r:id="rId10"/>
    <p:sldId id="272" r:id="rId11"/>
    <p:sldId id="271" r:id="rId12"/>
    <p:sldId id="270" r:id="rId13"/>
    <p:sldId id="269" r:id="rId14"/>
    <p:sldId id="267" r:id="rId15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40D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593090" y="1645285"/>
            <a:ext cx="503555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/>
              <a:t>汽车燃油表结构原理与故障检测</a:t>
            </a:r>
            <a:endParaRPr lang="zh-CN" altLang="en-US" sz="4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64285" y="1521460"/>
            <a:ext cx="912304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一、电子式燃油表分类：步进电机式、</a:t>
            </a:r>
            <a:r>
              <a:rPr lang="en-US" altLang="zh-CN" sz="2800"/>
              <a:t>LED</a:t>
            </a:r>
            <a:r>
              <a:rPr lang="zh-CN" altLang="en-US" sz="2800"/>
              <a:t>灯显示、液晶显示，不管式哪一种形式的，它都是由电脑来控制的。</a:t>
            </a:r>
            <a:endParaRPr lang="zh-CN" altLang="en-US" sz="28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010" y="2444750"/>
            <a:ext cx="6157595" cy="378587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042535" y="5452110"/>
            <a:ext cx="19608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步进</a:t>
            </a:r>
            <a:r>
              <a:rPr lang="zh-CN" altLang="en-US" sz="2800"/>
              <a:t>电机式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液晶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770" y="309245"/>
            <a:ext cx="10240645" cy="6238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640" y="835660"/>
            <a:ext cx="8622665" cy="5477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1811655" y="1402715"/>
            <a:ext cx="438785" cy="16662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油量</a:t>
            </a:r>
            <a:r>
              <a:rPr lang="zh-CN" altLang="en-US"/>
              <a:t>传感器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307080" y="1706245"/>
            <a:ext cx="1071245" cy="105219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发动机</a:t>
            </a:r>
            <a:r>
              <a:rPr lang="en-US" altLang="zh-CN"/>
              <a:t>ECU </a:t>
            </a:r>
            <a:endParaRPr lang="en-US" altLang="zh-CN"/>
          </a:p>
        </p:txBody>
      </p:sp>
      <p:sp>
        <p:nvSpPr>
          <p:cNvPr id="6" name="矩形 5"/>
          <p:cNvSpPr/>
          <p:nvPr/>
        </p:nvSpPr>
        <p:spPr>
          <a:xfrm>
            <a:off x="5445125" y="1706245"/>
            <a:ext cx="1081405" cy="10521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车身</a:t>
            </a:r>
            <a:r>
              <a:rPr lang="en-US" altLang="zh-CN"/>
              <a:t>BCM </a:t>
            </a:r>
            <a:endParaRPr lang="en-US" altLang="zh-CN"/>
          </a:p>
        </p:txBody>
      </p:sp>
      <p:sp>
        <p:nvSpPr>
          <p:cNvPr id="7" name="矩形 6"/>
          <p:cNvSpPr/>
          <p:nvPr/>
        </p:nvSpPr>
        <p:spPr>
          <a:xfrm>
            <a:off x="7552690" y="1703705"/>
            <a:ext cx="1101725" cy="10528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仪表</a:t>
            </a:r>
            <a:r>
              <a:rPr lang="zh-CN" altLang="en-US"/>
              <a:t>电脑</a:t>
            </a:r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9423400" y="1706245"/>
            <a:ext cx="1066800" cy="105219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燃油表</a:t>
            </a:r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2241550" y="2167890"/>
            <a:ext cx="1083310" cy="95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4375150" y="2072005"/>
            <a:ext cx="1083310" cy="95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4359275" y="2333625"/>
            <a:ext cx="1083310" cy="95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6529070" y="2072005"/>
            <a:ext cx="1016000" cy="6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8640445" y="2231390"/>
            <a:ext cx="777240" cy="88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4289425" y="1713230"/>
            <a:ext cx="12712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高速</a:t>
            </a:r>
            <a:r>
              <a:rPr lang="en-US" altLang="zh-CN"/>
              <a:t>Can </a:t>
            </a:r>
            <a:r>
              <a:rPr lang="zh-CN" altLang="en-US"/>
              <a:t>线</a:t>
            </a:r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6405245" y="1703705"/>
            <a:ext cx="12712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低速</a:t>
            </a:r>
            <a:r>
              <a:rPr lang="en-US" altLang="zh-CN"/>
              <a:t>Can </a:t>
            </a:r>
            <a:r>
              <a:rPr lang="zh-CN" altLang="en-US"/>
              <a:t>线</a:t>
            </a:r>
            <a:endParaRPr lang="zh-CN" altLang="en-US"/>
          </a:p>
        </p:txBody>
      </p:sp>
      <p:cxnSp>
        <p:nvCxnSpPr>
          <p:cNvPr id="2" name="直接连接符 1"/>
          <p:cNvCxnSpPr/>
          <p:nvPr/>
        </p:nvCxnSpPr>
        <p:spPr>
          <a:xfrm flipV="1">
            <a:off x="2233930" y="2342515"/>
            <a:ext cx="1083310" cy="95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V="1">
            <a:off x="6529070" y="2352040"/>
            <a:ext cx="1016000" cy="6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05205" y="716280"/>
            <a:ext cx="4094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/>
              <a:t>二、燃油表的控制原理：</a:t>
            </a:r>
            <a:endParaRPr lang="zh-CN" altLang="en-US" sz="2800"/>
          </a:p>
        </p:txBody>
      </p:sp>
      <p:sp>
        <p:nvSpPr>
          <p:cNvPr id="14" name="文本框 13"/>
          <p:cNvSpPr txBox="1"/>
          <p:nvPr/>
        </p:nvSpPr>
        <p:spPr>
          <a:xfrm>
            <a:off x="1188085" y="3233420"/>
            <a:ext cx="9987280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sym typeface="+mn-ea"/>
              </a:rPr>
              <a:t>        </a:t>
            </a:r>
            <a:r>
              <a:rPr lang="zh-CN" altLang="en-US" sz="2800">
                <a:sym typeface="+mn-ea"/>
              </a:rPr>
              <a:t>该车型油箱中的油量传感器通过液位的高低，将信号传递给发动机电脑，发动机电脑通过高</a:t>
            </a:r>
            <a:r>
              <a:rPr lang="en-US" altLang="zh-CN" sz="2800">
                <a:sym typeface="+mn-ea"/>
              </a:rPr>
              <a:t>CAN</a:t>
            </a:r>
            <a:r>
              <a:rPr lang="zh-CN" altLang="en-US" sz="2800">
                <a:sym typeface="+mn-ea"/>
              </a:rPr>
              <a:t>线将信号传输给车身电脑，车身电脑再通过低</a:t>
            </a:r>
            <a:r>
              <a:rPr lang="en-US" altLang="zh-CN" sz="2800">
                <a:sym typeface="+mn-ea"/>
              </a:rPr>
              <a:t>CAN</a:t>
            </a:r>
            <a:r>
              <a:rPr lang="zh-CN" altLang="en-US" sz="2800">
                <a:sym typeface="+mn-ea"/>
              </a:rPr>
              <a:t>线传输给仪表电脑，由仪表电脑根据该信号来控制燃油表指示相应的位置。</a:t>
            </a:r>
            <a:r>
              <a:rPr lang="en-US" altLang="zh-CN" sz="2800">
                <a:sym typeface="+mn-ea"/>
              </a:rPr>
              <a:t>  </a:t>
            </a:r>
            <a:endParaRPr lang="en-US" altLang="zh-CN" sz="2800">
              <a:solidFill>
                <a:schemeClr val="tx1"/>
              </a:solidFill>
              <a:sym typeface="+mn-ea"/>
            </a:endParaRPr>
          </a:p>
          <a:p>
            <a:r>
              <a:rPr lang="en-US" altLang="zh-CN" sz="2800">
                <a:sym typeface="+mn-ea"/>
              </a:rPr>
              <a:t>         </a:t>
            </a:r>
            <a:r>
              <a:rPr lang="zh-CN" altLang="en-US" sz="2800">
                <a:sym typeface="+mn-ea"/>
              </a:rPr>
              <a:t>在整个燃油表控制原理图中，重要的就是传感器，该传感器采用的是油浮子式传感器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  <p:bldP spid="5" grpId="0" bldLvl="0" animBg="1"/>
      <p:bldP spid="5" grpId="1" animBg="1"/>
      <p:bldP spid="16" grpId="0"/>
      <p:bldP spid="16" grpId="1"/>
      <p:bldP spid="6" grpId="0" bldLvl="0" animBg="1"/>
      <p:bldP spid="6" grpId="1" animBg="1"/>
      <p:bldP spid="17" grpId="0"/>
      <p:bldP spid="17" grpId="1"/>
      <p:bldP spid="7" grpId="0" bldLvl="0" animBg="1"/>
      <p:bldP spid="7" grpId="1" animBg="1"/>
      <p:bldP spid="8" grpId="0" bldLvl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85545" y="1268730"/>
            <a:ext cx="9821545" cy="3011805"/>
          </a:xfrm>
        </p:spPr>
        <p:txBody>
          <a:bodyPr>
            <a:noAutofit/>
          </a:bodyPr>
          <a:p>
            <a:r>
              <a:rPr lang="en-US" altLang="zh-CN" sz="2800">
                <a:sym typeface="+mn-ea"/>
              </a:rPr>
              <a:t>         </a:t>
            </a:r>
            <a:r>
              <a:rPr lang="zh-CN" altLang="en-US" sz="2800">
                <a:sym typeface="+mn-ea"/>
              </a:rPr>
              <a:t>这是油浮子式传感器，它与燃油泵组合在一起，当油箱中为满油时，油浮子移到最顶端，这个时候传感器的阻值最大。当油箱中没油时</a:t>
            </a:r>
            <a:r>
              <a:rPr lang="en-US" altLang="zh-CN" sz="2800">
                <a:sym typeface="+mn-ea"/>
              </a:rPr>
              <a:t> </a:t>
            </a:r>
            <a:r>
              <a:rPr lang="zh-CN" altLang="en-US" sz="2800">
                <a:sym typeface="+mn-ea"/>
              </a:rPr>
              <a:t>，油浮子下降到最低端，此时传感器阻值最小。燃油表就是通过油浮子上下移动来改变滑动电阻阻值，控制电路中电流大小，从而使燃油表指示不同油位。因此油浮子传感器是可变电阻式</a:t>
            </a:r>
            <a:r>
              <a:rPr lang="zh-CN" altLang="en-US" sz="2800">
                <a:sym typeface="+mn-ea"/>
              </a:rPr>
              <a:t>传感器。</a:t>
            </a:r>
            <a:endParaRPr lang="zh-CN" altLang="en-US" sz="2800">
              <a:sym typeface="+mn-ea"/>
            </a:endParaRPr>
          </a:p>
          <a:p>
            <a:endParaRPr lang="zh-CN" altLang="en-US" sz="2800"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04545" y="628650"/>
            <a:ext cx="4450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/>
              <a:t>三、油量传感器模盒实验：</a:t>
            </a:r>
            <a:endParaRPr lang="zh-CN" altLang="en-US" sz="28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3775" y="3611245"/>
            <a:ext cx="4004945" cy="2628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673735" y="1350645"/>
            <a:ext cx="11184255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solidFill>
                  <a:srgbClr val="FF0000"/>
                </a:solidFill>
              </a:rPr>
              <a:t>       </a:t>
            </a:r>
            <a:r>
              <a:rPr lang="en-US" altLang="zh-CN" sz="2800">
                <a:solidFill>
                  <a:schemeClr val="tx1"/>
                </a:solidFill>
              </a:rPr>
              <a:t>  </a:t>
            </a:r>
            <a:r>
              <a:rPr lang="zh-CN" altLang="en-US" sz="2800">
                <a:solidFill>
                  <a:schemeClr val="tx1"/>
                </a:solidFill>
              </a:rPr>
              <a:t>故障：燃油表有时会出现指针不动或者是没反应，故障原因可能是燃油表故障、或油量传感器故障、也有可能是线路故障。</a:t>
            </a:r>
            <a:endParaRPr lang="zh-CN" altLang="en-US" sz="2800">
              <a:solidFill>
                <a:schemeClr val="tx1"/>
              </a:solidFill>
            </a:endParaRPr>
          </a:p>
          <a:p>
            <a:r>
              <a:rPr lang="en-US" altLang="zh-CN" sz="2800"/>
              <a:t>       </a:t>
            </a:r>
            <a:r>
              <a:rPr lang="zh-CN" altLang="en-US" sz="2800"/>
              <a:t>检测方法：</a:t>
            </a:r>
            <a:r>
              <a:rPr lang="en-US" altLang="zh-CN" sz="2800"/>
              <a:t>  1.  </a:t>
            </a:r>
            <a:r>
              <a:rPr lang="zh-CN" altLang="en-US" sz="2800"/>
              <a:t>对燃油表的检查，检查是否能自检。如果不能自检，采用诊断仪，通过动作元件测试来检测燃油表是否正常。</a:t>
            </a:r>
            <a:endParaRPr lang="zh-CN" altLang="en-US" sz="2800"/>
          </a:p>
          <a:p>
            <a:r>
              <a:rPr lang="en-US" altLang="zh-CN" sz="2800"/>
              <a:t>        </a:t>
            </a:r>
            <a:endParaRPr lang="en-US" altLang="zh-CN" sz="28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565" y="3155950"/>
            <a:ext cx="7976870" cy="31565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73735" y="666115"/>
            <a:ext cx="2672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/>
              <a:t>四、故障检测：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05815" y="1049020"/>
            <a:ext cx="10081895" cy="4472940"/>
          </a:xfrm>
        </p:spPr>
        <p:txBody>
          <a:bodyPr>
            <a:noAutofit/>
          </a:bodyPr>
          <a:p>
            <a:r>
              <a:rPr lang="en-US" altLang="zh-CN" sz="2800">
                <a:sym typeface="+mn-ea"/>
              </a:rPr>
              <a:t>       2.   </a:t>
            </a:r>
            <a:r>
              <a:rPr lang="zh-CN" altLang="en-US" sz="2800">
                <a:sym typeface="+mn-ea"/>
              </a:rPr>
              <a:t>找到油量传感器插头上的线束，检测插头上的线束是否有信号电压。如果有信号电压，证明线路没问题。</a:t>
            </a:r>
            <a:endParaRPr lang="zh-CN" altLang="en-US" sz="2800"/>
          </a:p>
          <a:p>
            <a:r>
              <a:rPr lang="en-US" altLang="zh-CN" sz="2800">
                <a:sym typeface="+mn-ea"/>
              </a:rPr>
              <a:t>      </a:t>
            </a:r>
            <a:endParaRPr lang="zh-CN" altLang="en-US" sz="28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7705" y="2169160"/>
            <a:ext cx="5525135" cy="4145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23570" y="330200"/>
            <a:ext cx="10081895" cy="4472940"/>
          </a:xfrm>
        </p:spPr>
        <p:txBody>
          <a:bodyPr>
            <a:noAutofit/>
          </a:bodyPr>
          <a:p>
            <a:r>
              <a:rPr lang="en-US" altLang="zh-CN" sz="2800">
                <a:sym typeface="+mn-ea"/>
              </a:rPr>
              <a:t> </a:t>
            </a:r>
            <a:endParaRPr lang="zh-CN" altLang="en-US" sz="2800"/>
          </a:p>
          <a:p>
            <a:r>
              <a:rPr lang="en-US" altLang="zh-CN" sz="2800">
                <a:sym typeface="+mn-ea"/>
              </a:rPr>
              <a:t>       </a:t>
            </a:r>
            <a:r>
              <a:rPr lang="en-US" altLang="zh-CN" sz="2800">
                <a:sym typeface="+mn-ea"/>
              </a:rPr>
              <a:t>3.  </a:t>
            </a:r>
            <a:r>
              <a:rPr lang="zh-CN" altLang="en-US" sz="2800">
                <a:sym typeface="+mn-ea"/>
              </a:rPr>
              <a:t>对油量传感器检测，在实训台架上找到油量传感器的端子</a:t>
            </a:r>
            <a:r>
              <a:rPr lang="en-US" altLang="zh-CN" sz="2800">
                <a:sym typeface="+mn-ea"/>
              </a:rPr>
              <a:t> 5#</a:t>
            </a:r>
            <a:r>
              <a:rPr lang="zh-CN" altLang="en-US" sz="2800">
                <a:sym typeface="+mn-ea"/>
              </a:rPr>
              <a:t>与</a:t>
            </a:r>
            <a:r>
              <a:rPr lang="en-US" altLang="zh-CN" sz="2800">
                <a:sym typeface="+mn-ea"/>
              </a:rPr>
              <a:t> 9#</a:t>
            </a:r>
            <a:r>
              <a:rPr lang="zh-CN" altLang="en-US" sz="2800">
                <a:sym typeface="+mn-ea"/>
              </a:rPr>
              <a:t>，用万用表电阻档检测阻值变化。通过模拟液位高低，来旋转油量传感器，观察传感器阻值是否正常。</a:t>
            </a:r>
            <a:r>
              <a:rPr lang="en-US" altLang="zh-CN" sz="2800">
                <a:sym typeface="+mn-ea"/>
              </a:rPr>
              <a:t> </a:t>
            </a:r>
            <a:endParaRPr lang="zh-CN" altLang="en-US" sz="2800"/>
          </a:p>
          <a:p>
            <a:endParaRPr lang="en-US" altLang="zh-CN" sz="2800"/>
          </a:p>
          <a:p>
            <a:r>
              <a:rPr lang="en-US" altLang="zh-CN" sz="2800"/>
              <a:t>        </a:t>
            </a:r>
            <a:endParaRPr lang="zh-CN" altLang="en-US" sz="28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3385" y="2206625"/>
            <a:ext cx="5315585" cy="398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PP_MARK_KEY" val="9852d6c5-6c01-4a5b-9f34-187a591c31f6"/>
  <p:tag name="COMMONDATA" val="eyJoZGlkIjoiMDgyNDdiZTBmOTNkNjgxNjc3ZTg2NDBiOWRiZWRhY2Y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747</Words>
  <Application>WPS 演示</Application>
  <PresentationFormat>宽屏</PresentationFormat>
  <Paragraphs>44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李海滨</cp:lastModifiedBy>
  <cp:revision>19</cp:revision>
  <dcterms:created xsi:type="dcterms:W3CDTF">2020-10-23T05:41:00Z</dcterms:created>
  <dcterms:modified xsi:type="dcterms:W3CDTF">2023-06-15T12:29:56Z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5D9245E5D70F43F385A38D4C0E3B057C</vt:lpwstr>
  </property>
</Properties>
</file>