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93" r:id="rId3"/>
    <p:sldId id="279" r:id="rId4"/>
    <p:sldId id="266" r:id="rId5"/>
    <p:sldId id="278" r:id="rId6"/>
    <p:sldId id="276" r:id="rId7"/>
    <p:sldId id="273" r:id="rId8"/>
    <p:sldId id="272" r:id="rId9"/>
    <p:sldId id="271" r:id="rId10"/>
    <p:sldId id="270" r:id="rId11"/>
    <p:sldId id="268" r:id="rId12"/>
    <p:sldId id="280" r:id="rId13"/>
    <p:sldId id="281" r:id="rId14"/>
    <p:sldId id="283" r:id="rId15"/>
    <p:sldId id="282" r:id="rId16"/>
    <p:sldId id="267" r:id="rId17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E40D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gs" Target="tags/tag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478155" y="1301115"/>
            <a:ext cx="530288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/>
              <a:t>汽车水温表结构原理与故障检测</a:t>
            </a:r>
            <a:endParaRPr lang="zh-CN" altLang="en-US" sz="4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副标题 2"/>
          <p:cNvSpPr>
            <a:spLocks noGrp="1"/>
          </p:cNvSpPr>
          <p:nvPr/>
        </p:nvSpPr>
        <p:spPr>
          <a:xfrm>
            <a:off x="1014095" y="772795"/>
            <a:ext cx="10418445" cy="5988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/>
              <a:t>        </a:t>
            </a:r>
            <a:r>
              <a:rPr lang="zh-CN" altLang="en-US" sz="3200"/>
              <a:t>四、故障分析与诊断：</a:t>
            </a:r>
            <a:r>
              <a:rPr lang="zh-CN" altLang="en-US" sz="3200">
                <a:solidFill>
                  <a:schemeClr val="tx1"/>
                </a:solidFill>
              </a:rPr>
              <a:t>发动机工作了很久，水温表仍指示低温，还有一种情况就是刚着车，车还没行驶，水温表就指向高温。</a:t>
            </a:r>
            <a:endParaRPr lang="zh-CN" altLang="en-US" sz="3200">
              <a:solidFill>
                <a:schemeClr val="tx1"/>
              </a:solidFill>
            </a:endParaRPr>
          </a:p>
          <a:p>
            <a:r>
              <a:rPr lang="zh-CN" altLang="en-US" sz="3200">
                <a:solidFill>
                  <a:schemeClr val="tx1"/>
                </a:solidFill>
              </a:rPr>
              <a:t>（一）</a:t>
            </a:r>
            <a:r>
              <a:rPr lang="en-US" altLang="zh-CN" sz="3200">
                <a:solidFill>
                  <a:schemeClr val="tx1"/>
                </a:solidFill>
              </a:rPr>
              <a:t>.</a:t>
            </a:r>
            <a:r>
              <a:rPr lang="zh-CN" altLang="en-US" sz="3200">
                <a:solidFill>
                  <a:schemeClr val="tx1"/>
                </a:solidFill>
              </a:rPr>
              <a:t>分析故障原因：水温表故障，或线路故障或水温传感器故障。</a:t>
            </a:r>
            <a:endParaRPr lang="zh-CN" altLang="en-US" sz="3200">
              <a:solidFill>
                <a:schemeClr val="tx1"/>
              </a:solidFill>
            </a:endParaRPr>
          </a:p>
          <a:p>
            <a:r>
              <a:rPr lang="en-US" altLang="zh-CN" sz="3200"/>
              <a:t> </a:t>
            </a:r>
            <a:r>
              <a:rPr lang="zh-CN" altLang="en-US" sz="3200"/>
              <a:t>（二）</a:t>
            </a:r>
            <a:r>
              <a:rPr lang="en-US" altLang="zh-CN" sz="3200"/>
              <a:t>.</a:t>
            </a:r>
            <a:r>
              <a:rPr lang="zh-CN" altLang="en-US" sz="3200"/>
              <a:t>除故障：</a:t>
            </a:r>
            <a:r>
              <a:rPr lang="en-US" altLang="zh-CN" sz="3200"/>
              <a:t>1.</a:t>
            </a:r>
            <a:r>
              <a:rPr lang="zh-CN" altLang="en-US" sz="3200"/>
              <a:t>水温表检测：</a:t>
            </a:r>
            <a:r>
              <a:rPr lang="en-US" altLang="zh-CN" sz="3200"/>
              <a:t>a.</a:t>
            </a:r>
            <a:r>
              <a:rPr lang="zh-CN" altLang="en-US" sz="3200"/>
              <a:t>先检查水温表是否有自检功能。打开点火开关，观察水温表指针是否有规律的摆动，如果出现有规律的摆动，说明水温表没问题。如果不能自检的话，</a:t>
            </a:r>
            <a:r>
              <a:rPr lang="zh-CN" altLang="en-US" sz="3200"/>
              <a:t>可采用仪器来诊断。</a:t>
            </a:r>
            <a:endParaRPr lang="zh-CN" altLang="en-US" sz="3200"/>
          </a:p>
          <a:p>
            <a:r>
              <a:rPr lang="en-US" altLang="zh-CN" sz="3200"/>
              <a:t>          b.</a:t>
            </a:r>
            <a:r>
              <a:rPr lang="zh-CN" altLang="en-US" sz="3200"/>
              <a:t>用诊断仪通过动作元件测试来检测水温表的好坏。进入大众车系后，选择组合仪表，通过动作元件测试功能检测水温表是否正常。</a:t>
            </a:r>
            <a:endParaRPr lang="zh-CN" altLang="en-US" sz="3200"/>
          </a:p>
          <a:p>
            <a:endParaRPr lang="zh-CN" altLang="en-US" sz="3200"/>
          </a:p>
        </p:txBody>
      </p:sp>
      <p:sp>
        <p:nvSpPr>
          <p:cNvPr id="4" name="副标题 3"/>
          <p:cNvSpPr/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99440" y="899795"/>
            <a:ext cx="10418445" cy="5988050"/>
          </a:xfrm>
        </p:spPr>
        <p:txBody>
          <a:bodyPr>
            <a:noAutofit/>
          </a:bodyPr>
          <a:p>
            <a:r>
              <a:rPr lang="en-US" altLang="zh-CN" sz="2800"/>
              <a:t>2.</a:t>
            </a:r>
            <a:r>
              <a:rPr lang="zh-CN" altLang="en-US" sz="2800"/>
              <a:t>对于线路检查：在实训台电路图上找到水温传感器的二个端号，</a:t>
            </a:r>
            <a:r>
              <a:rPr lang="en-US" altLang="zh-CN" sz="2800"/>
              <a:t>8#</a:t>
            </a:r>
            <a:r>
              <a:rPr lang="zh-CN" altLang="en-US" sz="2800"/>
              <a:t>是信号端子，</a:t>
            </a:r>
            <a:r>
              <a:rPr lang="en-US" altLang="zh-CN" sz="2800"/>
              <a:t>9#</a:t>
            </a:r>
            <a:r>
              <a:rPr lang="zh-CN" altLang="en-US" sz="2800"/>
              <a:t>是搭铁端子。用万用表直流电压档检查二个端子是否有信号电压，万用表有电压显示，这就说明传感器插头到</a:t>
            </a:r>
            <a:r>
              <a:rPr lang="zh-CN" altLang="en-US" sz="2800"/>
              <a:t>仪表电脑的线路没问题。</a:t>
            </a:r>
            <a:endParaRPr lang="zh-CN" altLang="en-US" sz="28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4460" y="2824480"/>
            <a:ext cx="5607685" cy="34074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614045" y="869950"/>
            <a:ext cx="10810240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 sz="3200">
              <a:solidFill>
                <a:srgbClr val="FF0000"/>
              </a:solidFill>
              <a:sym typeface="+mn-ea"/>
            </a:endParaRPr>
          </a:p>
          <a:p>
            <a:r>
              <a:rPr lang="zh-CN" altLang="en-US" sz="3200">
                <a:sym typeface="+mn-ea"/>
              </a:rPr>
              <a:t> </a:t>
            </a:r>
            <a:r>
              <a:rPr lang="en-US" altLang="zh-CN" sz="3200">
                <a:sym typeface="+mn-ea"/>
              </a:rPr>
              <a:t>       b.</a:t>
            </a:r>
            <a:r>
              <a:rPr lang="zh-CN" altLang="en-US" sz="3200">
                <a:sym typeface="+mn-ea"/>
              </a:rPr>
              <a:t>通过测波形来观察水温传感器是否正常。将线束连接好后，显示屏上会出现传感器的波形，然后给水温传感器加热，观察波形数值是否下降，如果波形在下降过程中变化稳定，连续不中断，就说明水温传感器是正常的。通过以上方法</a:t>
            </a:r>
            <a:r>
              <a:rPr lang="zh-CN" altLang="en-US" sz="3200">
                <a:sym typeface="+mn-ea"/>
              </a:rPr>
              <a:t>从而将故障排除。</a:t>
            </a:r>
            <a:endParaRPr lang="zh-CN" altLang="en-US" sz="3200">
              <a:sym typeface="+mn-ea"/>
            </a:endParaRPr>
          </a:p>
          <a:p>
            <a:endParaRPr lang="zh-CN" altLang="en-US" sz="32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040" y="1215390"/>
            <a:ext cx="6447155" cy="48380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副标题 1"/>
          <p:cNvSpPr/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副标题 1"/>
          <p:cNvSpPr/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62965" y="717550"/>
            <a:ext cx="9718675" cy="917575"/>
          </a:xfrm>
        </p:spPr>
        <p:txBody>
          <a:bodyPr>
            <a:noAutofit/>
          </a:bodyPr>
          <a:p>
            <a:r>
              <a:rPr lang="en-US" altLang="zh-CN" sz="3100"/>
              <a:t>         </a:t>
            </a:r>
            <a:r>
              <a:rPr lang="zh-CN" altLang="en-US" sz="3100"/>
              <a:t>水温表控制原理与检测</a:t>
            </a:r>
            <a:endParaRPr lang="zh-CN" altLang="en-US" sz="3100"/>
          </a:p>
          <a:p>
            <a:endParaRPr lang="zh-CN" altLang="en-US" sz="310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30885" y="1961515"/>
            <a:ext cx="47390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一、水温表的作用：水温表是用来检测发动机</a:t>
            </a:r>
            <a:r>
              <a:rPr lang="zh-CN" altLang="en-US" sz="3200"/>
              <a:t>工作温度的。</a:t>
            </a:r>
            <a:endParaRPr lang="zh-CN" altLang="en-US" sz="3200"/>
          </a:p>
        </p:txBody>
      </p:sp>
      <p:pic>
        <p:nvPicPr>
          <p:cNvPr id="4" name="图片 3" descr="指针式水温表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3150" y="2603500"/>
            <a:ext cx="7475855" cy="36055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12775" y="824865"/>
            <a:ext cx="6642735" cy="1721485"/>
          </a:xfrm>
        </p:spPr>
        <p:txBody>
          <a:bodyPr>
            <a:normAutofit/>
          </a:bodyPr>
          <a:p>
            <a:r>
              <a:rPr lang="zh-CN" altLang="en-US" sz="2800">
                <a:solidFill>
                  <a:schemeClr val="tx1"/>
                </a:solidFill>
                <a:sym typeface="+mn-ea"/>
              </a:rPr>
              <a:t>二、分类：目前汽车水温表有四种形式</a:t>
            </a:r>
            <a:r>
              <a:rPr lang="zh-CN" altLang="en-US" sz="2800">
                <a:solidFill>
                  <a:schemeClr val="tx1"/>
                </a:solidFill>
              </a:rPr>
              <a:t>，</a:t>
            </a:r>
            <a:r>
              <a:rPr lang="zh-CN" altLang="en-US" sz="2800"/>
              <a:t>有</a:t>
            </a:r>
            <a:r>
              <a:rPr lang="zh-CN" altLang="en-US" sz="2800">
                <a:sym typeface="+mn-ea"/>
              </a:rPr>
              <a:t>指针式，网格式，数字式，液晶式。</a:t>
            </a:r>
            <a:endParaRPr lang="zh-CN" altLang="en-US" sz="2800">
              <a:sym typeface="+mn-ea"/>
            </a:endParaRPr>
          </a:p>
          <a:p>
            <a:endParaRPr lang="zh-CN" altLang="en-US" sz="2800">
              <a:solidFill>
                <a:srgbClr val="FF0000"/>
              </a:solidFill>
              <a:highlight>
                <a:srgbClr val="FFFF00"/>
              </a:highlight>
              <a:sym typeface="+mn-ea"/>
            </a:endParaRPr>
          </a:p>
        </p:txBody>
      </p:sp>
      <p:pic>
        <p:nvPicPr>
          <p:cNvPr id="4" name="图片 3" descr="指针式水温表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8415" y="2124075"/>
            <a:ext cx="7475855" cy="360553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760085" y="5805170"/>
            <a:ext cx="868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指针式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液晶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395" y="66675"/>
            <a:ext cx="1125664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035" y="1759585"/>
            <a:ext cx="10547350" cy="3863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405" y="1352550"/>
            <a:ext cx="10410825" cy="3994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15595" y="1384300"/>
            <a:ext cx="4486275" cy="4523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>
                <a:sym typeface="+mn-ea"/>
              </a:rPr>
              <a:t>不管什么形式的，汽油发动机正常工作温度都是在</a:t>
            </a:r>
            <a:r>
              <a:rPr lang="en-US" altLang="zh-CN" sz="3200">
                <a:sym typeface="+mn-ea"/>
              </a:rPr>
              <a:t>90</a:t>
            </a:r>
            <a:r>
              <a:rPr lang="zh-CN" altLang="en-US" sz="3200">
                <a:sym typeface="+mn-ea"/>
              </a:rPr>
              <a:t>度到</a:t>
            </a:r>
            <a:r>
              <a:rPr lang="en-US" altLang="zh-CN" sz="3200">
                <a:sym typeface="+mn-ea"/>
              </a:rPr>
              <a:t>110</a:t>
            </a:r>
            <a:r>
              <a:rPr lang="zh-CN" altLang="en-US" sz="3200">
                <a:sym typeface="+mn-ea"/>
              </a:rPr>
              <a:t>度之间，低于</a:t>
            </a:r>
            <a:r>
              <a:rPr lang="en-US" altLang="zh-CN" sz="3200">
                <a:sym typeface="+mn-ea"/>
              </a:rPr>
              <a:t>90</a:t>
            </a:r>
            <a:r>
              <a:rPr lang="zh-CN" altLang="en-US" sz="3200">
                <a:sym typeface="+mn-ea"/>
              </a:rPr>
              <a:t>度发动机燃烧性能就不好，高于</a:t>
            </a:r>
            <a:r>
              <a:rPr lang="en-US" altLang="zh-CN" sz="3200">
                <a:sym typeface="+mn-ea"/>
              </a:rPr>
              <a:t>110</a:t>
            </a:r>
            <a:r>
              <a:rPr lang="zh-CN" altLang="en-US" sz="3200">
                <a:sym typeface="+mn-ea"/>
              </a:rPr>
              <a:t>度以上就有损坏的风险，所以说水温表就是监控发动机温度的。</a:t>
            </a:r>
            <a:endParaRPr lang="zh-CN" altLang="en-US" sz="3200">
              <a:sym typeface="+mn-ea"/>
            </a:endParaRPr>
          </a:p>
          <a:p>
            <a:endParaRPr lang="zh-CN" altLang="en-US" sz="3200"/>
          </a:p>
        </p:txBody>
      </p:sp>
      <p:pic>
        <p:nvPicPr>
          <p:cNvPr id="3" name="图片 2" descr="步进电机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355" y="1172845"/>
            <a:ext cx="7100570" cy="4734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775970" y="1229995"/>
            <a:ext cx="5216525" cy="40309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三、水温表的控制原理：</a:t>
            </a:r>
            <a:endParaRPr lang="zh-CN" altLang="en-US" sz="3200"/>
          </a:p>
          <a:p>
            <a:r>
              <a:rPr lang="en-US" altLang="zh-CN" sz="3200"/>
              <a:t>1.</a:t>
            </a:r>
            <a:r>
              <a:rPr lang="zh-CN" altLang="en-US" sz="3200"/>
              <a:t>水温传感器位置：水温表要想准确地反映发动机的工作温度，就需要水温传感器来检测信号。水温传感器位于出水管道口，它是一个负温度系数传感器。</a:t>
            </a:r>
            <a:endParaRPr lang="zh-CN" altLang="en-US" sz="3200"/>
          </a:p>
          <a:p>
            <a:endParaRPr lang="zh-CN" altLang="en-US" sz="32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4410" y="1229995"/>
            <a:ext cx="5375275" cy="4454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4021455" y="1620520"/>
            <a:ext cx="1071245" cy="105219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发动机</a:t>
            </a:r>
            <a:r>
              <a:rPr lang="en-US" altLang="zh-CN"/>
              <a:t>ECU </a:t>
            </a:r>
            <a:endParaRPr lang="en-US" altLang="zh-CN"/>
          </a:p>
        </p:txBody>
      </p:sp>
      <p:sp>
        <p:nvSpPr>
          <p:cNvPr id="7" name="矩形 6"/>
          <p:cNvSpPr/>
          <p:nvPr/>
        </p:nvSpPr>
        <p:spPr>
          <a:xfrm>
            <a:off x="7409815" y="1608455"/>
            <a:ext cx="1101725" cy="105283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仪表电脑</a:t>
            </a:r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9280525" y="1515745"/>
            <a:ext cx="1066800" cy="105219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水温表</a:t>
            </a:r>
            <a:endParaRPr lang="zh-CN" altLang="en-US"/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2745740" y="1976120"/>
            <a:ext cx="1270000" cy="127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8507095" y="2040890"/>
            <a:ext cx="777240" cy="889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V="1">
            <a:off x="2941320" y="2135505"/>
            <a:ext cx="1083310" cy="95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300" y="2303780"/>
            <a:ext cx="957580" cy="1952625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>
          <a:xfrm>
            <a:off x="2755265" y="1967865"/>
            <a:ext cx="0" cy="3689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2945130" y="2135505"/>
            <a:ext cx="0" cy="20129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345" y="4197985"/>
            <a:ext cx="2146300" cy="21463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932305" y="2541905"/>
            <a:ext cx="34226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水温传感器</a:t>
            </a:r>
            <a:endParaRPr lang="zh-CN" altLang="en-US"/>
          </a:p>
        </p:txBody>
      </p:sp>
      <p:cxnSp>
        <p:nvCxnSpPr>
          <p:cNvPr id="24" name="直接连接符 23"/>
          <p:cNvCxnSpPr/>
          <p:nvPr/>
        </p:nvCxnSpPr>
        <p:spPr>
          <a:xfrm flipV="1">
            <a:off x="5092700" y="1941830"/>
            <a:ext cx="2324735" cy="63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16"/>
          <p:cNvSpPr txBox="1"/>
          <p:nvPr/>
        </p:nvSpPr>
        <p:spPr>
          <a:xfrm>
            <a:off x="5916612" y="1617345"/>
            <a:ext cx="824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dirty="0" smtClean="0"/>
              <a:t>Can </a:t>
            </a:r>
            <a:r>
              <a:rPr lang="zh-CN" altLang="en-US" dirty="0"/>
              <a:t>线</a:t>
            </a:r>
            <a:endParaRPr lang="zh-CN" altLang="en-US" dirty="0"/>
          </a:p>
        </p:txBody>
      </p:sp>
      <p:cxnSp>
        <p:nvCxnSpPr>
          <p:cNvPr id="14" name="直接连接符 13"/>
          <p:cNvCxnSpPr/>
          <p:nvPr/>
        </p:nvCxnSpPr>
        <p:spPr>
          <a:xfrm flipV="1">
            <a:off x="5092700" y="2149475"/>
            <a:ext cx="2324735" cy="63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582930" y="793115"/>
            <a:ext cx="44265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水温表的控制原理</a:t>
            </a:r>
            <a:r>
              <a:rPr lang="zh-CN" altLang="en-US" sz="2800"/>
              <a:t>图：</a:t>
            </a:r>
            <a:endParaRPr lang="zh-CN" altLang="en-US" sz="2800"/>
          </a:p>
        </p:txBody>
      </p:sp>
      <p:sp>
        <p:nvSpPr>
          <p:cNvPr id="11" name="文本框 10"/>
          <p:cNvSpPr txBox="1"/>
          <p:nvPr/>
        </p:nvSpPr>
        <p:spPr>
          <a:xfrm>
            <a:off x="4015740" y="2855595"/>
            <a:ext cx="7275195" cy="31076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sym typeface="+mn-ea"/>
              </a:rPr>
              <a:t>2.</a:t>
            </a:r>
            <a:r>
              <a:rPr lang="zh-CN" altLang="en-US" sz="2800">
                <a:sym typeface="+mn-ea"/>
              </a:rPr>
              <a:t>控制原理：水温传感器将采集的发动机温度信号传递给发动机电脑，发动机电脑再通过</a:t>
            </a:r>
            <a:r>
              <a:rPr lang="en-US" altLang="zh-CN" sz="2800">
                <a:sym typeface="+mn-ea"/>
              </a:rPr>
              <a:t>Can </a:t>
            </a:r>
            <a:r>
              <a:rPr lang="zh-CN" altLang="en-US" sz="2800">
                <a:sym typeface="+mn-ea"/>
              </a:rPr>
              <a:t>线将</a:t>
            </a:r>
            <a:r>
              <a:rPr lang="zh-CN" altLang="en-US" sz="2800">
                <a:sym typeface="+mn-ea"/>
              </a:rPr>
              <a:t>信号传递给仪表电脑，由仪表电脑来控制水温表指示相应位置。</a:t>
            </a:r>
            <a:endParaRPr lang="zh-CN" altLang="en-US" sz="2800"/>
          </a:p>
          <a:p>
            <a:r>
              <a:rPr lang="zh-CN" altLang="en-US" sz="2800">
                <a:sym typeface="+mn-ea"/>
              </a:rPr>
              <a:t> </a:t>
            </a:r>
            <a:r>
              <a:rPr lang="en-US" altLang="zh-CN" sz="2800">
                <a:sym typeface="+mn-ea"/>
              </a:rPr>
              <a:t>      </a:t>
            </a:r>
            <a:r>
              <a:rPr lang="zh-CN" altLang="en-US" sz="2800">
                <a:sym typeface="+mn-ea"/>
              </a:rPr>
              <a:t> 在水温表控制原理中，水温传感器是最重要的，一旦它损坏，水温表就不能显示发动机的正常温度。</a:t>
            </a:r>
            <a:endParaRPr lang="zh-CN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  <p:bldP spid="7" grpId="0" bldLvl="0" animBg="1"/>
      <p:bldP spid="7" grpId="1" animBg="1"/>
      <p:bldP spid="8" grpId="0" bldLvl="0" animBg="1"/>
      <p:bldP spid="8" grpId="1" animBg="1"/>
      <p:bldP spid="4" grpId="0"/>
      <p:bldP spid="4" grpId="1"/>
      <p:bldP spid="30" grpId="0"/>
      <p:bldP spid="30" grpId="1"/>
    </p:bldLst>
  </p:timing>
</p:sld>
</file>

<file path=ppt/tags/tag1.xml><?xml version="1.0" encoding="utf-8"?>
<p:tagLst xmlns:p="http://schemas.openxmlformats.org/presentationml/2006/main">
  <p:tag name="KSO_WPP_MARK_KEY" val="9852d6c5-6c01-4a5b-9f34-187a591c31f6"/>
  <p:tag name="COMMONDATA" val="eyJoZGlkIjoiMDgyNDdiZTBmOTNkNjgxNjc3ZTg2NDBiOWRiZWRhY2Y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896</Words>
  <Application>WPS 演示</Application>
  <PresentationFormat>宽屏</PresentationFormat>
  <Paragraphs>45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Arial</vt:lpstr>
      <vt:lpstr>宋体</vt:lpstr>
      <vt:lpstr>Wingdings</vt:lpstr>
      <vt:lpstr>Calibri</vt:lpstr>
      <vt:lpstr>微软雅黑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李海滨</cp:lastModifiedBy>
  <cp:revision>20</cp:revision>
  <dcterms:created xsi:type="dcterms:W3CDTF">2020-10-23T05:41:00Z</dcterms:created>
  <dcterms:modified xsi:type="dcterms:W3CDTF">2023-06-15T12:31:48Z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2052-11.1.0.12358</vt:lpwstr>
  </property>
  <property fmtid="{D5CDD505-2E9C-101B-9397-08002B2CF9AE}" pid="3" name="ICV">
    <vt:lpwstr>5D9245E5D70F43F385A38D4C0E3B057C</vt:lpwstr>
  </property>
</Properties>
</file>