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4" r:id="rId3"/>
    <p:sldId id="266" r:id="rId4"/>
    <p:sldId id="269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7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2820" y="1448435"/>
            <a:ext cx="4669790" cy="1325880"/>
          </a:xfrm>
        </p:spPr>
        <p:txBody>
          <a:bodyPr/>
          <a:p>
            <a:r>
              <a:rPr lang="zh-CN" altLang="en-US"/>
              <a:t>里程表</a:t>
            </a:r>
            <a:r>
              <a:rPr lang="zh-CN" altLang="en-US"/>
              <a:t>调校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43305" y="1251585"/>
            <a:ext cx="983678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</a:rPr>
              <a:t>一、里程表的作用：里程表是记录车辆从出厂至今一个总的行驶里程，它反映的是用车情况。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二、里程表的</a:t>
            </a:r>
            <a:r>
              <a:rPr lang="zh-CN" altLang="en-US" sz="2800">
                <a:solidFill>
                  <a:schemeClr val="tx1"/>
                </a:solidFill>
              </a:rPr>
              <a:t>组成：里程表包括总行驶里程和小计里程。不管什么车型，里程表的小计里程是可以通过仪表盘上的复位按钮清零的，但总里程不行。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66005" y="3130550"/>
            <a:ext cx="6407785" cy="321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4170" y="619125"/>
            <a:ext cx="70199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三、</a:t>
            </a:r>
            <a:r>
              <a:rPr lang="zh-CN" altLang="en-US" sz="2800"/>
              <a:t>分类：里程表分为二种。一种是传统的机械式里程表；另一种是电子式里程表。它们的调表方法不同，机械式里程表，需要拆下仪表，拔动机械齿轮就可以调公里数了。而电子式里程表，调校方法是：只需要在仪表电脑程序</a:t>
            </a:r>
            <a:r>
              <a:rPr lang="zh-CN" altLang="en-US" sz="2800"/>
              <a:t>上修改对应里程数据就可以。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885" y="490220"/>
            <a:ext cx="4606925" cy="30962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" y="3768090"/>
            <a:ext cx="6534785" cy="2703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61885" y="3768090"/>
            <a:ext cx="4472940" cy="277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60" y="2372360"/>
            <a:ext cx="5494655" cy="34975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4360" y="1720850"/>
            <a:ext cx="60960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800"/>
          </a:p>
          <a:p>
            <a:r>
              <a:rPr lang="zh-CN" altLang="en-US" sz="2800"/>
              <a:t>　　这是一个拆卸开的仪表盘。在仪表电路板CPU的附近找到存储器，一般为八个引脚的电子集成块。需要用工具将存储器焊下来，把存储器安放到编程器上读取里程数，然后进行原仪表数据备份，再进行公里数的数据修改。这种方法比较繁琐，逐渐被仪器</a:t>
            </a:r>
            <a:r>
              <a:rPr lang="zh-CN" altLang="en-US" sz="2800"/>
              <a:t>所取代。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248920" y="864870"/>
            <a:ext cx="100190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</a:rPr>
              <a:t>四、里程表调校：以大众实训台为例里程表调校的方法：</a:t>
            </a:r>
            <a:r>
              <a:rPr lang="en-US" altLang="zh-CN" sz="3200">
                <a:solidFill>
                  <a:schemeClr val="tx1"/>
                </a:solidFill>
              </a:rPr>
              <a:t>1.</a:t>
            </a:r>
            <a:r>
              <a:rPr lang="zh-CN" altLang="en-US" sz="3200">
                <a:solidFill>
                  <a:schemeClr val="tx1"/>
                </a:solidFill>
              </a:rPr>
              <a:t>在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仪表电脑板存储器上更改里程数据。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752475"/>
            <a:ext cx="3544570" cy="2339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325" y="3444240"/>
            <a:ext cx="3428365" cy="2759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240" y="616585"/>
            <a:ext cx="4086860" cy="28276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080" y="3680460"/>
            <a:ext cx="3874135" cy="228663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5318760" y="1595755"/>
            <a:ext cx="1342390" cy="294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5580000">
            <a:off x="7991475" y="3380740"/>
            <a:ext cx="1186815" cy="294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10800000">
            <a:off x="4758690" y="5206365"/>
            <a:ext cx="1342390" cy="294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0555" y="904875"/>
            <a:ext cx="8447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tx1"/>
                </a:solidFill>
              </a:rPr>
              <a:t>2</a:t>
            </a:r>
            <a:r>
              <a:rPr lang="zh-CN" altLang="en-US" sz="3200">
                <a:solidFill>
                  <a:schemeClr val="tx1"/>
                </a:solidFill>
              </a:rPr>
              <a:t>：仪器调表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4705" y="2481580"/>
            <a:ext cx="427482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/>
              <a:t>a.</a:t>
            </a:r>
            <a:r>
              <a:rPr lang="zh-CN" altLang="en-US" sz="3200"/>
              <a:t>首先，打开点火开关，将设备数据线直接与台架</a:t>
            </a:r>
            <a:r>
              <a:rPr lang="zh-CN" altLang="en-US" sz="3200"/>
              <a:t>上OBD</a:t>
            </a:r>
            <a:r>
              <a:rPr lang="zh-CN" altLang="en-US" sz="3200"/>
              <a:t>诊断座进行连接，通过选取仪表里程调校</a:t>
            </a:r>
            <a:endParaRPr lang="zh-CN" altLang="en-US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95" y="2245360"/>
            <a:ext cx="6706235" cy="309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45210" y="1115695"/>
            <a:ext cx="38341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b.</a:t>
            </a:r>
            <a:r>
              <a:rPr lang="zh-CN" altLang="en-US" sz="2800"/>
              <a:t>选择相应的车型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890" y="2126615"/>
            <a:ext cx="7583805" cy="3359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90245" y="828675"/>
            <a:ext cx="81368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c.</a:t>
            </a:r>
            <a:r>
              <a:rPr lang="zh-CN" altLang="en-US" sz="2800"/>
              <a:t>进入车型后，进行里程数更改，点击确定，这时，在里程表上会显示出更改的数据。只有专业技术人员才可以操作。这就是里程表</a:t>
            </a:r>
            <a:r>
              <a:rPr lang="zh-CN" altLang="en-US" sz="2800"/>
              <a:t>调校。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520" y="2308225"/>
            <a:ext cx="7966075" cy="385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8820,&quot;width&quot;:17580}"/>
</p:tagLst>
</file>

<file path=ppt/tags/tag2.xml><?xml version="1.0" encoding="utf-8"?>
<p:tagLst xmlns:p="http://schemas.openxmlformats.org/presentationml/2006/main">
  <p:tag name="KSO_WM_UNIT_PLACING_PICTURE_USER_VIEWPORT" val="{&quot;height&quot;:10215,&quot;width&quot;:16455}"/>
</p:tagLst>
</file>

<file path=ppt/tags/tag3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WPS 演示</Application>
  <PresentationFormat>宽屏</PresentationFormat>
  <Paragraphs>20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李海滨</cp:lastModifiedBy>
  <cp:revision>19</cp:revision>
  <dcterms:created xsi:type="dcterms:W3CDTF">2020-10-23T05:41:00Z</dcterms:created>
  <dcterms:modified xsi:type="dcterms:W3CDTF">2023-06-15T12:39:32Z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5D9245E5D70F43F385A38D4C0E3B057C</vt:lpwstr>
  </property>
</Properties>
</file>