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9" r:id="rId5"/>
    <p:sldId id="272" r:id="rId6"/>
    <p:sldId id="267" r:id="rId7"/>
    <p:sldId id="26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gs" Target="tags/tag12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9" Type="http://schemas.openxmlformats.org/officeDocument/2006/relationships/slideLayout" Target="../slideLayouts/slideLayout13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2" Type="http://schemas.openxmlformats.org/officeDocument/2006/relationships/slideLayout" Target="../slideLayouts/slideLayout13.xml"/><Relationship Id="rId21" Type="http://schemas.openxmlformats.org/officeDocument/2006/relationships/tags" Target="../tags/tag50.xml"/><Relationship Id="rId20" Type="http://schemas.openxmlformats.org/officeDocument/2006/relationships/tags" Target="../tags/tag49.xml"/><Relationship Id="rId2" Type="http://schemas.openxmlformats.org/officeDocument/2006/relationships/tags" Target="../tags/tag31.xml"/><Relationship Id="rId19" Type="http://schemas.openxmlformats.org/officeDocument/2006/relationships/tags" Target="../tags/tag48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3" Type="http://schemas.openxmlformats.org/officeDocument/2006/relationships/slideLayout" Target="../slideLayouts/slideLayout13.xml"/><Relationship Id="rId72" Type="http://schemas.openxmlformats.org/officeDocument/2006/relationships/tags" Target="../tags/tag122.xml"/><Relationship Id="rId71" Type="http://schemas.openxmlformats.org/officeDocument/2006/relationships/tags" Target="../tags/tag121.xml"/><Relationship Id="rId70" Type="http://schemas.openxmlformats.org/officeDocument/2006/relationships/tags" Target="../tags/tag120.xml"/><Relationship Id="rId7" Type="http://schemas.openxmlformats.org/officeDocument/2006/relationships/tags" Target="../tags/tag57.xml"/><Relationship Id="rId69" Type="http://schemas.openxmlformats.org/officeDocument/2006/relationships/tags" Target="../tags/tag119.xml"/><Relationship Id="rId68" Type="http://schemas.openxmlformats.org/officeDocument/2006/relationships/tags" Target="../tags/tag118.xml"/><Relationship Id="rId67" Type="http://schemas.openxmlformats.org/officeDocument/2006/relationships/tags" Target="../tags/tag117.xml"/><Relationship Id="rId66" Type="http://schemas.openxmlformats.org/officeDocument/2006/relationships/tags" Target="../tags/tag116.xml"/><Relationship Id="rId65" Type="http://schemas.openxmlformats.org/officeDocument/2006/relationships/tags" Target="../tags/tag115.xml"/><Relationship Id="rId64" Type="http://schemas.openxmlformats.org/officeDocument/2006/relationships/tags" Target="../tags/tag114.xml"/><Relationship Id="rId63" Type="http://schemas.openxmlformats.org/officeDocument/2006/relationships/tags" Target="../tags/tag113.xml"/><Relationship Id="rId62" Type="http://schemas.openxmlformats.org/officeDocument/2006/relationships/tags" Target="../tags/tag112.xml"/><Relationship Id="rId61" Type="http://schemas.openxmlformats.org/officeDocument/2006/relationships/tags" Target="../tags/tag111.xml"/><Relationship Id="rId60" Type="http://schemas.openxmlformats.org/officeDocument/2006/relationships/tags" Target="../tags/tag110.xml"/><Relationship Id="rId6" Type="http://schemas.openxmlformats.org/officeDocument/2006/relationships/tags" Target="../tags/tag56.xml"/><Relationship Id="rId59" Type="http://schemas.openxmlformats.org/officeDocument/2006/relationships/tags" Target="../tags/tag109.xml"/><Relationship Id="rId58" Type="http://schemas.openxmlformats.org/officeDocument/2006/relationships/tags" Target="../tags/tag108.xml"/><Relationship Id="rId57" Type="http://schemas.openxmlformats.org/officeDocument/2006/relationships/tags" Target="../tags/tag107.xml"/><Relationship Id="rId56" Type="http://schemas.openxmlformats.org/officeDocument/2006/relationships/tags" Target="../tags/tag106.xml"/><Relationship Id="rId55" Type="http://schemas.openxmlformats.org/officeDocument/2006/relationships/tags" Target="../tags/tag105.xml"/><Relationship Id="rId54" Type="http://schemas.openxmlformats.org/officeDocument/2006/relationships/tags" Target="../tags/tag104.xml"/><Relationship Id="rId53" Type="http://schemas.openxmlformats.org/officeDocument/2006/relationships/tags" Target="../tags/tag103.xml"/><Relationship Id="rId52" Type="http://schemas.openxmlformats.org/officeDocument/2006/relationships/tags" Target="../tags/tag102.xml"/><Relationship Id="rId51" Type="http://schemas.openxmlformats.org/officeDocument/2006/relationships/tags" Target="../tags/tag101.xml"/><Relationship Id="rId50" Type="http://schemas.openxmlformats.org/officeDocument/2006/relationships/tags" Target="../tags/tag100.xml"/><Relationship Id="rId5" Type="http://schemas.openxmlformats.org/officeDocument/2006/relationships/tags" Target="../tags/tag55.xml"/><Relationship Id="rId49" Type="http://schemas.openxmlformats.org/officeDocument/2006/relationships/tags" Target="../tags/tag99.xml"/><Relationship Id="rId48" Type="http://schemas.openxmlformats.org/officeDocument/2006/relationships/tags" Target="../tags/tag98.xml"/><Relationship Id="rId47" Type="http://schemas.openxmlformats.org/officeDocument/2006/relationships/tags" Target="../tags/tag97.xml"/><Relationship Id="rId46" Type="http://schemas.openxmlformats.org/officeDocument/2006/relationships/tags" Target="../tags/tag96.xml"/><Relationship Id="rId45" Type="http://schemas.openxmlformats.org/officeDocument/2006/relationships/tags" Target="../tags/tag95.xml"/><Relationship Id="rId44" Type="http://schemas.openxmlformats.org/officeDocument/2006/relationships/tags" Target="../tags/tag94.xml"/><Relationship Id="rId43" Type="http://schemas.openxmlformats.org/officeDocument/2006/relationships/tags" Target="../tags/tag93.xml"/><Relationship Id="rId42" Type="http://schemas.openxmlformats.org/officeDocument/2006/relationships/tags" Target="../tags/tag92.xml"/><Relationship Id="rId41" Type="http://schemas.openxmlformats.org/officeDocument/2006/relationships/tags" Target="../tags/tag91.xml"/><Relationship Id="rId40" Type="http://schemas.openxmlformats.org/officeDocument/2006/relationships/tags" Target="../tags/tag90.xml"/><Relationship Id="rId4" Type="http://schemas.openxmlformats.org/officeDocument/2006/relationships/tags" Target="../tags/tag54.xml"/><Relationship Id="rId39" Type="http://schemas.openxmlformats.org/officeDocument/2006/relationships/tags" Target="../tags/tag89.xml"/><Relationship Id="rId38" Type="http://schemas.openxmlformats.org/officeDocument/2006/relationships/tags" Target="../tags/tag88.xml"/><Relationship Id="rId37" Type="http://schemas.openxmlformats.org/officeDocument/2006/relationships/tags" Target="../tags/tag87.xml"/><Relationship Id="rId36" Type="http://schemas.openxmlformats.org/officeDocument/2006/relationships/tags" Target="../tags/tag86.xml"/><Relationship Id="rId35" Type="http://schemas.openxmlformats.org/officeDocument/2006/relationships/tags" Target="../tags/tag85.xml"/><Relationship Id="rId34" Type="http://schemas.openxmlformats.org/officeDocument/2006/relationships/tags" Target="../tags/tag84.xml"/><Relationship Id="rId33" Type="http://schemas.openxmlformats.org/officeDocument/2006/relationships/tags" Target="../tags/tag83.xml"/><Relationship Id="rId32" Type="http://schemas.openxmlformats.org/officeDocument/2006/relationships/tags" Target="../tags/tag82.xml"/><Relationship Id="rId31" Type="http://schemas.openxmlformats.org/officeDocument/2006/relationships/tags" Target="../tags/tag81.xml"/><Relationship Id="rId30" Type="http://schemas.openxmlformats.org/officeDocument/2006/relationships/tags" Target="../tags/tag80.xml"/><Relationship Id="rId3" Type="http://schemas.openxmlformats.org/officeDocument/2006/relationships/tags" Target="../tags/tag53.xml"/><Relationship Id="rId29" Type="http://schemas.openxmlformats.org/officeDocument/2006/relationships/tags" Target="../tags/tag79.xml"/><Relationship Id="rId28" Type="http://schemas.openxmlformats.org/officeDocument/2006/relationships/tags" Target="../tags/tag78.xml"/><Relationship Id="rId27" Type="http://schemas.openxmlformats.org/officeDocument/2006/relationships/tags" Target="../tags/tag77.xml"/><Relationship Id="rId26" Type="http://schemas.openxmlformats.org/officeDocument/2006/relationships/tags" Target="../tags/tag76.xml"/><Relationship Id="rId25" Type="http://schemas.openxmlformats.org/officeDocument/2006/relationships/tags" Target="../tags/tag75.xml"/><Relationship Id="rId24" Type="http://schemas.openxmlformats.org/officeDocument/2006/relationships/tags" Target="../tags/tag74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tags" Target="../tags/tag5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99440" y="2706370"/>
            <a:ext cx="406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>
                <a:solidFill>
                  <a:srgbClr val="FFFF00"/>
                </a:solidFill>
              </a:rPr>
              <a:t>继电器的应用</a:t>
            </a:r>
            <a:endParaRPr lang="en-US" altLang="zh-CN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5300" y="888365"/>
            <a:ext cx="10904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引言：</a:t>
            </a:r>
            <a:endParaRPr lang="zh-CN" altLang="en-US"/>
          </a:p>
          <a:p>
            <a:r>
              <a:rPr lang="en-US" altLang="zh-CN"/>
              <a:t>       </a:t>
            </a:r>
            <a:r>
              <a:rPr lang="zh-CN" altLang="en-US"/>
              <a:t>继电器在车辆的应用有很多，下面我们就列举两种继电器在实车当中的实际使用。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11525" y="4641215"/>
            <a:ext cx="1873250" cy="1079500"/>
            <a:chOff x="1930" y="6829"/>
            <a:chExt cx="2950" cy="1700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930" y="7201"/>
              <a:ext cx="2950" cy="1328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12V</a:t>
              </a:r>
              <a:r>
                <a:rPr lang="zh-CN" altLang="en-US"/>
                <a:t>蓄电池</a:t>
              </a:r>
              <a:endParaRPr lang="zh-CN" altLang="en-US"/>
            </a:p>
          </p:txBody>
        </p:sp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2242" y="6829"/>
              <a:ext cx="290" cy="3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rgbClr val="FF0000"/>
                  </a:solidFill>
                </a:rPr>
                <a:t>+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4312" y="6844"/>
              <a:ext cx="290" cy="3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-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3586480" y="1751965"/>
            <a:ext cx="86296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 flipV="1">
            <a:off x="6048375" y="1742440"/>
            <a:ext cx="1085850" cy="63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7122160" y="1440815"/>
            <a:ext cx="708660" cy="651510"/>
            <a:chOff x="6112" y="3860"/>
            <a:chExt cx="1116" cy="1026"/>
          </a:xfrm>
        </p:grpSpPr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6112" y="3860"/>
              <a:ext cx="1117" cy="1026"/>
            </a:xfrm>
            <a:prstGeom prst="ellipse">
              <a:avLst/>
            </a:prstGeom>
            <a:noFill/>
            <a:ln w="28575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11" idx="1"/>
              <a:endCxn id="11" idx="5"/>
            </p:cNvCxnSpPr>
            <p:nvPr>
              <p:custDataLst>
                <p:tags r:id="rId7"/>
              </p:custDataLst>
            </p:nvPr>
          </p:nvCxnSpPr>
          <p:spPr>
            <a:xfrm>
              <a:off x="6276" y="4010"/>
              <a:ext cx="789" cy="72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1" idx="7"/>
              <a:endCxn id="11" idx="3"/>
            </p:cNvCxnSpPr>
            <p:nvPr>
              <p:custDataLst>
                <p:tags r:id="rId8"/>
              </p:custDataLst>
            </p:nvPr>
          </p:nvCxnSpPr>
          <p:spPr>
            <a:xfrm flipH="1">
              <a:off x="6276" y="4010"/>
              <a:ext cx="789" cy="72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>
            <a:off x="7840980" y="1747520"/>
            <a:ext cx="195516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 flipV="1">
            <a:off x="9775190" y="1738170"/>
            <a:ext cx="11430" cy="26130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>
            <p:custDataLst>
              <p:tags r:id="rId11"/>
            </p:custDataLst>
          </p:nvPr>
        </p:nvSpPr>
        <p:spPr>
          <a:xfrm rot="16200000">
            <a:off x="3191510" y="3917950"/>
            <a:ext cx="824230" cy="225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>
            <p:custDataLst>
              <p:tags r:id="rId12"/>
            </p:custDataLst>
          </p:nvPr>
        </p:nvCxnSpPr>
        <p:spPr>
          <a:xfrm flipH="1" flipV="1">
            <a:off x="4449445" y="1751965"/>
            <a:ext cx="6477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3"/>
            </p:custDataLst>
          </p:nvPr>
        </p:nvCxnSpPr>
        <p:spPr>
          <a:xfrm flipH="1" flipV="1">
            <a:off x="4919980" y="4361180"/>
            <a:ext cx="0" cy="2895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4"/>
            </p:custDataLst>
          </p:nvPr>
        </p:nvCxnSpPr>
        <p:spPr>
          <a:xfrm>
            <a:off x="4900930" y="4361180"/>
            <a:ext cx="489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 rot="0">
            <a:off x="5143500" y="1920240"/>
            <a:ext cx="238760" cy="445770"/>
            <a:chOff x="8955" y="3300"/>
            <a:chExt cx="526" cy="630"/>
          </a:xfrm>
        </p:grpSpPr>
        <p:sp>
          <p:nvSpPr>
            <p:cNvPr id="42" name="矩形 41"/>
            <p:cNvSpPr/>
            <p:nvPr>
              <p:custDataLst>
                <p:tags r:id="rId15"/>
              </p:custDataLst>
            </p:nvPr>
          </p:nvSpPr>
          <p:spPr>
            <a:xfrm>
              <a:off x="8955" y="3300"/>
              <a:ext cx="526" cy="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3" name="直接连接符 42"/>
            <p:cNvCxnSpPr/>
            <p:nvPr>
              <p:custDataLst>
                <p:tags r:id="rId16"/>
              </p:custDataLst>
            </p:nvPr>
          </p:nvCxnSpPr>
          <p:spPr>
            <a:xfrm>
              <a:off x="8955" y="3480"/>
              <a:ext cx="507" cy="33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圆角矩形 43"/>
          <p:cNvSpPr/>
          <p:nvPr>
            <p:custDataLst>
              <p:tags r:id="rId17"/>
            </p:custDataLst>
          </p:nvPr>
        </p:nvSpPr>
        <p:spPr>
          <a:xfrm>
            <a:off x="4930775" y="1440815"/>
            <a:ext cx="673735" cy="1047750"/>
          </a:xfrm>
          <a:prstGeom prst="roundRect">
            <a:avLst/>
          </a:prstGeom>
          <a:noFill/>
          <a:ln w="4445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5" name="直接连接符 44"/>
          <p:cNvCxnSpPr/>
          <p:nvPr>
            <p:custDataLst>
              <p:tags r:id="rId18"/>
            </p:custDataLst>
          </p:nvPr>
        </p:nvCxnSpPr>
        <p:spPr>
          <a:xfrm>
            <a:off x="3585845" y="2143760"/>
            <a:ext cx="15576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>
            <p:custDataLst>
              <p:tags r:id="rId19"/>
            </p:custDataLst>
          </p:nvPr>
        </p:nvCxnSpPr>
        <p:spPr>
          <a:xfrm>
            <a:off x="5373370" y="2143760"/>
            <a:ext cx="763270" cy="6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20"/>
            </p:custDataLst>
          </p:nvPr>
        </p:nvCxnSpPr>
        <p:spPr>
          <a:xfrm flipV="1">
            <a:off x="6125210" y="2135045"/>
            <a:ext cx="0" cy="22358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1"/>
            </p:custDataLst>
          </p:nvPr>
        </p:nvCxnSpPr>
        <p:spPr>
          <a:xfrm flipH="1" flipV="1">
            <a:off x="5401945" y="1751965"/>
            <a:ext cx="6477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 rot="0">
            <a:off x="4715510" y="1544320"/>
            <a:ext cx="719455" cy="415290"/>
            <a:chOff x="4141" y="1952"/>
            <a:chExt cx="1133" cy="654"/>
          </a:xfrm>
        </p:grpSpPr>
        <p:cxnSp>
          <p:nvCxnSpPr>
            <p:cNvPr id="7" name="直接连接符 6"/>
            <p:cNvCxnSpPr/>
            <p:nvPr>
              <p:custDataLst>
                <p:tags r:id="rId22"/>
              </p:custDataLst>
            </p:nvPr>
          </p:nvCxnSpPr>
          <p:spPr>
            <a:xfrm flipH="1">
              <a:off x="4708" y="1952"/>
              <a:ext cx="567" cy="31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>
              <p:custDataLst>
                <p:tags r:id="rId23"/>
              </p:custDataLst>
            </p:nvPr>
          </p:nvCxnSpPr>
          <p:spPr>
            <a:xfrm flipH="1">
              <a:off x="4141" y="2294"/>
              <a:ext cx="567" cy="312"/>
            </a:xfrm>
            <a:prstGeom prst="line">
              <a:avLst/>
            </a:prstGeom>
            <a:ln w="317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直接连接符 50"/>
          <p:cNvCxnSpPr/>
          <p:nvPr>
            <p:custDataLst>
              <p:tags r:id="rId24"/>
            </p:custDataLst>
          </p:nvPr>
        </p:nvCxnSpPr>
        <p:spPr>
          <a:xfrm flipH="1" flipV="1">
            <a:off x="3586480" y="2137410"/>
            <a:ext cx="63119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25"/>
            </p:custDataLst>
          </p:nvPr>
        </p:nvCxnSpPr>
        <p:spPr>
          <a:xfrm flipH="1" flipV="1">
            <a:off x="4514850" y="2137410"/>
            <a:ext cx="63119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 rot="0">
            <a:off x="3845560" y="1929765"/>
            <a:ext cx="701040" cy="415290"/>
            <a:chOff x="4141" y="1952"/>
            <a:chExt cx="1133" cy="654"/>
          </a:xfrm>
        </p:grpSpPr>
        <p:cxnSp>
          <p:nvCxnSpPr>
            <p:cNvPr id="54" name="直接连接符 53"/>
            <p:cNvCxnSpPr/>
            <p:nvPr>
              <p:custDataLst>
                <p:tags r:id="rId26"/>
              </p:custDataLst>
            </p:nvPr>
          </p:nvCxnSpPr>
          <p:spPr>
            <a:xfrm flipH="1">
              <a:off x="4708" y="1952"/>
              <a:ext cx="567" cy="31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27"/>
              </p:custDataLst>
            </p:nvPr>
          </p:nvCxnSpPr>
          <p:spPr>
            <a:xfrm flipH="1">
              <a:off x="4141" y="2294"/>
              <a:ext cx="567" cy="312"/>
            </a:xfrm>
            <a:prstGeom prst="line">
              <a:avLst/>
            </a:prstGeom>
            <a:ln w="317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接连接符 5"/>
          <p:cNvCxnSpPr/>
          <p:nvPr>
            <p:custDataLst>
              <p:tags r:id="rId28"/>
            </p:custDataLst>
          </p:nvPr>
        </p:nvCxnSpPr>
        <p:spPr>
          <a:xfrm flipV="1">
            <a:off x="3601720" y="1761490"/>
            <a:ext cx="0" cy="2880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78460" y="674370"/>
            <a:ext cx="5574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一、四柱继电器的应用（灯光电路、启动电路等）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6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6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680000">
                                      <p:cBhvr>
                                        <p:cTn id="9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467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467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680000"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1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048000" y="296799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  </a:t>
            </a:r>
            <a:endParaRPr lang="zh-CN" altLang="en-US"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19625" y="2614295"/>
            <a:ext cx="1579245" cy="147320"/>
            <a:chOff x="7275" y="4147"/>
            <a:chExt cx="2487" cy="232"/>
          </a:xfrm>
        </p:grpSpPr>
        <p:cxnSp>
          <p:nvCxnSpPr>
            <p:cNvPr id="15" name="直接连接符 14"/>
            <p:cNvCxnSpPr/>
            <p:nvPr>
              <p:custDataLst>
                <p:tags r:id="rId2"/>
              </p:custDataLst>
            </p:nvPr>
          </p:nvCxnSpPr>
          <p:spPr>
            <a:xfrm>
              <a:off x="7275" y="4147"/>
              <a:ext cx="1186" cy="144"/>
            </a:xfrm>
            <a:prstGeom prst="line">
              <a:avLst/>
            </a:prstGeom>
            <a:ln w="508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3"/>
              </p:custDataLst>
            </p:nvPr>
          </p:nvCxnSpPr>
          <p:spPr>
            <a:xfrm>
              <a:off x="8462" y="4290"/>
              <a:ext cx="1300" cy="8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/>
          <p:nvPr>
            <p:custDataLst>
              <p:tags r:id="rId4"/>
            </p:custDataLst>
          </p:nvPr>
        </p:nvCxnSpPr>
        <p:spPr>
          <a:xfrm>
            <a:off x="2395855" y="2702560"/>
            <a:ext cx="3027680" cy="254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5"/>
            </p:custDataLst>
          </p:nvPr>
        </p:nvCxnSpPr>
        <p:spPr>
          <a:xfrm>
            <a:off x="5994400" y="2698750"/>
            <a:ext cx="3776980" cy="5715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0">
            <a:off x="5555615" y="3180080"/>
            <a:ext cx="608330" cy="1534795"/>
            <a:chOff x="8955" y="3300"/>
            <a:chExt cx="526" cy="630"/>
          </a:xfrm>
        </p:grpSpPr>
        <p:sp>
          <p:nvSpPr>
            <p:cNvPr id="30" name="矩形 29"/>
            <p:cNvSpPr/>
            <p:nvPr>
              <p:custDataLst>
                <p:tags r:id="rId6"/>
              </p:custDataLst>
            </p:nvPr>
          </p:nvSpPr>
          <p:spPr>
            <a:xfrm>
              <a:off x="8955" y="3300"/>
              <a:ext cx="526" cy="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/>
            <p:nvPr>
              <p:custDataLst>
                <p:tags r:id="rId7"/>
              </p:custDataLst>
            </p:nvPr>
          </p:nvCxnSpPr>
          <p:spPr>
            <a:xfrm>
              <a:off x="8955" y="3480"/>
              <a:ext cx="507" cy="33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圆角矩形 31"/>
          <p:cNvSpPr/>
          <p:nvPr>
            <p:custDataLst>
              <p:tags r:id="rId8"/>
            </p:custDataLst>
          </p:nvPr>
        </p:nvSpPr>
        <p:spPr>
          <a:xfrm>
            <a:off x="4702810" y="1536700"/>
            <a:ext cx="2424430" cy="3510915"/>
          </a:xfrm>
          <a:prstGeom prst="roundRect">
            <a:avLst/>
          </a:prstGeom>
          <a:noFill/>
          <a:ln w="4445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9"/>
            </p:custDataLst>
          </p:nvPr>
        </p:nvCxnSpPr>
        <p:spPr>
          <a:xfrm>
            <a:off x="2460625" y="3939540"/>
            <a:ext cx="3099435" cy="13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0"/>
            </p:custDataLst>
          </p:nvPr>
        </p:nvCxnSpPr>
        <p:spPr>
          <a:xfrm>
            <a:off x="6170930" y="3925570"/>
            <a:ext cx="2875280" cy="13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11"/>
            </p:custDataLst>
          </p:nvPr>
        </p:nvCxnSpPr>
        <p:spPr>
          <a:xfrm>
            <a:off x="9034780" y="3933825"/>
            <a:ext cx="0" cy="895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8820785" y="4819650"/>
            <a:ext cx="427990" cy="227965"/>
            <a:chOff x="1838" y="1621"/>
            <a:chExt cx="674" cy="359"/>
          </a:xfrm>
        </p:grpSpPr>
        <p:cxnSp>
          <p:nvCxnSpPr>
            <p:cNvPr id="37" name="直接连接符 36"/>
            <p:cNvCxnSpPr/>
            <p:nvPr>
              <p:custDataLst>
                <p:tags r:id="rId12"/>
              </p:custDataLst>
            </p:nvPr>
          </p:nvCxnSpPr>
          <p:spPr>
            <a:xfrm flipV="1">
              <a:off x="1838" y="1621"/>
              <a:ext cx="67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13"/>
              </p:custDataLst>
            </p:nvPr>
          </p:nvCxnSpPr>
          <p:spPr>
            <a:xfrm flipV="1">
              <a:off x="1928" y="1801"/>
              <a:ext cx="49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14"/>
              </p:custDataLst>
            </p:nvPr>
          </p:nvCxnSpPr>
          <p:spPr>
            <a:xfrm flipV="1">
              <a:off x="1973" y="1966"/>
              <a:ext cx="40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>
            <p:custDataLst>
              <p:tags r:id="rId15"/>
            </p:custDataLst>
          </p:nvPr>
        </p:nvSpPr>
        <p:spPr>
          <a:xfrm>
            <a:off x="1786255" y="3764915"/>
            <a:ext cx="60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85</a:t>
            </a:r>
            <a:endParaRPr lang="en-US" altLang="zh-CN"/>
          </a:p>
        </p:txBody>
      </p:sp>
      <p:sp>
        <p:nvSpPr>
          <p:cNvPr id="41" name="文本框 40"/>
          <p:cNvSpPr txBox="1"/>
          <p:nvPr>
            <p:custDataLst>
              <p:tags r:id="rId16"/>
            </p:custDataLst>
          </p:nvPr>
        </p:nvSpPr>
        <p:spPr>
          <a:xfrm>
            <a:off x="1877695" y="2519680"/>
            <a:ext cx="415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</a:t>
            </a:r>
            <a:endParaRPr lang="en-US" altLang="zh-CN"/>
          </a:p>
        </p:txBody>
      </p:sp>
      <p:sp>
        <p:nvSpPr>
          <p:cNvPr id="42" name="文本框 41"/>
          <p:cNvSpPr txBox="1"/>
          <p:nvPr>
            <p:custDataLst>
              <p:tags r:id="rId17"/>
            </p:custDataLst>
          </p:nvPr>
        </p:nvSpPr>
        <p:spPr>
          <a:xfrm>
            <a:off x="10097135" y="2519680"/>
            <a:ext cx="415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87</a:t>
            </a:r>
            <a:endParaRPr lang="en-US" altLang="zh-CN"/>
          </a:p>
        </p:txBody>
      </p:sp>
      <p:sp>
        <p:nvSpPr>
          <p:cNvPr id="43" name="文本框 42"/>
          <p:cNvSpPr txBox="1"/>
          <p:nvPr>
            <p:custDataLst>
              <p:tags r:id="rId18"/>
            </p:custDataLst>
          </p:nvPr>
        </p:nvSpPr>
        <p:spPr>
          <a:xfrm>
            <a:off x="9263380" y="3764915"/>
            <a:ext cx="415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86</a:t>
            </a:r>
            <a:endParaRPr lang="en-US" altLang="zh-CN"/>
          </a:p>
        </p:txBody>
      </p: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>
          <a:xfrm>
            <a:off x="1186180" y="11137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五柱继电器</a:t>
            </a:r>
            <a:endParaRPr lang="zh-CN" altLang="en-US"/>
          </a:p>
        </p:txBody>
      </p:sp>
      <p:cxnSp>
        <p:nvCxnSpPr>
          <p:cNvPr id="46" name="直接连接符 45"/>
          <p:cNvCxnSpPr/>
          <p:nvPr>
            <p:custDataLst>
              <p:tags r:id="rId20"/>
            </p:custDataLst>
          </p:nvPr>
        </p:nvCxnSpPr>
        <p:spPr>
          <a:xfrm>
            <a:off x="5994400" y="3039745"/>
            <a:ext cx="3776980" cy="5715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>
            <p:custDataLst>
              <p:tags r:id="rId21"/>
            </p:custDataLst>
          </p:nvPr>
        </p:nvSpPr>
        <p:spPr>
          <a:xfrm>
            <a:off x="10097135" y="2887980"/>
            <a:ext cx="621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87a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160520" y="1203325"/>
            <a:ext cx="127635" cy="264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 flipH="1">
            <a:off x="4627880" y="2019935"/>
            <a:ext cx="34036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589780" y="2931795"/>
            <a:ext cx="31369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5484495" y="2931795"/>
            <a:ext cx="313690" cy="274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266055" y="2019935"/>
            <a:ext cx="313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2918460" y="4508500"/>
            <a:ext cx="4528820" cy="10172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17" name="直接连接符 16"/>
          <p:cNvCxnSpPr/>
          <p:nvPr>
            <p:custDataLst>
              <p:tags r:id="rId7"/>
            </p:custDataLst>
          </p:nvPr>
        </p:nvCxnSpPr>
        <p:spPr>
          <a:xfrm flipV="1">
            <a:off x="8712835" y="2696210"/>
            <a:ext cx="635" cy="2021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8"/>
            </p:custDataLst>
          </p:nvPr>
        </p:nvCxnSpPr>
        <p:spPr>
          <a:xfrm flipH="1" flipV="1">
            <a:off x="8940165" y="1965960"/>
            <a:ext cx="0" cy="478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9"/>
            </p:custDataLst>
          </p:nvPr>
        </p:nvCxnSpPr>
        <p:spPr>
          <a:xfrm>
            <a:off x="8316595" y="2787015"/>
            <a:ext cx="0" cy="1103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 rot="17520000">
            <a:off x="8800465" y="2164080"/>
            <a:ext cx="323850" cy="605790"/>
            <a:chOff x="15657" y="4439"/>
            <a:chExt cx="471" cy="818"/>
          </a:xfrm>
        </p:grpSpPr>
        <p:cxnSp>
          <p:nvCxnSpPr>
            <p:cNvPr id="44" name="直接连接符 43"/>
            <p:cNvCxnSpPr/>
            <p:nvPr>
              <p:custDataLst>
                <p:tags r:id="rId10"/>
              </p:custDataLst>
            </p:nvPr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>
              <p:custDataLst>
                <p:tags r:id="rId11"/>
              </p:custDataLst>
            </p:nvPr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直接连接符 47"/>
          <p:cNvCxnSpPr/>
          <p:nvPr>
            <p:custDataLst>
              <p:tags r:id="rId12"/>
            </p:custDataLst>
          </p:nvPr>
        </p:nvCxnSpPr>
        <p:spPr>
          <a:xfrm>
            <a:off x="6454775" y="3869690"/>
            <a:ext cx="18516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13"/>
            </p:custDataLst>
          </p:nvPr>
        </p:nvCxnSpPr>
        <p:spPr>
          <a:xfrm>
            <a:off x="6471920" y="3861435"/>
            <a:ext cx="0" cy="643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/>
          <p:nvPr>
            <p:custDataLst>
              <p:tags r:id="rId14"/>
            </p:custDataLst>
          </p:nvPr>
        </p:nvSpPr>
        <p:spPr>
          <a:xfrm>
            <a:off x="8524240" y="4715510"/>
            <a:ext cx="381635" cy="384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65" name="直接连接符 64"/>
          <p:cNvCxnSpPr/>
          <p:nvPr>
            <p:custDataLst>
              <p:tags r:id="rId15"/>
            </p:custDataLst>
          </p:nvPr>
        </p:nvCxnSpPr>
        <p:spPr>
          <a:xfrm>
            <a:off x="8725535" y="5107305"/>
            <a:ext cx="0" cy="1049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 rot="0">
            <a:off x="8622665" y="6170930"/>
            <a:ext cx="210185" cy="104140"/>
            <a:chOff x="2228" y="7187"/>
            <a:chExt cx="284" cy="152"/>
          </a:xfrm>
        </p:grpSpPr>
        <p:cxnSp>
          <p:nvCxnSpPr>
            <p:cNvPr id="70" name="直接连接符 69"/>
            <p:cNvCxnSpPr/>
            <p:nvPr>
              <p:custDataLst>
                <p:tags r:id="rId16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>
              <p:custDataLst>
                <p:tags r:id="rId17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>
              <p:custDataLst>
                <p:tags r:id="rId18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文本框 76"/>
          <p:cNvSpPr txBox="1"/>
          <p:nvPr>
            <p:custDataLst>
              <p:tags r:id="rId19"/>
            </p:custDataLst>
          </p:nvPr>
        </p:nvSpPr>
        <p:spPr>
          <a:xfrm>
            <a:off x="9533255" y="4521200"/>
            <a:ext cx="1930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78" name="文本框 77"/>
          <p:cNvSpPr txBox="1"/>
          <p:nvPr>
            <p:custDataLst>
              <p:tags r:id="rId20"/>
            </p:custDataLst>
          </p:nvPr>
        </p:nvSpPr>
        <p:spPr>
          <a:xfrm>
            <a:off x="9432925" y="2096770"/>
            <a:ext cx="2692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79" name="文本框 78"/>
          <p:cNvSpPr txBox="1"/>
          <p:nvPr>
            <p:custDataLst>
              <p:tags r:id="rId21"/>
            </p:custDataLst>
          </p:nvPr>
        </p:nvSpPr>
        <p:spPr>
          <a:xfrm>
            <a:off x="4973955" y="293179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grpSp>
        <p:nvGrpSpPr>
          <p:cNvPr id="81" name="组合 80"/>
          <p:cNvGrpSpPr/>
          <p:nvPr/>
        </p:nvGrpSpPr>
        <p:grpSpPr>
          <a:xfrm rot="0">
            <a:off x="7948295" y="2456180"/>
            <a:ext cx="502285" cy="401320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2" name="椭圆 81"/>
            <p:cNvSpPr/>
            <p:nvPr>
              <p:custDataLst>
                <p:tags r:id="rId22"/>
              </p:custDataLst>
            </p:nvPr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>
              <p:custDataLst>
                <p:tags r:id="rId23"/>
              </p:custDataLst>
            </p:nvPr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>
              <p:custDataLst>
                <p:tags r:id="rId24"/>
              </p:custDataLst>
            </p:nvPr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>
              <p:custDataLst>
                <p:tags r:id="rId25"/>
              </p:custDataLst>
            </p:nvPr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>
              <p:custDataLst>
                <p:tags r:id="rId26"/>
              </p:custDataLst>
            </p:nvPr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0" name="圆角矩形 89"/>
          <p:cNvSpPr/>
          <p:nvPr>
            <p:custDataLst>
              <p:tags r:id="rId27"/>
            </p:custDataLst>
          </p:nvPr>
        </p:nvSpPr>
        <p:spPr>
          <a:xfrm rot="10800000">
            <a:off x="8111490" y="2242820"/>
            <a:ext cx="1321435" cy="73215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4" name="直接连接符 93"/>
          <p:cNvCxnSpPr/>
          <p:nvPr>
            <p:custDataLst>
              <p:tags r:id="rId28"/>
            </p:custDataLst>
          </p:nvPr>
        </p:nvCxnSpPr>
        <p:spPr>
          <a:xfrm flipH="1" flipV="1">
            <a:off x="5462905" y="1982470"/>
            <a:ext cx="0" cy="478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/>
          <p:cNvGrpSpPr/>
          <p:nvPr/>
        </p:nvGrpSpPr>
        <p:grpSpPr>
          <a:xfrm rot="17520000">
            <a:off x="5323205" y="2180590"/>
            <a:ext cx="323850" cy="605790"/>
            <a:chOff x="15657" y="4439"/>
            <a:chExt cx="471" cy="818"/>
          </a:xfrm>
        </p:grpSpPr>
        <p:cxnSp>
          <p:nvCxnSpPr>
            <p:cNvPr id="98" name="直接连接符 97"/>
            <p:cNvCxnSpPr/>
            <p:nvPr>
              <p:custDataLst>
                <p:tags r:id="rId29"/>
              </p:custDataLst>
            </p:nvPr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>
              <p:custDataLst>
                <p:tags r:id="rId30"/>
              </p:custDataLst>
            </p:nvPr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组合 99"/>
          <p:cNvGrpSpPr/>
          <p:nvPr/>
        </p:nvGrpSpPr>
        <p:grpSpPr>
          <a:xfrm rot="0">
            <a:off x="4470400" y="2472055"/>
            <a:ext cx="502285" cy="401320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" name="椭圆 100"/>
            <p:cNvSpPr/>
            <p:nvPr>
              <p:custDataLst>
                <p:tags r:id="rId31"/>
              </p:custDataLst>
            </p:nvPr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>
              <p:custDataLst>
                <p:tags r:id="rId32"/>
              </p:custDataLst>
            </p:nvPr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>
              <p:custDataLst>
                <p:tags r:id="rId33"/>
              </p:custDataLst>
            </p:nvPr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>
              <p:custDataLst>
                <p:tags r:id="rId34"/>
              </p:custDataLst>
            </p:nvPr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4" name="矩形 113"/>
            <p:cNvSpPr/>
            <p:nvPr>
              <p:custDataLst>
                <p:tags r:id="rId35"/>
              </p:custDataLst>
            </p:nvPr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5" name="圆角矩形 114"/>
          <p:cNvSpPr/>
          <p:nvPr>
            <p:custDataLst>
              <p:tags r:id="rId36"/>
            </p:custDataLst>
          </p:nvPr>
        </p:nvSpPr>
        <p:spPr>
          <a:xfrm rot="10800000">
            <a:off x="4632960" y="2259965"/>
            <a:ext cx="1321435" cy="73215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6" name="直接连接符 115"/>
          <p:cNvCxnSpPr/>
          <p:nvPr>
            <p:custDataLst>
              <p:tags r:id="rId37"/>
            </p:custDataLst>
          </p:nvPr>
        </p:nvCxnSpPr>
        <p:spPr>
          <a:xfrm flipH="1" flipV="1">
            <a:off x="5692140" y="2720975"/>
            <a:ext cx="0" cy="935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组合 116"/>
          <p:cNvGrpSpPr/>
          <p:nvPr/>
        </p:nvGrpSpPr>
        <p:grpSpPr>
          <a:xfrm rot="0">
            <a:off x="5593715" y="3666490"/>
            <a:ext cx="210185" cy="104140"/>
            <a:chOff x="2228" y="7187"/>
            <a:chExt cx="284" cy="152"/>
          </a:xfrm>
        </p:grpSpPr>
        <p:cxnSp>
          <p:nvCxnSpPr>
            <p:cNvPr id="119" name="直接连接符 118"/>
            <p:cNvCxnSpPr/>
            <p:nvPr>
              <p:custDataLst>
                <p:tags r:id="rId38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>
              <p:custDataLst>
                <p:tags r:id="rId39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>
              <p:custDataLst>
                <p:tags r:id="rId40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直接连接符 124"/>
          <p:cNvCxnSpPr/>
          <p:nvPr>
            <p:custDataLst>
              <p:tags r:id="rId41"/>
            </p:custDataLst>
          </p:nvPr>
        </p:nvCxnSpPr>
        <p:spPr>
          <a:xfrm flipV="1">
            <a:off x="4815205" y="2809240"/>
            <a:ext cx="0" cy="1696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>
            <p:custDataLst>
              <p:tags r:id="rId42"/>
            </p:custDataLst>
          </p:nvPr>
        </p:nvCxnSpPr>
        <p:spPr>
          <a:xfrm>
            <a:off x="5221605" y="2692400"/>
            <a:ext cx="0" cy="723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组合 126"/>
          <p:cNvGrpSpPr/>
          <p:nvPr/>
        </p:nvGrpSpPr>
        <p:grpSpPr>
          <a:xfrm rot="0">
            <a:off x="4215765" y="3324225"/>
            <a:ext cx="994410" cy="156210"/>
            <a:chOff x="6198" y="4623"/>
            <a:chExt cx="1566" cy="246"/>
          </a:xfrm>
        </p:grpSpPr>
        <p:cxnSp>
          <p:nvCxnSpPr>
            <p:cNvPr id="128" name="直接连接符 127"/>
            <p:cNvCxnSpPr/>
            <p:nvPr>
              <p:custDataLst>
                <p:tags r:id="rId43"/>
              </p:custDataLst>
            </p:nvPr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>
              <p:custDataLst>
                <p:tags r:id="rId44"/>
              </p:custDataLst>
            </p:nvPr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空心弧 129"/>
            <p:cNvSpPr/>
            <p:nvPr>
              <p:custDataLst>
                <p:tags r:id="rId45"/>
              </p:custDataLst>
            </p:nvPr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31" name="直接连接符 130"/>
          <p:cNvCxnSpPr/>
          <p:nvPr>
            <p:custDataLst>
              <p:tags r:id="rId46"/>
            </p:custDataLst>
          </p:nvPr>
        </p:nvCxnSpPr>
        <p:spPr>
          <a:xfrm flipH="1" flipV="1">
            <a:off x="4220845" y="514350"/>
            <a:ext cx="0" cy="2901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>
            <p:custDataLst>
              <p:tags r:id="rId47"/>
            </p:custDataLst>
          </p:nvPr>
        </p:nvCxnSpPr>
        <p:spPr>
          <a:xfrm flipH="1">
            <a:off x="8310880" y="946150"/>
            <a:ext cx="1270" cy="1525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0">
            <a:off x="5446395" y="1915795"/>
            <a:ext cx="3493135" cy="156210"/>
            <a:chOff x="8123" y="2401"/>
            <a:chExt cx="5501" cy="246"/>
          </a:xfrm>
        </p:grpSpPr>
        <p:cxnSp>
          <p:nvCxnSpPr>
            <p:cNvPr id="134" name="直接连接符 133"/>
            <p:cNvCxnSpPr/>
            <p:nvPr>
              <p:custDataLst>
                <p:tags r:id="rId48"/>
              </p:custDataLst>
            </p:nvPr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>
              <p:custDataLst>
                <p:tags r:id="rId49"/>
              </p:custDataLst>
            </p:nvPr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空心弧 135"/>
            <p:cNvSpPr/>
            <p:nvPr>
              <p:custDataLst>
                <p:tags r:id="rId50"/>
              </p:custDataLst>
            </p:nvPr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38" name="直接连接符 137"/>
          <p:cNvCxnSpPr/>
          <p:nvPr>
            <p:custDataLst>
              <p:tags r:id="rId51"/>
            </p:custDataLst>
          </p:nvPr>
        </p:nvCxnSpPr>
        <p:spPr>
          <a:xfrm>
            <a:off x="4210050" y="962025"/>
            <a:ext cx="4111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>
            <p:custDataLst>
              <p:tags r:id="rId52"/>
            </p:custDataLst>
          </p:nvPr>
        </p:nvCxnSpPr>
        <p:spPr>
          <a:xfrm>
            <a:off x="4829175" y="968375"/>
            <a:ext cx="0" cy="1532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文本框 139"/>
          <p:cNvSpPr txBox="1"/>
          <p:nvPr>
            <p:custDataLst>
              <p:tags r:id="rId53"/>
            </p:custDataLst>
          </p:nvPr>
        </p:nvSpPr>
        <p:spPr>
          <a:xfrm>
            <a:off x="5954395" y="2084705"/>
            <a:ext cx="2692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41" name="文本框 140"/>
          <p:cNvSpPr txBox="1"/>
          <p:nvPr>
            <p:custDataLst>
              <p:tags r:id="rId54"/>
            </p:custDataLst>
          </p:nvPr>
        </p:nvSpPr>
        <p:spPr>
          <a:xfrm>
            <a:off x="8108315" y="2922905"/>
            <a:ext cx="31369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42" name="文本框 141"/>
          <p:cNvSpPr txBox="1"/>
          <p:nvPr>
            <p:custDataLst>
              <p:tags r:id="rId55"/>
            </p:custDataLst>
          </p:nvPr>
        </p:nvSpPr>
        <p:spPr>
          <a:xfrm>
            <a:off x="8502015" y="292290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43" name="文本框 142"/>
          <p:cNvSpPr txBox="1"/>
          <p:nvPr>
            <p:custDataLst>
              <p:tags r:id="rId56"/>
            </p:custDataLst>
          </p:nvPr>
        </p:nvSpPr>
        <p:spPr>
          <a:xfrm flipH="1">
            <a:off x="8089265" y="2013585"/>
            <a:ext cx="34036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44" name="文本框 143"/>
          <p:cNvSpPr txBox="1"/>
          <p:nvPr>
            <p:custDataLst>
              <p:tags r:id="rId57"/>
            </p:custDataLst>
          </p:nvPr>
        </p:nvSpPr>
        <p:spPr>
          <a:xfrm>
            <a:off x="8724265" y="2005330"/>
            <a:ext cx="313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45" name="文本框 144"/>
          <p:cNvSpPr txBox="1"/>
          <p:nvPr>
            <p:custDataLst>
              <p:tags r:id="rId58"/>
            </p:custDataLst>
          </p:nvPr>
        </p:nvSpPr>
        <p:spPr>
          <a:xfrm>
            <a:off x="3688080" y="514350"/>
            <a:ext cx="4210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46" name="文本框 145"/>
          <p:cNvSpPr txBox="1"/>
          <p:nvPr>
            <p:custDataLst>
              <p:tags r:id="rId59"/>
            </p:custDataLst>
          </p:nvPr>
        </p:nvSpPr>
        <p:spPr>
          <a:xfrm>
            <a:off x="3743960" y="1203325"/>
            <a:ext cx="42608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47" name="文本框 146"/>
          <p:cNvSpPr txBox="1"/>
          <p:nvPr>
            <p:custDataLst>
              <p:tags r:id="rId60"/>
            </p:custDataLst>
          </p:nvPr>
        </p:nvSpPr>
        <p:spPr>
          <a:xfrm>
            <a:off x="4642485" y="4283710"/>
            <a:ext cx="623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10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48" name="文本框 147"/>
          <p:cNvSpPr txBox="1"/>
          <p:nvPr>
            <p:custDataLst>
              <p:tags r:id="rId61"/>
            </p:custDataLst>
          </p:nvPr>
        </p:nvSpPr>
        <p:spPr>
          <a:xfrm>
            <a:off x="6297295" y="4283710"/>
            <a:ext cx="44450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49" name="椭圆 148"/>
          <p:cNvSpPr/>
          <p:nvPr>
            <p:custDataLst>
              <p:tags r:id="rId62"/>
            </p:custDataLst>
          </p:nvPr>
        </p:nvSpPr>
        <p:spPr>
          <a:xfrm>
            <a:off x="5654040" y="2671445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0" name="椭圆 149"/>
          <p:cNvSpPr/>
          <p:nvPr>
            <p:custDataLst>
              <p:tags r:id="rId63"/>
            </p:custDataLst>
          </p:nvPr>
        </p:nvSpPr>
        <p:spPr>
          <a:xfrm>
            <a:off x="9138285" y="2696210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1" name="直接连接符 150"/>
          <p:cNvCxnSpPr/>
          <p:nvPr>
            <p:custDataLst>
              <p:tags r:id="rId64"/>
            </p:custDataLst>
          </p:nvPr>
        </p:nvCxnSpPr>
        <p:spPr>
          <a:xfrm flipV="1">
            <a:off x="8712200" y="2694305"/>
            <a:ext cx="635" cy="20212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>
            <p:custDataLst>
              <p:tags r:id="rId65"/>
            </p:custDataLst>
          </p:nvPr>
        </p:nvCxnSpPr>
        <p:spPr>
          <a:xfrm flipH="1" flipV="1">
            <a:off x="8940165" y="1969135"/>
            <a:ext cx="0" cy="478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>
            <p:custDataLst>
              <p:tags r:id="rId66"/>
            </p:custDataLst>
          </p:nvPr>
        </p:nvCxnSpPr>
        <p:spPr>
          <a:xfrm flipH="1" flipV="1">
            <a:off x="5462905" y="1985645"/>
            <a:ext cx="0" cy="478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组合 153"/>
          <p:cNvGrpSpPr/>
          <p:nvPr/>
        </p:nvGrpSpPr>
        <p:grpSpPr>
          <a:xfrm rot="0">
            <a:off x="5446395" y="1918335"/>
            <a:ext cx="3493135" cy="156210"/>
            <a:chOff x="8123" y="2401"/>
            <a:chExt cx="5501" cy="246"/>
          </a:xfrm>
        </p:grpSpPr>
        <p:cxnSp>
          <p:nvCxnSpPr>
            <p:cNvPr id="155" name="直接连接符 154"/>
            <p:cNvCxnSpPr/>
            <p:nvPr>
              <p:custDataLst>
                <p:tags r:id="rId67"/>
              </p:custDataLst>
            </p:nvPr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>
              <p:custDataLst>
                <p:tags r:id="rId68"/>
              </p:custDataLst>
            </p:nvPr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空心弧 156"/>
            <p:cNvSpPr/>
            <p:nvPr>
              <p:custDataLst>
                <p:tags r:id="rId69"/>
              </p:custDataLst>
            </p:nvPr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58" name="直接连接符 157"/>
          <p:cNvCxnSpPr/>
          <p:nvPr>
            <p:custDataLst>
              <p:tags r:id="rId70"/>
            </p:custDataLst>
          </p:nvPr>
        </p:nvCxnSpPr>
        <p:spPr>
          <a:xfrm flipH="1" flipV="1">
            <a:off x="9175115" y="2713355"/>
            <a:ext cx="0" cy="2035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>
            <p:custDataLst>
              <p:tags r:id="rId71"/>
            </p:custDataLst>
          </p:nvPr>
        </p:nvCxnSpPr>
        <p:spPr>
          <a:xfrm flipH="1">
            <a:off x="8907145" y="4714875"/>
            <a:ext cx="280035" cy="14732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72"/>
            </p:custDataLst>
          </p:nvPr>
        </p:nvSpPr>
        <p:spPr>
          <a:xfrm>
            <a:off x="378460" y="7423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二、五柱继电器的应用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8505" y="1588770"/>
            <a:ext cx="2050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汽车雨刷电路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COMMONDATA" val="eyJoZGlkIjoiODFhOWVkNWZiYzQxY2ZjOWUyZDczNGM2NWU4MjdmOWEifQ=="/>
  <p:tag name="KSO_WPP_MARK_KEY" val="c7c10ac1-4603-4742-9bb7-20d4ae277dfe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WPS 演示</Application>
  <PresentationFormat>宽屏</PresentationFormat>
  <Paragraphs>67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等线 Light</vt:lpstr>
      <vt:lpstr>等线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  &amp;小微&amp;</cp:lastModifiedBy>
  <cp:revision>42</cp:revision>
  <dcterms:created xsi:type="dcterms:W3CDTF">2021-01-18T10:46:00Z</dcterms:created>
  <dcterms:modified xsi:type="dcterms:W3CDTF">2023-06-16T00:26:11Z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0B545C963E8742ACB44BEC6191250EB0_12</vt:lpwstr>
  </property>
</Properties>
</file>