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1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2" r:id="rId5"/>
    <p:sldId id="267" r:id="rId6"/>
    <p:sldId id="268" r:id="rId7"/>
    <p:sldId id="269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6.xml"/><Relationship Id="rId13" Type="http://schemas.openxmlformats.org/officeDocument/2006/relationships/customXml" Target="../customXml/item1.xml"/><Relationship Id="rId12" Type="http://schemas.openxmlformats.org/officeDocument/2006/relationships/customXmlProps" Target="../customXml/itemProps1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108.xml"/><Relationship Id="rId98" Type="http://schemas.openxmlformats.org/officeDocument/2006/relationships/tags" Target="../tags/tag107.xml"/><Relationship Id="rId97" Type="http://schemas.openxmlformats.org/officeDocument/2006/relationships/tags" Target="../tags/tag106.xml"/><Relationship Id="rId96" Type="http://schemas.openxmlformats.org/officeDocument/2006/relationships/tags" Target="../tags/tag105.xml"/><Relationship Id="rId95" Type="http://schemas.openxmlformats.org/officeDocument/2006/relationships/tags" Target="../tags/tag104.xml"/><Relationship Id="rId94" Type="http://schemas.openxmlformats.org/officeDocument/2006/relationships/tags" Target="../tags/tag103.xml"/><Relationship Id="rId93" Type="http://schemas.openxmlformats.org/officeDocument/2006/relationships/tags" Target="../tags/tag102.xml"/><Relationship Id="rId92" Type="http://schemas.openxmlformats.org/officeDocument/2006/relationships/tags" Target="../tags/tag101.xml"/><Relationship Id="rId91" Type="http://schemas.openxmlformats.org/officeDocument/2006/relationships/tags" Target="../tags/tag100.xml"/><Relationship Id="rId90" Type="http://schemas.openxmlformats.org/officeDocument/2006/relationships/tags" Target="../tags/tag99.xml"/><Relationship Id="rId9" Type="http://schemas.openxmlformats.org/officeDocument/2006/relationships/tags" Target="../tags/tag18.xml"/><Relationship Id="rId89" Type="http://schemas.openxmlformats.org/officeDocument/2006/relationships/tags" Target="../tags/tag98.xml"/><Relationship Id="rId88" Type="http://schemas.openxmlformats.org/officeDocument/2006/relationships/tags" Target="../tags/tag97.xml"/><Relationship Id="rId87" Type="http://schemas.openxmlformats.org/officeDocument/2006/relationships/tags" Target="../tags/tag96.xml"/><Relationship Id="rId86" Type="http://schemas.openxmlformats.org/officeDocument/2006/relationships/tags" Target="../tags/tag95.xml"/><Relationship Id="rId85" Type="http://schemas.openxmlformats.org/officeDocument/2006/relationships/tags" Target="../tags/tag94.xml"/><Relationship Id="rId84" Type="http://schemas.openxmlformats.org/officeDocument/2006/relationships/tags" Target="../tags/tag93.xml"/><Relationship Id="rId83" Type="http://schemas.openxmlformats.org/officeDocument/2006/relationships/tags" Target="../tags/tag92.xml"/><Relationship Id="rId82" Type="http://schemas.openxmlformats.org/officeDocument/2006/relationships/tags" Target="../tags/tag91.xml"/><Relationship Id="rId81" Type="http://schemas.openxmlformats.org/officeDocument/2006/relationships/tags" Target="../tags/tag90.xml"/><Relationship Id="rId80" Type="http://schemas.openxmlformats.org/officeDocument/2006/relationships/tags" Target="../tags/tag89.xml"/><Relationship Id="rId8" Type="http://schemas.openxmlformats.org/officeDocument/2006/relationships/tags" Target="../tags/tag17.xml"/><Relationship Id="rId79" Type="http://schemas.openxmlformats.org/officeDocument/2006/relationships/tags" Target="../tags/tag88.xml"/><Relationship Id="rId78" Type="http://schemas.openxmlformats.org/officeDocument/2006/relationships/tags" Target="../tags/tag87.xml"/><Relationship Id="rId77" Type="http://schemas.openxmlformats.org/officeDocument/2006/relationships/tags" Target="../tags/tag86.xml"/><Relationship Id="rId76" Type="http://schemas.openxmlformats.org/officeDocument/2006/relationships/tags" Target="../tags/tag85.xml"/><Relationship Id="rId75" Type="http://schemas.openxmlformats.org/officeDocument/2006/relationships/tags" Target="../tags/tag84.xml"/><Relationship Id="rId74" Type="http://schemas.openxmlformats.org/officeDocument/2006/relationships/tags" Target="../tags/tag83.xml"/><Relationship Id="rId73" Type="http://schemas.openxmlformats.org/officeDocument/2006/relationships/tags" Target="../tags/tag82.xml"/><Relationship Id="rId72" Type="http://schemas.openxmlformats.org/officeDocument/2006/relationships/tags" Target="../tags/tag81.xml"/><Relationship Id="rId71" Type="http://schemas.openxmlformats.org/officeDocument/2006/relationships/tags" Target="../tags/tag80.xml"/><Relationship Id="rId70" Type="http://schemas.openxmlformats.org/officeDocument/2006/relationships/tags" Target="../tags/tag79.xml"/><Relationship Id="rId7" Type="http://schemas.openxmlformats.org/officeDocument/2006/relationships/tags" Target="../tags/tag16.xml"/><Relationship Id="rId69" Type="http://schemas.openxmlformats.org/officeDocument/2006/relationships/tags" Target="../tags/tag78.xml"/><Relationship Id="rId68" Type="http://schemas.openxmlformats.org/officeDocument/2006/relationships/tags" Target="../tags/tag77.xml"/><Relationship Id="rId67" Type="http://schemas.openxmlformats.org/officeDocument/2006/relationships/tags" Target="../tags/tag76.xml"/><Relationship Id="rId66" Type="http://schemas.openxmlformats.org/officeDocument/2006/relationships/tags" Target="../tags/tag75.xml"/><Relationship Id="rId65" Type="http://schemas.openxmlformats.org/officeDocument/2006/relationships/tags" Target="../tags/tag74.xml"/><Relationship Id="rId64" Type="http://schemas.openxmlformats.org/officeDocument/2006/relationships/tags" Target="../tags/tag73.xml"/><Relationship Id="rId63" Type="http://schemas.openxmlformats.org/officeDocument/2006/relationships/tags" Target="../tags/tag72.xml"/><Relationship Id="rId62" Type="http://schemas.openxmlformats.org/officeDocument/2006/relationships/tags" Target="../tags/tag71.xml"/><Relationship Id="rId61" Type="http://schemas.openxmlformats.org/officeDocument/2006/relationships/tags" Target="../tags/tag70.xml"/><Relationship Id="rId60" Type="http://schemas.openxmlformats.org/officeDocument/2006/relationships/tags" Target="../tags/tag69.xml"/><Relationship Id="rId6" Type="http://schemas.openxmlformats.org/officeDocument/2006/relationships/tags" Target="../tags/tag15.xml"/><Relationship Id="rId59" Type="http://schemas.openxmlformats.org/officeDocument/2006/relationships/tags" Target="../tags/tag68.xml"/><Relationship Id="rId58" Type="http://schemas.openxmlformats.org/officeDocument/2006/relationships/tags" Target="../tags/tag67.xml"/><Relationship Id="rId57" Type="http://schemas.openxmlformats.org/officeDocument/2006/relationships/tags" Target="../tags/tag66.xml"/><Relationship Id="rId56" Type="http://schemas.openxmlformats.org/officeDocument/2006/relationships/tags" Target="../tags/tag65.xml"/><Relationship Id="rId55" Type="http://schemas.openxmlformats.org/officeDocument/2006/relationships/tags" Target="../tags/tag64.xml"/><Relationship Id="rId54" Type="http://schemas.openxmlformats.org/officeDocument/2006/relationships/tags" Target="../tags/tag63.xml"/><Relationship Id="rId53" Type="http://schemas.openxmlformats.org/officeDocument/2006/relationships/tags" Target="../tags/tag62.xml"/><Relationship Id="rId52" Type="http://schemas.openxmlformats.org/officeDocument/2006/relationships/tags" Target="../tags/tag61.xml"/><Relationship Id="rId51" Type="http://schemas.openxmlformats.org/officeDocument/2006/relationships/tags" Target="../tags/tag60.xml"/><Relationship Id="rId50" Type="http://schemas.openxmlformats.org/officeDocument/2006/relationships/tags" Target="../tags/tag59.xml"/><Relationship Id="rId5" Type="http://schemas.openxmlformats.org/officeDocument/2006/relationships/tags" Target="../tags/tag14.xml"/><Relationship Id="rId49" Type="http://schemas.openxmlformats.org/officeDocument/2006/relationships/tags" Target="../tags/tag58.xml"/><Relationship Id="rId48" Type="http://schemas.openxmlformats.org/officeDocument/2006/relationships/tags" Target="../tags/tag57.xml"/><Relationship Id="rId47" Type="http://schemas.openxmlformats.org/officeDocument/2006/relationships/tags" Target="../tags/tag56.xml"/><Relationship Id="rId46" Type="http://schemas.openxmlformats.org/officeDocument/2006/relationships/tags" Target="../tags/tag55.xml"/><Relationship Id="rId45" Type="http://schemas.openxmlformats.org/officeDocument/2006/relationships/tags" Target="../tags/tag54.xml"/><Relationship Id="rId44" Type="http://schemas.openxmlformats.org/officeDocument/2006/relationships/tags" Target="../tags/tag53.xml"/><Relationship Id="rId43" Type="http://schemas.openxmlformats.org/officeDocument/2006/relationships/tags" Target="../tags/tag52.xml"/><Relationship Id="rId42" Type="http://schemas.openxmlformats.org/officeDocument/2006/relationships/tags" Target="../tags/tag51.xml"/><Relationship Id="rId41" Type="http://schemas.openxmlformats.org/officeDocument/2006/relationships/tags" Target="../tags/tag50.xml"/><Relationship Id="rId40" Type="http://schemas.openxmlformats.org/officeDocument/2006/relationships/tags" Target="../tags/tag49.xml"/><Relationship Id="rId4" Type="http://schemas.openxmlformats.org/officeDocument/2006/relationships/tags" Target="../tags/tag13.xml"/><Relationship Id="rId39" Type="http://schemas.openxmlformats.org/officeDocument/2006/relationships/tags" Target="../tags/tag48.xml"/><Relationship Id="rId38" Type="http://schemas.openxmlformats.org/officeDocument/2006/relationships/tags" Target="../tags/tag47.xml"/><Relationship Id="rId37" Type="http://schemas.openxmlformats.org/officeDocument/2006/relationships/tags" Target="../tags/tag46.xml"/><Relationship Id="rId36" Type="http://schemas.openxmlformats.org/officeDocument/2006/relationships/tags" Target="../tags/tag45.xml"/><Relationship Id="rId35" Type="http://schemas.openxmlformats.org/officeDocument/2006/relationships/tags" Target="../tags/tag44.xml"/><Relationship Id="rId34" Type="http://schemas.openxmlformats.org/officeDocument/2006/relationships/tags" Target="../tags/tag43.xml"/><Relationship Id="rId33" Type="http://schemas.openxmlformats.org/officeDocument/2006/relationships/tags" Target="../tags/tag42.xml"/><Relationship Id="rId32" Type="http://schemas.openxmlformats.org/officeDocument/2006/relationships/tags" Target="../tags/tag41.xml"/><Relationship Id="rId31" Type="http://schemas.openxmlformats.org/officeDocument/2006/relationships/tags" Target="../tags/tag40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6" Type="http://schemas.openxmlformats.org/officeDocument/2006/relationships/slideLayout" Target="../slideLayouts/slideLayout13.xml"/><Relationship Id="rId105" Type="http://schemas.openxmlformats.org/officeDocument/2006/relationships/tags" Target="../tags/tag114.xml"/><Relationship Id="rId104" Type="http://schemas.openxmlformats.org/officeDocument/2006/relationships/tags" Target="../tags/tag113.xml"/><Relationship Id="rId103" Type="http://schemas.openxmlformats.org/officeDocument/2006/relationships/tags" Target="../tags/tag112.xml"/><Relationship Id="rId102" Type="http://schemas.openxmlformats.org/officeDocument/2006/relationships/tags" Target="../tags/tag111.xml"/><Relationship Id="rId101" Type="http://schemas.openxmlformats.org/officeDocument/2006/relationships/tags" Target="../tags/tag110.xml"/><Relationship Id="rId100" Type="http://schemas.openxmlformats.org/officeDocument/2006/relationships/tags" Target="../tags/tag109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9440" y="2706370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solidFill>
                  <a:srgbClr val="FFFF00"/>
                </a:solidFill>
              </a:rPr>
              <a:t>闪光继电器</a:t>
            </a:r>
            <a:endParaRPr lang="en-US" altLang="zh-CN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4170" y="598170"/>
            <a:ext cx="1118552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一、作用：将直流电变成脉冲形式的电源提高给用电器，使用电器处于间断性的工作方式。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二、分类：电容式闪光器、翼片式闪光器和电子式闪光器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、电容式闪光器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电容式闪光器的结构：由继电器和电容器组成。串联线圈和并联线圈缠绕在继电器铁芯上，电容器采用大容量电解电容器。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电容式闪光器的工作原理：利用电容的充放电延迟特性，使继电器的两个线圈产生的电磁吸力有时增大有时减小，继电器产生周期性切换作用，从而使转向信号灯闪烁。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2.翼片式闪光器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翼片式闪光器的结构：它由机翼叶片、热膨胀带、动接触、静态接触和支撑等组成。机翼是一种弹性钢板，通常由热膨胀带紧固成弓形。热膨胀带是由具有较大膨胀系数的合金硬质带材制成的。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翼片式闪光器的工作原理：利用电流的热效应，以热膨胀和热膨胀带的冷收缩为动力，使机翼产生突变作用，开启和断开触点，使转向信号灯闪烁。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8800" y="927735"/>
            <a:ext cx="111747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3.电子式闪光器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电子式闪光器结构：由晶体管、电容器和继电器的开关电路组成。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电子式闪光器的工作原理：利用晶体管的开关特性，电容器的充放电延迟特性，控制继电器线圈的开关，开关触点，使转向信号灯闪烁。电子闪光装置以其运行可靠、使用寿命长等优点，在汽车转向灯系统中得到了广泛的应用。常见的电子闪光器分为接触式和非接触式两种形式。</a:t>
            </a:r>
            <a:endParaRPr lang="zh-CN" altLang="en-US"/>
          </a:p>
        </p:txBody>
      </p:sp>
      <p:pic>
        <p:nvPicPr>
          <p:cNvPr id="3" name="F35B0BEE-F18A-47BB-8FCB-E00DA2F2635D-1" descr="C:/Users/Administrator/AppData/Local/Temp/wpp.sXlAqXwp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2867" t="34266" r="30951" b="36612"/>
          <a:stretch>
            <a:fillRect/>
          </a:stretch>
        </p:blipFill>
        <p:spPr>
          <a:xfrm rot="16200000">
            <a:off x="1114425" y="2917825"/>
            <a:ext cx="2543175" cy="2609850"/>
          </a:xfrm>
          <a:prstGeom prst="rect">
            <a:avLst/>
          </a:prstGeom>
        </p:spPr>
      </p:pic>
      <p:pic>
        <p:nvPicPr>
          <p:cNvPr id="4" name="F35B0BEE-F18A-47BB-8FCB-E00DA2F2635D-2" descr="C:/Users/Administrator/AppData/Local/Temp/wpp.sXlAqXwp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33409" t="11202" r="30409" b="59675"/>
          <a:stretch>
            <a:fillRect/>
          </a:stretch>
        </p:blipFill>
        <p:spPr>
          <a:xfrm rot="16200000">
            <a:off x="4708525" y="2917825"/>
            <a:ext cx="2543175" cy="2609850"/>
          </a:xfrm>
          <a:prstGeom prst="rect">
            <a:avLst/>
          </a:prstGeom>
        </p:spPr>
      </p:pic>
      <p:pic>
        <p:nvPicPr>
          <p:cNvPr id="5" name="F35B0BEE-F18A-47BB-8FCB-E00DA2F2635D-3" descr="C:/Users/Administrator/AppData/Local/Temp/wpp.sXlAqXwp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l="32867" t="59243" r="30951" b="11635"/>
          <a:stretch>
            <a:fillRect/>
          </a:stretch>
        </p:blipFill>
        <p:spPr>
          <a:xfrm rot="16200000">
            <a:off x="8670925" y="2917825"/>
            <a:ext cx="2543175" cy="26098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243330" y="584009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电容式闪光器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5012055" y="584009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翼片式闪光器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974455" y="5840095"/>
            <a:ext cx="227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电子式闪光器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>
            <p:custDataLst>
              <p:tags r:id="rId1"/>
            </p:custDataLst>
          </p:nvPr>
        </p:nvSpPr>
        <p:spPr>
          <a:xfrm>
            <a:off x="1137327" y="947707"/>
            <a:ext cx="4943509" cy="4168933"/>
          </a:xfrm>
          <a:prstGeom prst="rect">
            <a:avLst/>
          </a:prstGeom>
          <a:solidFill>
            <a:srgbClr val="B0C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5" name="组合 204"/>
          <p:cNvGrpSpPr/>
          <p:nvPr/>
        </p:nvGrpSpPr>
        <p:grpSpPr>
          <a:xfrm>
            <a:off x="1898422" y="1253830"/>
            <a:ext cx="618452" cy="322277"/>
            <a:chOff x="1898422" y="1227639"/>
            <a:chExt cx="618452" cy="322277"/>
          </a:xfrm>
        </p:grpSpPr>
        <p:cxnSp>
          <p:nvCxnSpPr>
            <p:cNvPr id="101" name="直接连接符 100"/>
            <p:cNvCxnSpPr/>
            <p:nvPr>
              <p:custDataLst>
                <p:tags r:id="rId2"/>
              </p:custDataLst>
            </p:nvPr>
          </p:nvCxnSpPr>
          <p:spPr>
            <a:xfrm flipV="1">
              <a:off x="2207648" y="1227639"/>
              <a:ext cx="309226" cy="1584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>
              <p:custDataLst>
                <p:tags r:id="rId3"/>
              </p:custDataLst>
            </p:nvPr>
          </p:nvCxnSpPr>
          <p:spPr>
            <a:xfrm flipV="1">
              <a:off x="1898422" y="1391471"/>
              <a:ext cx="309226" cy="158445"/>
            </a:xfrm>
            <a:prstGeom prst="line">
              <a:avLst/>
            </a:prstGeom>
            <a:ln w="508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1122087" y="947707"/>
            <a:ext cx="4943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1135697" y="930123"/>
            <a:ext cx="0" cy="4222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115616" y="5128545"/>
            <a:ext cx="49499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6065596" y="929309"/>
            <a:ext cx="0" cy="4222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609892" y="5144599"/>
            <a:ext cx="0" cy="1164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1915508" y="5144598"/>
            <a:ext cx="0" cy="1164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3239700" y="5144599"/>
            <a:ext cx="0" cy="1164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3959780" y="5128545"/>
            <a:ext cx="0" cy="1164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2"/>
            </p:custDataLst>
          </p:nvPr>
        </p:nvCxnSpPr>
        <p:spPr>
          <a:xfrm>
            <a:off x="5291092" y="5144599"/>
            <a:ext cx="0" cy="1164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3"/>
            </p:custDataLst>
          </p:nvPr>
        </p:nvCxnSpPr>
        <p:spPr>
          <a:xfrm>
            <a:off x="5598380" y="5128545"/>
            <a:ext cx="0" cy="1164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1609892" y="6282471"/>
            <a:ext cx="30561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>
            <a:off x="3239700" y="6282568"/>
            <a:ext cx="7427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6"/>
            </p:custDataLst>
          </p:nvPr>
        </p:nvCxnSpPr>
        <p:spPr>
          <a:xfrm>
            <a:off x="5291092" y="6282471"/>
            <a:ext cx="324872" cy="31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7"/>
            </p:custDataLst>
          </p:nvPr>
        </p:nvCxnSpPr>
        <p:spPr>
          <a:xfrm>
            <a:off x="1730847" y="1410470"/>
            <a:ext cx="356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8"/>
            </p:custDataLst>
          </p:nvPr>
        </p:nvCxnSpPr>
        <p:spPr>
          <a:xfrm>
            <a:off x="2689036" y="1410470"/>
            <a:ext cx="4320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9"/>
            </p:custDataLst>
          </p:nvPr>
        </p:nvCxnSpPr>
        <p:spPr>
          <a:xfrm>
            <a:off x="1753072" y="1410470"/>
            <a:ext cx="0" cy="37180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20"/>
            </p:custDataLst>
          </p:nvPr>
        </p:nvCxnSpPr>
        <p:spPr>
          <a:xfrm>
            <a:off x="2732947" y="1947027"/>
            <a:ext cx="271095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21"/>
            </p:custDataLst>
          </p:nvPr>
        </p:nvCxnSpPr>
        <p:spPr>
          <a:xfrm>
            <a:off x="3096417" y="1410470"/>
            <a:ext cx="0" cy="4469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22"/>
            </p:custDataLst>
          </p:nvPr>
        </p:nvCxnSpPr>
        <p:spPr>
          <a:xfrm>
            <a:off x="3096417" y="2073459"/>
            <a:ext cx="0" cy="2042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3"/>
            </p:custDataLst>
          </p:nvPr>
        </p:nvCxnSpPr>
        <p:spPr>
          <a:xfrm>
            <a:off x="3073338" y="4116059"/>
            <a:ext cx="51574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4"/>
            </p:custDataLst>
          </p:nvPr>
        </p:nvCxnSpPr>
        <p:spPr>
          <a:xfrm>
            <a:off x="5419784" y="1935122"/>
            <a:ext cx="0" cy="3043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25"/>
            </p:custDataLst>
          </p:nvPr>
        </p:nvCxnSpPr>
        <p:spPr>
          <a:xfrm>
            <a:off x="4751868" y="2404924"/>
            <a:ext cx="0" cy="532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6"/>
            </p:custDataLst>
          </p:nvPr>
        </p:nvCxnSpPr>
        <p:spPr>
          <a:xfrm>
            <a:off x="3593841" y="2404924"/>
            <a:ext cx="0" cy="190078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27"/>
            </p:custDataLst>
          </p:nvPr>
        </p:nvCxnSpPr>
        <p:spPr>
          <a:xfrm flipV="1">
            <a:off x="3591264" y="4509826"/>
            <a:ext cx="0" cy="6068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28"/>
            </p:custDataLst>
          </p:nvPr>
        </p:nvCxnSpPr>
        <p:spPr>
          <a:xfrm>
            <a:off x="1726881" y="4417973"/>
            <a:ext cx="24227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29"/>
            </p:custDataLst>
          </p:nvPr>
        </p:nvCxnSpPr>
        <p:spPr>
          <a:xfrm flipV="1">
            <a:off x="4122846" y="3447961"/>
            <a:ext cx="0" cy="9763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>
            <p:custDataLst>
              <p:tags r:id="rId30"/>
            </p:custDataLst>
          </p:nvPr>
        </p:nvCxnSpPr>
        <p:spPr>
          <a:xfrm>
            <a:off x="4103796" y="2992097"/>
            <a:ext cx="13401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组合 210"/>
          <p:cNvGrpSpPr/>
          <p:nvPr/>
        </p:nvGrpSpPr>
        <p:grpSpPr>
          <a:xfrm>
            <a:off x="3453831" y="2164517"/>
            <a:ext cx="288032" cy="230882"/>
            <a:chOff x="3453831" y="2164517"/>
            <a:chExt cx="288032" cy="230882"/>
          </a:xfrm>
        </p:grpSpPr>
        <p:cxnSp>
          <p:nvCxnSpPr>
            <p:cNvPr id="50" name="直接连接符 49"/>
            <p:cNvCxnSpPr/>
            <p:nvPr>
              <p:custDataLst>
                <p:tags r:id="rId31"/>
              </p:custDataLst>
            </p:nvPr>
          </p:nvCxnSpPr>
          <p:spPr>
            <a:xfrm>
              <a:off x="3453831" y="2164517"/>
              <a:ext cx="28803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/>
            <p:cNvSpPr/>
            <p:nvPr>
              <p:custDataLst>
                <p:tags r:id="rId32"/>
              </p:custDataLst>
            </p:nvPr>
          </p:nvSpPr>
          <p:spPr>
            <a:xfrm>
              <a:off x="3462398" y="2251383"/>
              <a:ext cx="270899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5" name="矩形 74"/>
          <p:cNvSpPr/>
          <p:nvPr>
            <p:custDataLst>
              <p:tags r:id="rId33"/>
            </p:custDataLst>
          </p:nvPr>
        </p:nvSpPr>
        <p:spPr>
          <a:xfrm>
            <a:off x="3483161" y="2523476"/>
            <a:ext cx="216024" cy="511990"/>
          </a:xfrm>
          <a:prstGeom prst="rect">
            <a:avLst/>
          </a:prstGeom>
          <a:solidFill>
            <a:srgbClr val="F3CF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34"/>
            </p:custDataLst>
          </p:nvPr>
        </p:nvSpPr>
        <p:spPr>
          <a:xfrm>
            <a:off x="3476963" y="3401638"/>
            <a:ext cx="216024" cy="472021"/>
          </a:xfrm>
          <a:prstGeom prst="rect">
            <a:avLst/>
          </a:prstGeom>
          <a:solidFill>
            <a:srgbClr val="F3CF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矩形 76"/>
          <p:cNvSpPr/>
          <p:nvPr>
            <p:custDataLst>
              <p:tags r:id="rId35"/>
            </p:custDataLst>
          </p:nvPr>
        </p:nvSpPr>
        <p:spPr>
          <a:xfrm rot="5400000">
            <a:off x="4305655" y="2821816"/>
            <a:ext cx="278087" cy="360040"/>
          </a:xfrm>
          <a:prstGeom prst="rect">
            <a:avLst/>
          </a:prstGeom>
          <a:solidFill>
            <a:srgbClr val="F3CF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矩形 77"/>
          <p:cNvSpPr/>
          <p:nvPr>
            <p:custDataLst>
              <p:tags r:id="rId36"/>
            </p:custDataLst>
          </p:nvPr>
        </p:nvSpPr>
        <p:spPr>
          <a:xfrm rot="5400000">
            <a:off x="4936860" y="2812077"/>
            <a:ext cx="278087" cy="360040"/>
          </a:xfrm>
          <a:prstGeom prst="rect">
            <a:avLst/>
          </a:prstGeom>
          <a:solidFill>
            <a:srgbClr val="F3CF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2" name="直接连接符 81"/>
          <p:cNvCxnSpPr/>
          <p:nvPr>
            <p:custDataLst>
              <p:tags r:id="rId37"/>
            </p:custDataLst>
          </p:nvPr>
        </p:nvCxnSpPr>
        <p:spPr>
          <a:xfrm>
            <a:off x="5415178" y="2643589"/>
            <a:ext cx="0" cy="25075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>
            <a:off x="3609265" y="2992097"/>
            <a:ext cx="528443" cy="475834"/>
            <a:chOff x="3609265" y="2992097"/>
            <a:chExt cx="528443" cy="475834"/>
          </a:xfrm>
        </p:grpSpPr>
        <p:cxnSp>
          <p:nvCxnSpPr>
            <p:cNvPr id="63" name="直接连接符 62"/>
            <p:cNvCxnSpPr/>
            <p:nvPr>
              <p:custDataLst>
                <p:tags r:id="rId38"/>
              </p:custDataLst>
            </p:nvPr>
          </p:nvCxnSpPr>
          <p:spPr>
            <a:xfrm flipH="1" flipV="1">
              <a:off x="3947875" y="3360077"/>
              <a:ext cx="189833" cy="1078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39"/>
              </p:custDataLst>
            </p:nvPr>
          </p:nvCxnSpPr>
          <p:spPr>
            <a:xfrm>
              <a:off x="3609265" y="3216062"/>
              <a:ext cx="23978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40"/>
              </p:custDataLst>
            </p:nvPr>
          </p:nvCxnSpPr>
          <p:spPr>
            <a:xfrm>
              <a:off x="3856022" y="3004797"/>
              <a:ext cx="0" cy="43046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>
              <p:custDataLst>
                <p:tags r:id="rId41"/>
              </p:custDataLst>
            </p:nvPr>
          </p:nvCxnSpPr>
          <p:spPr>
            <a:xfrm flipV="1">
              <a:off x="3849052" y="2992097"/>
              <a:ext cx="266824" cy="1487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等腰三角形 83"/>
            <p:cNvSpPr/>
            <p:nvPr>
              <p:custDataLst>
                <p:tags r:id="rId42"/>
              </p:custDataLst>
            </p:nvPr>
          </p:nvSpPr>
          <p:spPr>
            <a:xfrm rot="17924950">
              <a:off x="3858858" y="3282247"/>
              <a:ext cx="144016" cy="1241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727480" y="2188900"/>
            <a:ext cx="712207" cy="501395"/>
            <a:chOff x="4727480" y="2188900"/>
            <a:chExt cx="712207" cy="501395"/>
          </a:xfrm>
        </p:grpSpPr>
        <p:cxnSp>
          <p:nvCxnSpPr>
            <p:cNvPr id="41" name="直接连接符 40"/>
            <p:cNvCxnSpPr/>
            <p:nvPr>
              <p:custDataLst>
                <p:tags r:id="rId43"/>
              </p:custDataLst>
            </p:nvPr>
          </p:nvCxnSpPr>
          <p:spPr>
            <a:xfrm flipH="1">
              <a:off x="5156001" y="2217475"/>
              <a:ext cx="266165" cy="1440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44"/>
              </p:custDataLst>
            </p:nvPr>
          </p:nvCxnSpPr>
          <p:spPr>
            <a:xfrm>
              <a:off x="5156001" y="2188900"/>
              <a:ext cx="0" cy="43204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>
              <p:custDataLst>
                <p:tags r:id="rId45"/>
              </p:custDataLst>
            </p:nvPr>
          </p:nvCxnSpPr>
          <p:spPr>
            <a:xfrm flipH="1">
              <a:off x="4727480" y="2404924"/>
              <a:ext cx="44691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85" idx="3"/>
            </p:cNvCxnSpPr>
            <p:nvPr>
              <p:custDataLst>
                <p:tags r:id="rId46"/>
              </p:custDataLst>
            </p:nvPr>
          </p:nvCxnSpPr>
          <p:spPr>
            <a:xfrm flipH="1" flipV="1">
              <a:off x="5156002" y="2505507"/>
              <a:ext cx="166184" cy="848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等腰三角形 84"/>
            <p:cNvSpPr/>
            <p:nvPr>
              <p:custDataLst>
                <p:tags r:id="rId47"/>
              </p:custDataLst>
            </p:nvPr>
          </p:nvSpPr>
          <p:spPr>
            <a:xfrm rot="7005963">
              <a:off x="5305603" y="2556211"/>
              <a:ext cx="144016" cy="1241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6" name="椭圆 85"/>
          <p:cNvSpPr/>
          <p:nvPr>
            <p:custDataLst>
              <p:tags r:id="rId48"/>
            </p:custDataLst>
          </p:nvPr>
        </p:nvSpPr>
        <p:spPr>
          <a:xfrm>
            <a:off x="1662644" y="1857435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>
            <p:custDataLst>
              <p:tags r:id="rId49"/>
            </p:custDataLst>
          </p:nvPr>
        </p:nvSpPr>
        <p:spPr>
          <a:xfrm>
            <a:off x="3500745" y="1881744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    </a:t>
            </a:r>
            <a:endParaRPr lang="zh-CN" altLang="en-US" dirty="0"/>
          </a:p>
        </p:txBody>
      </p:sp>
      <p:cxnSp>
        <p:nvCxnSpPr>
          <p:cNvPr id="91" name="直接连接符 90"/>
          <p:cNvCxnSpPr/>
          <p:nvPr>
            <p:custDataLst>
              <p:tags r:id="rId50"/>
            </p:custDataLst>
          </p:nvPr>
        </p:nvCxnSpPr>
        <p:spPr>
          <a:xfrm flipH="1" flipV="1">
            <a:off x="3588792" y="1922221"/>
            <a:ext cx="2668" cy="2637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>
            <p:custDataLst>
              <p:tags r:id="rId51"/>
            </p:custDataLst>
          </p:nvPr>
        </p:nvSpPr>
        <p:spPr>
          <a:xfrm>
            <a:off x="3500745" y="3125634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4" name="椭圆 93"/>
          <p:cNvSpPr/>
          <p:nvPr>
            <p:custDataLst>
              <p:tags r:id="rId52"/>
            </p:custDataLst>
          </p:nvPr>
        </p:nvSpPr>
        <p:spPr>
          <a:xfrm>
            <a:off x="3500745" y="4025631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5" name="椭圆 94"/>
          <p:cNvSpPr/>
          <p:nvPr>
            <p:custDataLst>
              <p:tags r:id="rId53"/>
            </p:custDataLst>
          </p:nvPr>
        </p:nvSpPr>
        <p:spPr>
          <a:xfrm>
            <a:off x="1662644" y="4315439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     </a:t>
            </a:r>
            <a:endParaRPr lang="zh-CN" altLang="en-US" dirty="0"/>
          </a:p>
        </p:txBody>
      </p:sp>
      <p:sp>
        <p:nvSpPr>
          <p:cNvPr id="96" name="椭圆 95"/>
          <p:cNvSpPr/>
          <p:nvPr>
            <p:custDataLst>
              <p:tags r:id="rId54"/>
            </p:custDataLst>
          </p:nvPr>
        </p:nvSpPr>
        <p:spPr>
          <a:xfrm>
            <a:off x="4661440" y="2900715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7" name="椭圆 96"/>
          <p:cNvSpPr/>
          <p:nvPr>
            <p:custDataLst>
              <p:tags r:id="rId55"/>
            </p:custDataLst>
          </p:nvPr>
        </p:nvSpPr>
        <p:spPr>
          <a:xfrm>
            <a:off x="5323579" y="2911408"/>
            <a:ext cx="180856" cy="180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98" name="椭圆 97"/>
          <p:cNvSpPr/>
          <p:nvPr>
            <p:custDataLst>
              <p:tags r:id="rId56"/>
            </p:custDataLst>
          </p:nvPr>
        </p:nvSpPr>
        <p:spPr>
          <a:xfrm>
            <a:off x="2077944" y="1337504"/>
            <a:ext cx="144016" cy="14401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>
            <p:custDataLst>
              <p:tags r:id="rId57"/>
            </p:custDataLst>
          </p:nvPr>
        </p:nvSpPr>
        <p:spPr>
          <a:xfrm>
            <a:off x="2551916" y="1337504"/>
            <a:ext cx="144016" cy="14401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任意多边形 103"/>
          <p:cNvSpPr/>
          <p:nvPr>
            <p:custDataLst>
              <p:tags r:id="rId58"/>
            </p:custDataLst>
          </p:nvPr>
        </p:nvSpPr>
        <p:spPr>
          <a:xfrm>
            <a:off x="2057558" y="1804441"/>
            <a:ext cx="679450" cy="177812"/>
          </a:xfrm>
          <a:custGeom>
            <a:avLst/>
            <a:gdLst>
              <a:gd name="connsiteX0" fmla="*/ 0 w 679450"/>
              <a:gd name="connsiteY0" fmla="*/ 174636 h 177812"/>
              <a:gd name="connsiteX1" fmla="*/ 34925 w 679450"/>
              <a:gd name="connsiteY1" fmla="*/ 9536 h 177812"/>
              <a:gd name="connsiteX2" fmla="*/ 104775 w 679450"/>
              <a:gd name="connsiteY2" fmla="*/ 165111 h 177812"/>
              <a:gd name="connsiteX3" fmla="*/ 155575 w 679450"/>
              <a:gd name="connsiteY3" fmla="*/ 11 h 177812"/>
              <a:gd name="connsiteX4" fmla="*/ 225425 w 679450"/>
              <a:gd name="connsiteY4" fmla="*/ 174636 h 177812"/>
              <a:gd name="connsiteX5" fmla="*/ 276225 w 679450"/>
              <a:gd name="connsiteY5" fmla="*/ 3186 h 177812"/>
              <a:gd name="connsiteX6" fmla="*/ 330200 w 679450"/>
              <a:gd name="connsiteY6" fmla="*/ 168286 h 177812"/>
              <a:gd name="connsiteX7" fmla="*/ 381000 w 679450"/>
              <a:gd name="connsiteY7" fmla="*/ 3186 h 177812"/>
              <a:gd name="connsiteX8" fmla="*/ 447675 w 679450"/>
              <a:gd name="connsiteY8" fmla="*/ 171461 h 177812"/>
              <a:gd name="connsiteX9" fmla="*/ 495300 w 679450"/>
              <a:gd name="connsiteY9" fmla="*/ 6361 h 177812"/>
              <a:gd name="connsiteX10" fmla="*/ 555625 w 679450"/>
              <a:gd name="connsiteY10" fmla="*/ 177811 h 177812"/>
              <a:gd name="connsiteX11" fmla="*/ 615950 w 679450"/>
              <a:gd name="connsiteY11" fmla="*/ 3186 h 177812"/>
              <a:gd name="connsiteX12" fmla="*/ 679450 w 679450"/>
              <a:gd name="connsiteY12" fmla="*/ 161936 h 177812"/>
              <a:gd name="connsiteX13" fmla="*/ 679450 w 679450"/>
              <a:gd name="connsiteY13" fmla="*/ 161936 h 1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450" h="177812">
                <a:moveTo>
                  <a:pt x="0" y="174636"/>
                </a:moveTo>
                <a:cubicBezTo>
                  <a:pt x="8731" y="92879"/>
                  <a:pt x="17463" y="11123"/>
                  <a:pt x="34925" y="9536"/>
                </a:cubicBezTo>
                <a:cubicBezTo>
                  <a:pt x="52387" y="7949"/>
                  <a:pt x="84667" y="166698"/>
                  <a:pt x="104775" y="165111"/>
                </a:cubicBezTo>
                <a:cubicBezTo>
                  <a:pt x="124883" y="163523"/>
                  <a:pt x="135467" y="-1577"/>
                  <a:pt x="155575" y="11"/>
                </a:cubicBezTo>
                <a:cubicBezTo>
                  <a:pt x="175683" y="1598"/>
                  <a:pt x="205317" y="174107"/>
                  <a:pt x="225425" y="174636"/>
                </a:cubicBezTo>
                <a:cubicBezTo>
                  <a:pt x="245533" y="175165"/>
                  <a:pt x="258763" y="4244"/>
                  <a:pt x="276225" y="3186"/>
                </a:cubicBezTo>
                <a:cubicBezTo>
                  <a:pt x="293687" y="2128"/>
                  <a:pt x="312738" y="168286"/>
                  <a:pt x="330200" y="168286"/>
                </a:cubicBezTo>
                <a:cubicBezTo>
                  <a:pt x="347662" y="168286"/>
                  <a:pt x="361421" y="2657"/>
                  <a:pt x="381000" y="3186"/>
                </a:cubicBezTo>
                <a:cubicBezTo>
                  <a:pt x="400579" y="3715"/>
                  <a:pt x="428625" y="170932"/>
                  <a:pt x="447675" y="171461"/>
                </a:cubicBezTo>
                <a:cubicBezTo>
                  <a:pt x="466725" y="171990"/>
                  <a:pt x="477309" y="5303"/>
                  <a:pt x="495300" y="6361"/>
                </a:cubicBezTo>
                <a:cubicBezTo>
                  <a:pt x="513291" y="7419"/>
                  <a:pt x="535517" y="178340"/>
                  <a:pt x="555625" y="177811"/>
                </a:cubicBezTo>
                <a:cubicBezTo>
                  <a:pt x="575733" y="177282"/>
                  <a:pt x="595313" y="5832"/>
                  <a:pt x="615950" y="3186"/>
                </a:cubicBezTo>
                <a:cubicBezTo>
                  <a:pt x="636587" y="540"/>
                  <a:pt x="679450" y="161936"/>
                  <a:pt x="679450" y="161936"/>
                </a:cubicBezTo>
                <a:lnTo>
                  <a:pt x="679450" y="161936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5" name="直接连接符 104"/>
          <p:cNvCxnSpPr/>
          <p:nvPr>
            <p:custDataLst>
              <p:tags r:id="rId59"/>
            </p:custDataLst>
          </p:nvPr>
        </p:nvCxnSpPr>
        <p:spPr>
          <a:xfrm flipV="1">
            <a:off x="1833150" y="1950202"/>
            <a:ext cx="224408" cy="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任意多边形 106"/>
          <p:cNvSpPr/>
          <p:nvPr>
            <p:custDataLst>
              <p:tags r:id="rId60"/>
            </p:custDataLst>
          </p:nvPr>
        </p:nvSpPr>
        <p:spPr>
          <a:xfrm>
            <a:off x="3088639" y="1843941"/>
            <a:ext cx="69887" cy="241500"/>
          </a:xfrm>
          <a:custGeom>
            <a:avLst/>
            <a:gdLst>
              <a:gd name="connsiteX0" fmla="*/ 12700 w 98229"/>
              <a:gd name="connsiteY0" fmla="*/ 0 h 225425"/>
              <a:gd name="connsiteX1" fmla="*/ 92075 w 98229"/>
              <a:gd name="connsiteY1" fmla="*/ 63500 h 225425"/>
              <a:gd name="connsiteX2" fmla="*/ 82550 w 98229"/>
              <a:gd name="connsiteY2" fmla="*/ 133350 h 225425"/>
              <a:gd name="connsiteX3" fmla="*/ 0 w 98229"/>
              <a:gd name="connsiteY3" fmla="*/ 225425 h 225425"/>
              <a:gd name="connsiteX0-1" fmla="*/ 12700 w 100259"/>
              <a:gd name="connsiteY0-2" fmla="*/ 0 h 225425"/>
              <a:gd name="connsiteX1-3" fmla="*/ 92075 w 100259"/>
              <a:gd name="connsiteY1-4" fmla="*/ 63500 h 225425"/>
              <a:gd name="connsiteX2-5" fmla="*/ 87313 w 100259"/>
              <a:gd name="connsiteY2-6" fmla="*/ 147637 h 225425"/>
              <a:gd name="connsiteX3-7" fmla="*/ 0 w 100259"/>
              <a:gd name="connsiteY3-8" fmla="*/ 225425 h 225425"/>
              <a:gd name="connsiteX0-9" fmla="*/ 12700 w 100259"/>
              <a:gd name="connsiteY0-10" fmla="*/ 0 h 225425"/>
              <a:gd name="connsiteX1-11" fmla="*/ 92075 w 100259"/>
              <a:gd name="connsiteY1-12" fmla="*/ 80169 h 225425"/>
              <a:gd name="connsiteX2-13" fmla="*/ 87313 w 100259"/>
              <a:gd name="connsiteY2-14" fmla="*/ 147637 h 225425"/>
              <a:gd name="connsiteX3-15" fmla="*/ 0 w 100259"/>
              <a:gd name="connsiteY3-16" fmla="*/ 225425 h 225425"/>
              <a:gd name="connsiteX0-17" fmla="*/ 12700 w 94207"/>
              <a:gd name="connsiteY0-18" fmla="*/ 0 h 225425"/>
              <a:gd name="connsiteX1-19" fmla="*/ 80169 w 94207"/>
              <a:gd name="connsiteY1-20" fmla="*/ 80169 h 225425"/>
              <a:gd name="connsiteX2-21" fmla="*/ 87313 w 94207"/>
              <a:gd name="connsiteY2-22" fmla="*/ 147637 h 225425"/>
              <a:gd name="connsiteX3-23" fmla="*/ 0 w 94207"/>
              <a:gd name="connsiteY3-24" fmla="*/ 225425 h 225425"/>
              <a:gd name="connsiteX0-25" fmla="*/ 12700 w 85853"/>
              <a:gd name="connsiteY0-26" fmla="*/ 0 h 225425"/>
              <a:gd name="connsiteX1-27" fmla="*/ 80169 w 85853"/>
              <a:gd name="connsiteY1-28" fmla="*/ 80169 h 225425"/>
              <a:gd name="connsiteX2-29" fmla="*/ 73025 w 85853"/>
              <a:gd name="connsiteY2-30" fmla="*/ 150018 h 225425"/>
              <a:gd name="connsiteX3-31" fmla="*/ 0 w 85853"/>
              <a:gd name="connsiteY3-32" fmla="*/ 225425 h 225425"/>
              <a:gd name="connsiteX0-33" fmla="*/ 0 w 72172"/>
              <a:gd name="connsiteY0-34" fmla="*/ 0 h 230102"/>
              <a:gd name="connsiteX1-35" fmla="*/ 67469 w 72172"/>
              <a:gd name="connsiteY1-36" fmla="*/ 80169 h 230102"/>
              <a:gd name="connsiteX2-37" fmla="*/ 60325 w 72172"/>
              <a:gd name="connsiteY2-38" fmla="*/ 150018 h 230102"/>
              <a:gd name="connsiteX3-39" fmla="*/ 11112 w 72172"/>
              <a:gd name="connsiteY3-40" fmla="*/ 230102 h 230102"/>
              <a:gd name="connsiteX0-41" fmla="*/ 0 w 69615"/>
              <a:gd name="connsiteY0-42" fmla="*/ 0 h 244131"/>
              <a:gd name="connsiteX1-43" fmla="*/ 65088 w 69615"/>
              <a:gd name="connsiteY1-44" fmla="*/ 94198 h 244131"/>
              <a:gd name="connsiteX2-45" fmla="*/ 57944 w 69615"/>
              <a:gd name="connsiteY2-46" fmla="*/ 164047 h 244131"/>
              <a:gd name="connsiteX3-47" fmla="*/ 8731 w 69615"/>
              <a:gd name="connsiteY3-48" fmla="*/ 244131 h 244131"/>
              <a:gd name="connsiteX0-49" fmla="*/ 0 w 67056"/>
              <a:gd name="connsiteY0-50" fmla="*/ 0 h 230103"/>
              <a:gd name="connsiteX1-51" fmla="*/ 62706 w 67056"/>
              <a:gd name="connsiteY1-52" fmla="*/ 80170 h 230103"/>
              <a:gd name="connsiteX2-53" fmla="*/ 55562 w 67056"/>
              <a:gd name="connsiteY2-54" fmla="*/ 150019 h 230103"/>
              <a:gd name="connsiteX3-55" fmla="*/ 6349 w 67056"/>
              <a:gd name="connsiteY3-56" fmla="*/ 230103 h 230103"/>
              <a:gd name="connsiteX0-57" fmla="*/ 0 w 69615"/>
              <a:gd name="connsiteY0-58" fmla="*/ 0 h 239455"/>
              <a:gd name="connsiteX1-59" fmla="*/ 65088 w 69615"/>
              <a:gd name="connsiteY1-60" fmla="*/ 89522 h 239455"/>
              <a:gd name="connsiteX2-61" fmla="*/ 57944 w 69615"/>
              <a:gd name="connsiteY2-62" fmla="*/ 159371 h 239455"/>
              <a:gd name="connsiteX3-63" fmla="*/ 8731 w 69615"/>
              <a:gd name="connsiteY3-64" fmla="*/ 239455 h 239455"/>
              <a:gd name="connsiteX0-65" fmla="*/ 0 w 69887"/>
              <a:gd name="connsiteY0-66" fmla="*/ 0 h 239455"/>
              <a:gd name="connsiteX1-67" fmla="*/ 65088 w 69887"/>
              <a:gd name="connsiteY1-68" fmla="*/ 89522 h 239455"/>
              <a:gd name="connsiteX2-69" fmla="*/ 57944 w 69887"/>
              <a:gd name="connsiteY2-70" fmla="*/ 159371 h 239455"/>
              <a:gd name="connsiteX3-71" fmla="*/ 1587 w 69887"/>
              <a:gd name="connsiteY3-72" fmla="*/ 239455 h 239455"/>
              <a:gd name="connsiteX0-73" fmla="*/ 7938 w 67596"/>
              <a:gd name="connsiteY0-74" fmla="*/ 0 h 227765"/>
              <a:gd name="connsiteX1-75" fmla="*/ 63501 w 67596"/>
              <a:gd name="connsiteY1-76" fmla="*/ 77832 h 227765"/>
              <a:gd name="connsiteX2-77" fmla="*/ 56357 w 67596"/>
              <a:gd name="connsiteY2-78" fmla="*/ 147681 h 227765"/>
              <a:gd name="connsiteX3-79" fmla="*/ 0 w 67596"/>
              <a:gd name="connsiteY3-80" fmla="*/ 227765 h 227765"/>
              <a:gd name="connsiteX0-81" fmla="*/ 0 w 69887"/>
              <a:gd name="connsiteY0-82" fmla="*/ 0 h 234779"/>
              <a:gd name="connsiteX1-83" fmla="*/ 65088 w 69887"/>
              <a:gd name="connsiteY1-84" fmla="*/ 84846 h 234779"/>
              <a:gd name="connsiteX2-85" fmla="*/ 57944 w 69887"/>
              <a:gd name="connsiteY2-86" fmla="*/ 154695 h 234779"/>
              <a:gd name="connsiteX3-87" fmla="*/ 1587 w 69887"/>
              <a:gd name="connsiteY3-88" fmla="*/ 234779 h 234779"/>
              <a:gd name="connsiteX0-89" fmla="*/ 0 w 72444"/>
              <a:gd name="connsiteY0-90" fmla="*/ 0 h 244131"/>
              <a:gd name="connsiteX1-91" fmla="*/ 67469 w 72444"/>
              <a:gd name="connsiteY1-92" fmla="*/ 94198 h 244131"/>
              <a:gd name="connsiteX2-93" fmla="*/ 60325 w 72444"/>
              <a:gd name="connsiteY2-94" fmla="*/ 164047 h 244131"/>
              <a:gd name="connsiteX3-95" fmla="*/ 3968 w 72444"/>
              <a:gd name="connsiteY3-96" fmla="*/ 244131 h 244131"/>
              <a:gd name="connsiteX0-97" fmla="*/ 795 w 68124"/>
              <a:gd name="connsiteY0-98" fmla="*/ 0 h 237117"/>
              <a:gd name="connsiteX1-99" fmla="*/ 63501 w 68124"/>
              <a:gd name="connsiteY1-100" fmla="*/ 87184 h 237117"/>
              <a:gd name="connsiteX2-101" fmla="*/ 56357 w 68124"/>
              <a:gd name="connsiteY2-102" fmla="*/ 157033 h 237117"/>
              <a:gd name="connsiteX3-103" fmla="*/ 0 w 68124"/>
              <a:gd name="connsiteY3-104" fmla="*/ 237117 h 237117"/>
              <a:gd name="connsiteX0-105" fmla="*/ 0 w 75000"/>
              <a:gd name="connsiteY0-106" fmla="*/ 0 h 232441"/>
              <a:gd name="connsiteX1-107" fmla="*/ 69849 w 75000"/>
              <a:gd name="connsiteY1-108" fmla="*/ 82508 h 232441"/>
              <a:gd name="connsiteX2-109" fmla="*/ 62705 w 75000"/>
              <a:gd name="connsiteY2-110" fmla="*/ 152357 h 232441"/>
              <a:gd name="connsiteX3-111" fmla="*/ 6348 w 75000"/>
              <a:gd name="connsiteY3-112" fmla="*/ 232441 h 232441"/>
              <a:gd name="connsiteX0-113" fmla="*/ 0 w 75000"/>
              <a:gd name="connsiteY0-114" fmla="*/ 0 h 230103"/>
              <a:gd name="connsiteX1-115" fmla="*/ 69849 w 75000"/>
              <a:gd name="connsiteY1-116" fmla="*/ 80170 h 230103"/>
              <a:gd name="connsiteX2-117" fmla="*/ 62705 w 75000"/>
              <a:gd name="connsiteY2-118" fmla="*/ 150019 h 230103"/>
              <a:gd name="connsiteX3-119" fmla="*/ 6348 w 75000"/>
              <a:gd name="connsiteY3-120" fmla="*/ 230103 h 230103"/>
              <a:gd name="connsiteX0-121" fmla="*/ 0 w 77559"/>
              <a:gd name="connsiteY0-122" fmla="*/ 0 h 237116"/>
              <a:gd name="connsiteX1-123" fmla="*/ 72231 w 77559"/>
              <a:gd name="connsiteY1-124" fmla="*/ 87183 h 237116"/>
              <a:gd name="connsiteX2-125" fmla="*/ 65087 w 77559"/>
              <a:gd name="connsiteY2-126" fmla="*/ 157032 h 237116"/>
              <a:gd name="connsiteX3-127" fmla="*/ 8730 w 77559"/>
              <a:gd name="connsiteY3-128" fmla="*/ 237116 h 237116"/>
              <a:gd name="connsiteX0-129" fmla="*/ 0 w 69887"/>
              <a:gd name="connsiteY0-130" fmla="*/ 0 h 237116"/>
              <a:gd name="connsiteX1-131" fmla="*/ 65088 w 69887"/>
              <a:gd name="connsiteY1-132" fmla="*/ 87183 h 237116"/>
              <a:gd name="connsiteX2-133" fmla="*/ 57944 w 69887"/>
              <a:gd name="connsiteY2-134" fmla="*/ 157032 h 237116"/>
              <a:gd name="connsiteX3-135" fmla="*/ 1587 w 69887"/>
              <a:gd name="connsiteY3-136" fmla="*/ 237116 h 237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887" h="237116">
                <a:moveTo>
                  <a:pt x="0" y="0"/>
                </a:moveTo>
                <a:cubicBezTo>
                  <a:pt x="33866" y="20637"/>
                  <a:pt x="55431" y="61011"/>
                  <a:pt x="65088" y="87183"/>
                </a:cubicBezTo>
                <a:cubicBezTo>
                  <a:pt x="74745" y="113355"/>
                  <a:pt x="68527" y="132043"/>
                  <a:pt x="57944" y="157032"/>
                </a:cubicBezTo>
                <a:cubicBezTo>
                  <a:pt x="47361" y="182021"/>
                  <a:pt x="1587" y="237116"/>
                  <a:pt x="1587" y="237116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>
            <p:custDataLst>
              <p:tags r:id="rId61"/>
            </p:custDataLst>
          </p:nvPr>
        </p:nvSpPr>
        <p:spPr>
          <a:xfrm>
            <a:off x="3583090" y="4285318"/>
            <a:ext cx="69887" cy="241500"/>
          </a:xfrm>
          <a:custGeom>
            <a:avLst/>
            <a:gdLst>
              <a:gd name="connsiteX0" fmla="*/ 12700 w 98229"/>
              <a:gd name="connsiteY0" fmla="*/ 0 h 225425"/>
              <a:gd name="connsiteX1" fmla="*/ 92075 w 98229"/>
              <a:gd name="connsiteY1" fmla="*/ 63500 h 225425"/>
              <a:gd name="connsiteX2" fmla="*/ 82550 w 98229"/>
              <a:gd name="connsiteY2" fmla="*/ 133350 h 225425"/>
              <a:gd name="connsiteX3" fmla="*/ 0 w 98229"/>
              <a:gd name="connsiteY3" fmla="*/ 225425 h 225425"/>
              <a:gd name="connsiteX0-1" fmla="*/ 12700 w 100259"/>
              <a:gd name="connsiteY0-2" fmla="*/ 0 h 225425"/>
              <a:gd name="connsiteX1-3" fmla="*/ 92075 w 100259"/>
              <a:gd name="connsiteY1-4" fmla="*/ 63500 h 225425"/>
              <a:gd name="connsiteX2-5" fmla="*/ 87313 w 100259"/>
              <a:gd name="connsiteY2-6" fmla="*/ 147637 h 225425"/>
              <a:gd name="connsiteX3-7" fmla="*/ 0 w 100259"/>
              <a:gd name="connsiteY3-8" fmla="*/ 225425 h 225425"/>
              <a:gd name="connsiteX0-9" fmla="*/ 12700 w 100259"/>
              <a:gd name="connsiteY0-10" fmla="*/ 0 h 225425"/>
              <a:gd name="connsiteX1-11" fmla="*/ 92075 w 100259"/>
              <a:gd name="connsiteY1-12" fmla="*/ 80169 h 225425"/>
              <a:gd name="connsiteX2-13" fmla="*/ 87313 w 100259"/>
              <a:gd name="connsiteY2-14" fmla="*/ 147637 h 225425"/>
              <a:gd name="connsiteX3-15" fmla="*/ 0 w 100259"/>
              <a:gd name="connsiteY3-16" fmla="*/ 225425 h 225425"/>
              <a:gd name="connsiteX0-17" fmla="*/ 12700 w 94207"/>
              <a:gd name="connsiteY0-18" fmla="*/ 0 h 225425"/>
              <a:gd name="connsiteX1-19" fmla="*/ 80169 w 94207"/>
              <a:gd name="connsiteY1-20" fmla="*/ 80169 h 225425"/>
              <a:gd name="connsiteX2-21" fmla="*/ 87313 w 94207"/>
              <a:gd name="connsiteY2-22" fmla="*/ 147637 h 225425"/>
              <a:gd name="connsiteX3-23" fmla="*/ 0 w 94207"/>
              <a:gd name="connsiteY3-24" fmla="*/ 225425 h 225425"/>
              <a:gd name="connsiteX0-25" fmla="*/ 12700 w 85853"/>
              <a:gd name="connsiteY0-26" fmla="*/ 0 h 225425"/>
              <a:gd name="connsiteX1-27" fmla="*/ 80169 w 85853"/>
              <a:gd name="connsiteY1-28" fmla="*/ 80169 h 225425"/>
              <a:gd name="connsiteX2-29" fmla="*/ 73025 w 85853"/>
              <a:gd name="connsiteY2-30" fmla="*/ 150018 h 225425"/>
              <a:gd name="connsiteX3-31" fmla="*/ 0 w 85853"/>
              <a:gd name="connsiteY3-32" fmla="*/ 225425 h 225425"/>
              <a:gd name="connsiteX0-33" fmla="*/ 0 w 72172"/>
              <a:gd name="connsiteY0-34" fmla="*/ 0 h 230102"/>
              <a:gd name="connsiteX1-35" fmla="*/ 67469 w 72172"/>
              <a:gd name="connsiteY1-36" fmla="*/ 80169 h 230102"/>
              <a:gd name="connsiteX2-37" fmla="*/ 60325 w 72172"/>
              <a:gd name="connsiteY2-38" fmla="*/ 150018 h 230102"/>
              <a:gd name="connsiteX3-39" fmla="*/ 11112 w 72172"/>
              <a:gd name="connsiteY3-40" fmla="*/ 230102 h 230102"/>
              <a:gd name="connsiteX0-41" fmla="*/ 0 w 69615"/>
              <a:gd name="connsiteY0-42" fmla="*/ 0 h 244131"/>
              <a:gd name="connsiteX1-43" fmla="*/ 65088 w 69615"/>
              <a:gd name="connsiteY1-44" fmla="*/ 94198 h 244131"/>
              <a:gd name="connsiteX2-45" fmla="*/ 57944 w 69615"/>
              <a:gd name="connsiteY2-46" fmla="*/ 164047 h 244131"/>
              <a:gd name="connsiteX3-47" fmla="*/ 8731 w 69615"/>
              <a:gd name="connsiteY3-48" fmla="*/ 244131 h 244131"/>
              <a:gd name="connsiteX0-49" fmla="*/ 0 w 67056"/>
              <a:gd name="connsiteY0-50" fmla="*/ 0 h 230103"/>
              <a:gd name="connsiteX1-51" fmla="*/ 62706 w 67056"/>
              <a:gd name="connsiteY1-52" fmla="*/ 80170 h 230103"/>
              <a:gd name="connsiteX2-53" fmla="*/ 55562 w 67056"/>
              <a:gd name="connsiteY2-54" fmla="*/ 150019 h 230103"/>
              <a:gd name="connsiteX3-55" fmla="*/ 6349 w 67056"/>
              <a:gd name="connsiteY3-56" fmla="*/ 230103 h 230103"/>
              <a:gd name="connsiteX0-57" fmla="*/ 0 w 69615"/>
              <a:gd name="connsiteY0-58" fmla="*/ 0 h 239455"/>
              <a:gd name="connsiteX1-59" fmla="*/ 65088 w 69615"/>
              <a:gd name="connsiteY1-60" fmla="*/ 89522 h 239455"/>
              <a:gd name="connsiteX2-61" fmla="*/ 57944 w 69615"/>
              <a:gd name="connsiteY2-62" fmla="*/ 159371 h 239455"/>
              <a:gd name="connsiteX3-63" fmla="*/ 8731 w 69615"/>
              <a:gd name="connsiteY3-64" fmla="*/ 239455 h 239455"/>
              <a:gd name="connsiteX0-65" fmla="*/ 0 w 69887"/>
              <a:gd name="connsiteY0-66" fmla="*/ 0 h 239455"/>
              <a:gd name="connsiteX1-67" fmla="*/ 65088 w 69887"/>
              <a:gd name="connsiteY1-68" fmla="*/ 89522 h 239455"/>
              <a:gd name="connsiteX2-69" fmla="*/ 57944 w 69887"/>
              <a:gd name="connsiteY2-70" fmla="*/ 159371 h 239455"/>
              <a:gd name="connsiteX3-71" fmla="*/ 1587 w 69887"/>
              <a:gd name="connsiteY3-72" fmla="*/ 239455 h 239455"/>
              <a:gd name="connsiteX0-73" fmla="*/ 7938 w 67596"/>
              <a:gd name="connsiteY0-74" fmla="*/ 0 h 227765"/>
              <a:gd name="connsiteX1-75" fmla="*/ 63501 w 67596"/>
              <a:gd name="connsiteY1-76" fmla="*/ 77832 h 227765"/>
              <a:gd name="connsiteX2-77" fmla="*/ 56357 w 67596"/>
              <a:gd name="connsiteY2-78" fmla="*/ 147681 h 227765"/>
              <a:gd name="connsiteX3-79" fmla="*/ 0 w 67596"/>
              <a:gd name="connsiteY3-80" fmla="*/ 227765 h 227765"/>
              <a:gd name="connsiteX0-81" fmla="*/ 0 w 69887"/>
              <a:gd name="connsiteY0-82" fmla="*/ 0 h 234779"/>
              <a:gd name="connsiteX1-83" fmla="*/ 65088 w 69887"/>
              <a:gd name="connsiteY1-84" fmla="*/ 84846 h 234779"/>
              <a:gd name="connsiteX2-85" fmla="*/ 57944 w 69887"/>
              <a:gd name="connsiteY2-86" fmla="*/ 154695 h 234779"/>
              <a:gd name="connsiteX3-87" fmla="*/ 1587 w 69887"/>
              <a:gd name="connsiteY3-88" fmla="*/ 234779 h 234779"/>
              <a:gd name="connsiteX0-89" fmla="*/ 0 w 72444"/>
              <a:gd name="connsiteY0-90" fmla="*/ 0 h 244131"/>
              <a:gd name="connsiteX1-91" fmla="*/ 67469 w 72444"/>
              <a:gd name="connsiteY1-92" fmla="*/ 94198 h 244131"/>
              <a:gd name="connsiteX2-93" fmla="*/ 60325 w 72444"/>
              <a:gd name="connsiteY2-94" fmla="*/ 164047 h 244131"/>
              <a:gd name="connsiteX3-95" fmla="*/ 3968 w 72444"/>
              <a:gd name="connsiteY3-96" fmla="*/ 244131 h 244131"/>
              <a:gd name="connsiteX0-97" fmla="*/ 795 w 68124"/>
              <a:gd name="connsiteY0-98" fmla="*/ 0 h 237117"/>
              <a:gd name="connsiteX1-99" fmla="*/ 63501 w 68124"/>
              <a:gd name="connsiteY1-100" fmla="*/ 87184 h 237117"/>
              <a:gd name="connsiteX2-101" fmla="*/ 56357 w 68124"/>
              <a:gd name="connsiteY2-102" fmla="*/ 157033 h 237117"/>
              <a:gd name="connsiteX3-103" fmla="*/ 0 w 68124"/>
              <a:gd name="connsiteY3-104" fmla="*/ 237117 h 237117"/>
              <a:gd name="connsiteX0-105" fmla="*/ 0 w 75000"/>
              <a:gd name="connsiteY0-106" fmla="*/ 0 h 232441"/>
              <a:gd name="connsiteX1-107" fmla="*/ 69849 w 75000"/>
              <a:gd name="connsiteY1-108" fmla="*/ 82508 h 232441"/>
              <a:gd name="connsiteX2-109" fmla="*/ 62705 w 75000"/>
              <a:gd name="connsiteY2-110" fmla="*/ 152357 h 232441"/>
              <a:gd name="connsiteX3-111" fmla="*/ 6348 w 75000"/>
              <a:gd name="connsiteY3-112" fmla="*/ 232441 h 232441"/>
              <a:gd name="connsiteX0-113" fmla="*/ 0 w 75000"/>
              <a:gd name="connsiteY0-114" fmla="*/ 0 h 230103"/>
              <a:gd name="connsiteX1-115" fmla="*/ 69849 w 75000"/>
              <a:gd name="connsiteY1-116" fmla="*/ 80170 h 230103"/>
              <a:gd name="connsiteX2-117" fmla="*/ 62705 w 75000"/>
              <a:gd name="connsiteY2-118" fmla="*/ 150019 h 230103"/>
              <a:gd name="connsiteX3-119" fmla="*/ 6348 w 75000"/>
              <a:gd name="connsiteY3-120" fmla="*/ 230103 h 230103"/>
              <a:gd name="connsiteX0-121" fmla="*/ 0 w 77559"/>
              <a:gd name="connsiteY0-122" fmla="*/ 0 h 237116"/>
              <a:gd name="connsiteX1-123" fmla="*/ 72231 w 77559"/>
              <a:gd name="connsiteY1-124" fmla="*/ 87183 h 237116"/>
              <a:gd name="connsiteX2-125" fmla="*/ 65087 w 77559"/>
              <a:gd name="connsiteY2-126" fmla="*/ 157032 h 237116"/>
              <a:gd name="connsiteX3-127" fmla="*/ 8730 w 77559"/>
              <a:gd name="connsiteY3-128" fmla="*/ 237116 h 237116"/>
              <a:gd name="connsiteX0-129" fmla="*/ 0 w 69887"/>
              <a:gd name="connsiteY0-130" fmla="*/ 0 h 237116"/>
              <a:gd name="connsiteX1-131" fmla="*/ 65088 w 69887"/>
              <a:gd name="connsiteY1-132" fmla="*/ 87183 h 237116"/>
              <a:gd name="connsiteX2-133" fmla="*/ 57944 w 69887"/>
              <a:gd name="connsiteY2-134" fmla="*/ 157032 h 237116"/>
              <a:gd name="connsiteX3-135" fmla="*/ 1587 w 69887"/>
              <a:gd name="connsiteY3-136" fmla="*/ 237116 h 237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887" h="237116">
                <a:moveTo>
                  <a:pt x="0" y="0"/>
                </a:moveTo>
                <a:cubicBezTo>
                  <a:pt x="33866" y="20637"/>
                  <a:pt x="55431" y="61011"/>
                  <a:pt x="65088" y="87183"/>
                </a:cubicBezTo>
                <a:cubicBezTo>
                  <a:pt x="74745" y="113355"/>
                  <a:pt x="68527" y="132043"/>
                  <a:pt x="57944" y="157032"/>
                </a:cubicBezTo>
                <a:cubicBezTo>
                  <a:pt x="47361" y="182021"/>
                  <a:pt x="1587" y="237116"/>
                  <a:pt x="1587" y="237116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TextBox 91"/>
          <p:cNvSpPr txBox="1"/>
          <p:nvPr>
            <p:custDataLst>
              <p:tags r:id="rId62"/>
            </p:custDataLst>
          </p:nvPr>
        </p:nvSpPr>
        <p:spPr>
          <a:xfrm>
            <a:off x="1902028" y="5317395"/>
            <a:ext cx="5670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 dirty="0" smtClean="0">
                <a:solidFill>
                  <a:schemeClr val="tx1"/>
                </a:solidFill>
              </a:rPr>
              <a:t>B</a:t>
            </a:r>
            <a:endParaRPr lang="en-US" altLang="zh-CN" sz="5400" b="1" dirty="0" smtClean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>
            <p:custDataLst>
              <p:tags r:id="rId63"/>
            </p:custDataLst>
          </p:nvPr>
        </p:nvSpPr>
        <p:spPr>
          <a:xfrm>
            <a:off x="3957076" y="5317395"/>
            <a:ext cx="47307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 dirty="0" smtClean="0">
                <a:solidFill>
                  <a:schemeClr val="tx1"/>
                </a:solidFill>
              </a:rPr>
              <a:t>L</a:t>
            </a:r>
            <a:endParaRPr lang="en-US" altLang="zh-CN" sz="5400" b="1" dirty="0" smtClean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>
            <p:custDataLst>
              <p:tags r:id="rId64"/>
            </p:custDataLst>
          </p:nvPr>
        </p:nvSpPr>
        <p:spPr>
          <a:xfrm>
            <a:off x="5597256" y="5317395"/>
            <a:ext cx="5175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 dirty="0" smtClean="0">
                <a:solidFill>
                  <a:schemeClr val="tx1"/>
                </a:solidFill>
              </a:rPr>
              <a:t>E</a:t>
            </a:r>
            <a:endParaRPr lang="en-US" altLang="zh-CN" sz="5400" b="1" dirty="0" smtClean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>
            <p:custDataLst>
              <p:tags r:id="rId65"/>
            </p:custDataLst>
          </p:nvPr>
        </p:nvSpPr>
        <p:spPr>
          <a:xfrm>
            <a:off x="3280294" y="5317395"/>
            <a:ext cx="643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dirty="0" smtClean="0"/>
              <a:t>O</a:t>
            </a:r>
            <a:endParaRPr lang="zh-CN" altLang="en-US" sz="5400" dirty="0"/>
          </a:p>
        </p:txBody>
      </p:sp>
      <p:sp>
        <p:nvSpPr>
          <p:cNvPr id="106" name="TextBox 105"/>
          <p:cNvSpPr txBox="1"/>
          <p:nvPr>
            <p:custDataLst>
              <p:tags r:id="rId66"/>
            </p:custDataLst>
          </p:nvPr>
        </p:nvSpPr>
        <p:spPr>
          <a:xfrm>
            <a:off x="3040647" y="2581078"/>
            <a:ext cx="553998" cy="4145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en-US" altLang="zh-CN" sz="2400" dirty="0" smtClean="0">
                <a:solidFill>
                  <a:srgbClr val="FFFF00"/>
                </a:solidFill>
              </a:rPr>
              <a:t>R1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08" name="TextBox 107"/>
          <p:cNvSpPr txBox="1"/>
          <p:nvPr>
            <p:custDataLst>
              <p:tags r:id="rId67"/>
            </p:custDataLst>
          </p:nvPr>
        </p:nvSpPr>
        <p:spPr>
          <a:xfrm>
            <a:off x="3033047" y="3433991"/>
            <a:ext cx="553998" cy="4145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en-US" altLang="zh-CN" sz="2400" dirty="0" smtClean="0">
                <a:solidFill>
                  <a:srgbClr val="FFFF00"/>
                </a:solidFill>
              </a:rPr>
              <a:t>R2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09" name="TextBox 108"/>
          <p:cNvSpPr txBox="1"/>
          <p:nvPr>
            <p:custDataLst>
              <p:tags r:id="rId68"/>
            </p:custDataLst>
          </p:nvPr>
        </p:nvSpPr>
        <p:spPr>
          <a:xfrm>
            <a:off x="4202092" y="3053457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>
                <a:solidFill>
                  <a:srgbClr val="FFFF00"/>
                </a:solidFill>
              </a:rPr>
              <a:t>R3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10" name="TextBox 109"/>
          <p:cNvSpPr txBox="1"/>
          <p:nvPr>
            <p:custDataLst>
              <p:tags r:id="rId69"/>
            </p:custDataLst>
          </p:nvPr>
        </p:nvSpPr>
        <p:spPr>
          <a:xfrm>
            <a:off x="4842544" y="305801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>
                <a:solidFill>
                  <a:srgbClr val="FFFF00"/>
                </a:solidFill>
              </a:rPr>
              <a:t>R4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11" name="TextBox 110"/>
          <p:cNvSpPr txBox="1"/>
          <p:nvPr>
            <p:custDataLst>
              <p:tags r:id="rId70"/>
            </p:custDataLst>
          </p:nvPr>
        </p:nvSpPr>
        <p:spPr>
          <a:xfrm>
            <a:off x="3661290" y="2566600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>
                <a:solidFill>
                  <a:srgbClr val="C00000"/>
                </a:solidFill>
              </a:rPr>
              <a:t>VT1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>
            <p:custDataLst>
              <p:tags r:id="rId71"/>
            </p:custDataLst>
          </p:nvPr>
        </p:nvSpPr>
        <p:spPr>
          <a:xfrm>
            <a:off x="5333105" y="2207426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>
                <a:solidFill>
                  <a:srgbClr val="C00000"/>
                </a:solidFill>
              </a:rPr>
              <a:t>VT2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72"/>
            </p:custDataLst>
          </p:nvPr>
        </p:nvSpPr>
        <p:spPr>
          <a:xfrm>
            <a:off x="6465584" y="304577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 smtClean="0">
                <a:solidFill>
                  <a:schemeClr val="tx1"/>
                </a:solidFill>
              </a:rPr>
              <a:t>R3: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>
            <p:custDataLst>
              <p:tags r:id="rId73"/>
            </p:custDataLst>
          </p:nvPr>
        </p:nvSpPr>
        <p:spPr>
          <a:xfrm>
            <a:off x="6465584" y="358661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 smtClean="0">
                <a:solidFill>
                  <a:schemeClr val="tx1"/>
                </a:solidFill>
              </a:rPr>
              <a:t>R4: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>
            <p:custDataLst>
              <p:tags r:id="rId74"/>
            </p:custDataLst>
          </p:nvPr>
        </p:nvSpPr>
        <p:spPr>
          <a:xfrm>
            <a:off x="6465584" y="2504931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 smtClean="0">
                <a:solidFill>
                  <a:schemeClr val="tx1"/>
                </a:solidFill>
              </a:rPr>
              <a:t>R2: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>
            <p:custDataLst>
              <p:tags r:id="rId75"/>
            </p:custDataLst>
          </p:nvPr>
        </p:nvSpPr>
        <p:spPr>
          <a:xfrm>
            <a:off x="6465584" y="196408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 smtClean="0">
                <a:solidFill>
                  <a:schemeClr val="tx1"/>
                </a:solidFill>
              </a:rPr>
              <a:t>R1: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76"/>
            </p:custDataLst>
          </p:nvPr>
        </p:nvSpPr>
        <p:spPr>
          <a:xfrm>
            <a:off x="7090993" y="2026067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6.2kΩ</a:t>
            </a:r>
            <a:endParaRPr lang="zh-CN" altLang="en-US" sz="2400" dirty="0"/>
          </a:p>
        </p:txBody>
      </p:sp>
      <p:sp>
        <p:nvSpPr>
          <p:cNvPr id="118" name="TextBox 117"/>
          <p:cNvSpPr txBox="1"/>
          <p:nvPr>
            <p:custDataLst>
              <p:tags r:id="rId77"/>
            </p:custDataLst>
          </p:nvPr>
        </p:nvSpPr>
        <p:spPr>
          <a:xfrm>
            <a:off x="7090993" y="256558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68kΩ</a:t>
            </a:r>
            <a:endParaRPr lang="zh-CN" altLang="en-US" sz="2400" dirty="0"/>
          </a:p>
        </p:txBody>
      </p:sp>
      <p:sp>
        <p:nvSpPr>
          <p:cNvPr id="119" name="TextBox 118"/>
          <p:cNvSpPr txBox="1"/>
          <p:nvPr>
            <p:custDataLst>
              <p:tags r:id="rId78"/>
            </p:custDataLst>
          </p:nvPr>
        </p:nvSpPr>
        <p:spPr>
          <a:xfrm>
            <a:off x="7090993" y="309655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1kΩ</a:t>
            </a:r>
            <a:endParaRPr lang="zh-CN" altLang="en-US" sz="2400" dirty="0"/>
          </a:p>
        </p:txBody>
      </p:sp>
      <p:sp>
        <p:nvSpPr>
          <p:cNvPr id="120" name="TextBox 119"/>
          <p:cNvSpPr txBox="1"/>
          <p:nvPr>
            <p:custDataLst>
              <p:tags r:id="rId79"/>
            </p:custDataLst>
          </p:nvPr>
        </p:nvSpPr>
        <p:spPr>
          <a:xfrm>
            <a:off x="7090993" y="363451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2kΩ</a:t>
            </a:r>
            <a:endParaRPr lang="zh-CN" altLang="en-US" sz="2400" dirty="0"/>
          </a:p>
        </p:txBody>
      </p:sp>
      <p:cxnSp>
        <p:nvCxnSpPr>
          <p:cNvPr id="121" name="直接连接符 120"/>
          <p:cNvCxnSpPr/>
          <p:nvPr>
            <p:custDataLst>
              <p:tags r:id="rId80"/>
            </p:custDataLst>
          </p:nvPr>
        </p:nvCxnSpPr>
        <p:spPr>
          <a:xfrm>
            <a:off x="1753544" y="1417631"/>
            <a:ext cx="0" cy="371807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81"/>
            </p:custDataLst>
          </p:nvPr>
        </p:nvCxnSpPr>
        <p:spPr>
          <a:xfrm>
            <a:off x="1730847" y="1409512"/>
            <a:ext cx="1390237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>
            <p:custDataLst>
              <p:tags r:id="rId82"/>
            </p:custDataLst>
          </p:nvPr>
        </p:nvCxnSpPr>
        <p:spPr>
          <a:xfrm>
            <a:off x="3099694" y="1391471"/>
            <a:ext cx="0" cy="2724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83"/>
            </p:custDataLst>
          </p:nvPr>
        </p:nvCxnSpPr>
        <p:spPr>
          <a:xfrm>
            <a:off x="3073338" y="4116059"/>
            <a:ext cx="54154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>
            <p:custDataLst>
              <p:tags r:id="rId84"/>
            </p:custDataLst>
          </p:nvPr>
        </p:nvCxnSpPr>
        <p:spPr>
          <a:xfrm>
            <a:off x="3594889" y="4096182"/>
            <a:ext cx="0" cy="10081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>
            <p:custDataLst>
              <p:tags r:id="rId85"/>
            </p:custDataLst>
          </p:nvPr>
        </p:nvCxnSpPr>
        <p:spPr>
          <a:xfrm flipV="1">
            <a:off x="1752000" y="4396837"/>
            <a:ext cx="0" cy="72267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>
            <p:custDataLst>
              <p:tags r:id="rId86"/>
            </p:custDataLst>
          </p:nvPr>
        </p:nvCxnSpPr>
        <p:spPr>
          <a:xfrm>
            <a:off x="1750622" y="4417277"/>
            <a:ext cx="2398991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>
            <p:custDataLst>
              <p:tags r:id="rId87"/>
            </p:custDataLst>
          </p:nvPr>
        </p:nvCxnSpPr>
        <p:spPr>
          <a:xfrm flipV="1">
            <a:off x="4123739" y="3464756"/>
            <a:ext cx="0" cy="9763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>
            <p:custDataLst>
              <p:tags r:id="rId88"/>
            </p:custDataLst>
          </p:nvPr>
        </p:nvCxnSpPr>
        <p:spPr>
          <a:xfrm flipH="1" flipV="1">
            <a:off x="3838632" y="3206537"/>
            <a:ext cx="295903" cy="25187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>
            <p:custDataLst>
              <p:tags r:id="rId89"/>
            </p:custDataLst>
          </p:nvPr>
        </p:nvCxnSpPr>
        <p:spPr>
          <a:xfrm>
            <a:off x="3592986" y="3216062"/>
            <a:ext cx="269547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>
            <p:custDataLst>
              <p:tags r:id="rId90"/>
            </p:custDataLst>
          </p:nvPr>
        </p:nvCxnSpPr>
        <p:spPr>
          <a:xfrm flipV="1">
            <a:off x="3593395" y="2414537"/>
            <a:ext cx="0" cy="82136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>
            <p:custDataLst>
              <p:tags r:id="rId91"/>
            </p:custDataLst>
          </p:nvPr>
        </p:nvCxnSpPr>
        <p:spPr>
          <a:xfrm flipV="1">
            <a:off x="1752281" y="1942283"/>
            <a:ext cx="0" cy="31934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>
            <p:custDataLst>
              <p:tags r:id="rId92"/>
            </p:custDataLst>
          </p:nvPr>
        </p:nvCxnSpPr>
        <p:spPr>
          <a:xfrm>
            <a:off x="1745485" y="1948633"/>
            <a:ext cx="18415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>
            <p:custDataLst>
              <p:tags r:id="rId93"/>
            </p:custDataLst>
          </p:nvPr>
        </p:nvCxnSpPr>
        <p:spPr>
          <a:xfrm>
            <a:off x="3590170" y="1929130"/>
            <a:ext cx="0" cy="21602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>
            <p:custDataLst>
              <p:tags r:id="rId94"/>
            </p:custDataLst>
          </p:nvPr>
        </p:nvCxnSpPr>
        <p:spPr>
          <a:xfrm flipH="1">
            <a:off x="3832205" y="2993234"/>
            <a:ext cx="286052" cy="21330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>
            <p:custDataLst>
              <p:tags r:id="rId95"/>
            </p:custDataLst>
          </p:nvPr>
        </p:nvCxnSpPr>
        <p:spPr>
          <a:xfrm>
            <a:off x="4101590" y="2994199"/>
            <a:ext cx="64412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>
            <p:custDataLst>
              <p:tags r:id="rId96"/>
            </p:custDataLst>
          </p:nvPr>
        </p:nvCxnSpPr>
        <p:spPr>
          <a:xfrm flipV="1">
            <a:off x="4751869" y="2382013"/>
            <a:ext cx="0" cy="63603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/>
          <p:nvPr>
            <p:custDataLst>
              <p:tags r:id="rId97"/>
            </p:custDataLst>
          </p:nvPr>
        </p:nvCxnSpPr>
        <p:spPr>
          <a:xfrm>
            <a:off x="4727480" y="2404924"/>
            <a:ext cx="428522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>
            <p:custDataLst>
              <p:tags r:id="rId98"/>
            </p:custDataLst>
          </p:nvPr>
        </p:nvCxnSpPr>
        <p:spPr>
          <a:xfrm>
            <a:off x="3578224" y="1947799"/>
            <a:ext cx="18656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/>
          <p:cNvCxnSpPr/>
          <p:nvPr>
            <p:custDataLst>
              <p:tags r:id="rId99"/>
            </p:custDataLst>
          </p:nvPr>
        </p:nvCxnSpPr>
        <p:spPr>
          <a:xfrm flipV="1">
            <a:off x="5415174" y="1948633"/>
            <a:ext cx="0" cy="31934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/>
          <p:nvPr>
            <p:custDataLst>
              <p:tags r:id="rId100"/>
            </p:custDataLst>
          </p:nvPr>
        </p:nvCxnSpPr>
        <p:spPr>
          <a:xfrm>
            <a:off x="3592508" y="3197702"/>
            <a:ext cx="0" cy="9278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269730" y="2145030"/>
            <a:ext cx="288290" cy="231140"/>
            <a:chOff x="3453831" y="2164517"/>
            <a:chExt cx="288032" cy="230882"/>
          </a:xfrm>
        </p:grpSpPr>
        <p:cxnSp>
          <p:nvCxnSpPr>
            <p:cNvPr id="3" name="直接连接符 2"/>
            <p:cNvCxnSpPr/>
            <p:nvPr>
              <p:custDataLst>
                <p:tags r:id="rId101"/>
              </p:custDataLst>
            </p:nvPr>
          </p:nvCxnSpPr>
          <p:spPr>
            <a:xfrm>
              <a:off x="3453831" y="2164517"/>
              <a:ext cx="28803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>
              <p:custDataLst>
                <p:tags r:id="rId102"/>
              </p:custDataLst>
            </p:nvPr>
          </p:nvSpPr>
          <p:spPr>
            <a:xfrm>
              <a:off x="3462398" y="2251383"/>
              <a:ext cx="270899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>
            <p:custDataLst>
              <p:tags r:id="rId103"/>
            </p:custDataLst>
          </p:nvPr>
        </p:nvSpPr>
        <p:spPr>
          <a:xfrm>
            <a:off x="9520555" y="2056765"/>
            <a:ext cx="1356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：电容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04"/>
            </p:custDataLst>
          </p:nvPr>
        </p:nvSpPr>
        <p:spPr>
          <a:xfrm>
            <a:off x="9184005" y="2565400"/>
            <a:ext cx="223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VT1</a:t>
            </a:r>
            <a:r>
              <a:rPr lang="zh-CN" altLang="en-US"/>
              <a:t>：</a:t>
            </a:r>
            <a:r>
              <a:rPr lang="en-US" altLang="zh-CN"/>
              <a:t>PNP</a:t>
            </a:r>
            <a:r>
              <a:rPr lang="zh-CN" altLang="en-US"/>
              <a:t>三极管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05"/>
            </p:custDataLst>
          </p:nvPr>
        </p:nvSpPr>
        <p:spPr>
          <a:xfrm>
            <a:off x="9192895" y="3140710"/>
            <a:ext cx="223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VT2</a:t>
            </a:r>
            <a:r>
              <a:rPr lang="zh-CN" altLang="en-US"/>
              <a:t>：</a:t>
            </a:r>
            <a:r>
              <a:rPr lang="en-US" altLang="zh-CN"/>
              <a:t>NPN</a:t>
            </a:r>
            <a:r>
              <a:rPr lang="zh-CN" altLang="en-US"/>
              <a:t>三极管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105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50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5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10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COMMONDATA" val="eyJoZGlkIjoiODFhOWVkNWZiYzQxY2ZjOWUyZDczNGM2NWU4MjdmOWE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0NTUwMDAyOC0yYTM2LTRhODktYjZlOS1iYmIzMjczYWQ4OWMiCn0K"/>
    </extobj>
    <extobj name="F35B0BEE-F18A-47BB-8FCB-E00DA2F2635D-2">
      <extobjdata type="F35B0BEE-F18A-47BB-8FCB-E00DA2F2635D" data="ewoJIkRlc2lnbklkIiA6ICI0NTUwMDAyOC0yYTM2LTRhODktYjZlOS1iYmIzMjczYWQ4OWMiCn0K"/>
    </extobj>
    <extobj name="F35B0BEE-F18A-47BB-8FCB-E00DA2F2635D-3">
      <extobjdata type="F35B0BEE-F18A-47BB-8FCB-E00DA2F2635D" data="ewoJIkRlc2lnbklkIiA6ICI0NTUwMDAyOC0yYTM2LTRhODktYjZlOS1iYmIzMjczYWQ4OWMiCn0K"/>
    </extobj>
  </extobjs>
</s:customData>
</file>

<file path=customXml/itemProps11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WPS 演示</Application>
  <PresentationFormat>宽屏</PresentationFormat>
  <Paragraphs>84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等线 Light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  &amp;小微&amp;</cp:lastModifiedBy>
  <cp:revision>41</cp:revision>
  <dcterms:created xsi:type="dcterms:W3CDTF">2021-01-18T10:46:00Z</dcterms:created>
  <dcterms:modified xsi:type="dcterms:W3CDTF">2023-06-05T02:09:07Z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053382FDA0E64BA7A058D8544F3A718E_12</vt:lpwstr>
  </property>
</Properties>
</file>