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sldIdLst>
    <p:sldId id="256" r:id="rId4"/>
    <p:sldId id="272" r:id="rId5"/>
    <p:sldId id="276" r:id="rId6"/>
    <p:sldId id="267" r:id="rId7"/>
    <p:sldId id="268" r:id="rId8"/>
    <p:sldId id="269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3" Type="http://schemas.openxmlformats.org/officeDocument/2006/relationships/tags" Target="tags/tag106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A3D74-D822-4A6A-BEE6-CB0951FB9AB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AC322-8404-49CB-AA22-7BD60F210BB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A3D74-D822-4A6A-BEE6-CB0951FB9AB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AC322-8404-49CB-AA22-7BD60F210BB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A3D74-D822-4A6A-BEE6-CB0951FB9AB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AC322-8404-49CB-AA22-7BD60F210BB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A3D74-D822-4A6A-BEE6-CB0951FB9AB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AC322-8404-49CB-AA22-7BD60F210BB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A3D74-D822-4A6A-BEE6-CB0951FB9AB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AC322-8404-49CB-AA22-7BD60F210BB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A3D74-D822-4A6A-BEE6-CB0951FB9AB1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AC322-8404-49CB-AA22-7BD60F210BB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A3D74-D822-4A6A-BEE6-CB0951FB9AB1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AC322-8404-49CB-AA22-7BD60F210BB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A3D74-D822-4A6A-BEE6-CB0951FB9AB1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AC322-8404-49CB-AA22-7BD60F210BB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A3D74-D822-4A6A-BEE6-CB0951FB9AB1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AC322-8404-49CB-AA22-7BD60F210BB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A3D74-D822-4A6A-BEE6-CB0951FB9AB1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AC322-8404-49CB-AA22-7BD60F210BB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A3D74-D822-4A6A-BEE6-CB0951FB9AB1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AC322-8404-49CB-AA22-7BD60F210BB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3" Type="http://schemas.openxmlformats.org/officeDocument/2006/relationships/theme" Target="../theme/theme2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EA3D74-D822-4A6A-BEE6-CB0951FB9AB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CAC322-8404-49CB-AA22-7BD60F210BB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1.xml"/><Relationship Id="rId1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99" Type="http://schemas.openxmlformats.org/officeDocument/2006/relationships/tags" Target="../tags/tag102.xml"/><Relationship Id="rId98" Type="http://schemas.openxmlformats.org/officeDocument/2006/relationships/tags" Target="../tags/tag101.xml"/><Relationship Id="rId97" Type="http://schemas.openxmlformats.org/officeDocument/2006/relationships/tags" Target="../tags/tag100.xml"/><Relationship Id="rId96" Type="http://schemas.openxmlformats.org/officeDocument/2006/relationships/tags" Target="../tags/tag99.xml"/><Relationship Id="rId95" Type="http://schemas.openxmlformats.org/officeDocument/2006/relationships/tags" Target="../tags/tag98.xml"/><Relationship Id="rId94" Type="http://schemas.openxmlformats.org/officeDocument/2006/relationships/tags" Target="../tags/tag97.xml"/><Relationship Id="rId93" Type="http://schemas.openxmlformats.org/officeDocument/2006/relationships/tags" Target="../tags/tag96.xml"/><Relationship Id="rId92" Type="http://schemas.openxmlformats.org/officeDocument/2006/relationships/tags" Target="../tags/tag95.xml"/><Relationship Id="rId91" Type="http://schemas.openxmlformats.org/officeDocument/2006/relationships/tags" Target="../tags/tag94.xml"/><Relationship Id="rId90" Type="http://schemas.openxmlformats.org/officeDocument/2006/relationships/tags" Target="../tags/tag93.xml"/><Relationship Id="rId9" Type="http://schemas.openxmlformats.org/officeDocument/2006/relationships/tags" Target="../tags/tag12.xml"/><Relationship Id="rId89" Type="http://schemas.openxmlformats.org/officeDocument/2006/relationships/tags" Target="../tags/tag92.xml"/><Relationship Id="rId88" Type="http://schemas.openxmlformats.org/officeDocument/2006/relationships/tags" Target="../tags/tag91.xml"/><Relationship Id="rId87" Type="http://schemas.openxmlformats.org/officeDocument/2006/relationships/tags" Target="../tags/tag90.xml"/><Relationship Id="rId86" Type="http://schemas.openxmlformats.org/officeDocument/2006/relationships/tags" Target="../tags/tag89.xml"/><Relationship Id="rId85" Type="http://schemas.openxmlformats.org/officeDocument/2006/relationships/tags" Target="../tags/tag88.xml"/><Relationship Id="rId84" Type="http://schemas.openxmlformats.org/officeDocument/2006/relationships/tags" Target="../tags/tag87.xml"/><Relationship Id="rId83" Type="http://schemas.openxmlformats.org/officeDocument/2006/relationships/tags" Target="../tags/tag86.xml"/><Relationship Id="rId82" Type="http://schemas.openxmlformats.org/officeDocument/2006/relationships/tags" Target="../tags/tag85.xml"/><Relationship Id="rId81" Type="http://schemas.openxmlformats.org/officeDocument/2006/relationships/tags" Target="../tags/tag84.xml"/><Relationship Id="rId80" Type="http://schemas.openxmlformats.org/officeDocument/2006/relationships/tags" Target="../tags/tag83.xml"/><Relationship Id="rId8" Type="http://schemas.openxmlformats.org/officeDocument/2006/relationships/tags" Target="../tags/tag11.xml"/><Relationship Id="rId79" Type="http://schemas.openxmlformats.org/officeDocument/2006/relationships/tags" Target="../tags/tag82.xml"/><Relationship Id="rId78" Type="http://schemas.openxmlformats.org/officeDocument/2006/relationships/tags" Target="../tags/tag81.xml"/><Relationship Id="rId77" Type="http://schemas.openxmlformats.org/officeDocument/2006/relationships/tags" Target="../tags/tag80.xml"/><Relationship Id="rId76" Type="http://schemas.openxmlformats.org/officeDocument/2006/relationships/tags" Target="../tags/tag79.xml"/><Relationship Id="rId75" Type="http://schemas.openxmlformats.org/officeDocument/2006/relationships/tags" Target="../tags/tag78.xml"/><Relationship Id="rId74" Type="http://schemas.openxmlformats.org/officeDocument/2006/relationships/tags" Target="../tags/tag77.xml"/><Relationship Id="rId73" Type="http://schemas.openxmlformats.org/officeDocument/2006/relationships/tags" Target="../tags/tag76.xml"/><Relationship Id="rId72" Type="http://schemas.openxmlformats.org/officeDocument/2006/relationships/tags" Target="../tags/tag75.xml"/><Relationship Id="rId71" Type="http://schemas.openxmlformats.org/officeDocument/2006/relationships/tags" Target="../tags/tag74.xml"/><Relationship Id="rId70" Type="http://schemas.openxmlformats.org/officeDocument/2006/relationships/tags" Target="../tags/tag73.xml"/><Relationship Id="rId7" Type="http://schemas.openxmlformats.org/officeDocument/2006/relationships/tags" Target="../tags/tag10.xml"/><Relationship Id="rId69" Type="http://schemas.openxmlformats.org/officeDocument/2006/relationships/tags" Target="../tags/tag72.xml"/><Relationship Id="rId68" Type="http://schemas.openxmlformats.org/officeDocument/2006/relationships/tags" Target="../tags/tag71.xml"/><Relationship Id="rId67" Type="http://schemas.openxmlformats.org/officeDocument/2006/relationships/tags" Target="../tags/tag70.xml"/><Relationship Id="rId66" Type="http://schemas.openxmlformats.org/officeDocument/2006/relationships/tags" Target="../tags/tag69.xml"/><Relationship Id="rId65" Type="http://schemas.openxmlformats.org/officeDocument/2006/relationships/tags" Target="../tags/tag68.xml"/><Relationship Id="rId64" Type="http://schemas.openxmlformats.org/officeDocument/2006/relationships/tags" Target="../tags/tag67.xml"/><Relationship Id="rId63" Type="http://schemas.openxmlformats.org/officeDocument/2006/relationships/tags" Target="../tags/tag66.xml"/><Relationship Id="rId62" Type="http://schemas.openxmlformats.org/officeDocument/2006/relationships/tags" Target="../tags/tag65.xml"/><Relationship Id="rId61" Type="http://schemas.openxmlformats.org/officeDocument/2006/relationships/tags" Target="../tags/tag64.xml"/><Relationship Id="rId60" Type="http://schemas.openxmlformats.org/officeDocument/2006/relationships/tags" Target="../tags/tag63.xml"/><Relationship Id="rId6" Type="http://schemas.openxmlformats.org/officeDocument/2006/relationships/tags" Target="../tags/tag9.xml"/><Relationship Id="rId59" Type="http://schemas.openxmlformats.org/officeDocument/2006/relationships/tags" Target="../tags/tag62.xml"/><Relationship Id="rId58" Type="http://schemas.openxmlformats.org/officeDocument/2006/relationships/tags" Target="../tags/tag61.xml"/><Relationship Id="rId57" Type="http://schemas.openxmlformats.org/officeDocument/2006/relationships/tags" Target="../tags/tag60.xml"/><Relationship Id="rId56" Type="http://schemas.openxmlformats.org/officeDocument/2006/relationships/tags" Target="../tags/tag59.xml"/><Relationship Id="rId55" Type="http://schemas.openxmlformats.org/officeDocument/2006/relationships/tags" Target="../tags/tag58.xml"/><Relationship Id="rId54" Type="http://schemas.openxmlformats.org/officeDocument/2006/relationships/tags" Target="../tags/tag57.xml"/><Relationship Id="rId53" Type="http://schemas.openxmlformats.org/officeDocument/2006/relationships/tags" Target="../tags/tag56.xml"/><Relationship Id="rId52" Type="http://schemas.openxmlformats.org/officeDocument/2006/relationships/tags" Target="../tags/tag55.xml"/><Relationship Id="rId51" Type="http://schemas.openxmlformats.org/officeDocument/2006/relationships/tags" Target="../tags/tag54.xml"/><Relationship Id="rId50" Type="http://schemas.openxmlformats.org/officeDocument/2006/relationships/tags" Target="../tags/tag53.xml"/><Relationship Id="rId5" Type="http://schemas.openxmlformats.org/officeDocument/2006/relationships/tags" Target="../tags/tag8.xml"/><Relationship Id="rId49" Type="http://schemas.openxmlformats.org/officeDocument/2006/relationships/tags" Target="../tags/tag52.xml"/><Relationship Id="rId48" Type="http://schemas.openxmlformats.org/officeDocument/2006/relationships/tags" Target="../tags/tag51.xml"/><Relationship Id="rId47" Type="http://schemas.openxmlformats.org/officeDocument/2006/relationships/tags" Target="../tags/tag50.xml"/><Relationship Id="rId46" Type="http://schemas.openxmlformats.org/officeDocument/2006/relationships/tags" Target="../tags/tag49.xml"/><Relationship Id="rId45" Type="http://schemas.openxmlformats.org/officeDocument/2006/relationships/tags" Target="../tags/tag48.xml"/><Relationship Id="rId44" Type="http://schemas.openxmlformats.org/officeDocument/2006/relationships/tags" Target="../tags/tag47.xml"/><Relationship Id="rId43" Type="http://schemas.openxmlformats.org/officeDocument/2006/relationships/tags" Target="../tags/tag46.xml"/><Relationship Id="rId42" Type="http://schemas.openxmlformats.org/officeDocument/2006/relationships/tags" Target="../tags/tag45.xml"/><Relationship Id="rId41" Type="http://schemas.openxmlformats.org/officeDocument/2006/relationships/tags" Target="../tags/tag44.xml"/><Relationship Id="rId40" Type="http://schemas.openxmlformats.org/officeDocument/2006/relationships/tags" Target="../tags/tag43.xml"/><Relationship Id="rId4" Type="http://schemas.openxmlformats.org/officeDocument/2006/relationships/tags" Target="../tags/tag7.xml"/><Relationship Id="rId39" Type="http://schemas.openxmlformats.org/officeDocument/2006/relationships/tags" Target="../tags/tag42.xml"/><Relationship Id="rId38" Type="http://schemas.openxmlformats.org/officeDocument/2006/relationships/tags" Target="../tags/tag41.xml"/><Relationship Id="rId37" Type="http://schemas.openxmlformats.org/officeDocument/2006/relationships/tags" Target="../tags/tag40.xml"/><Relationship Id="rId36" Type="http://schemas.openxmlformats.org/officeDocument/2006/relationships/tags" Target="../tags/tag39.xml"/><Relationship Id="rId35" Type="http://schemas.openxmlformats.org/officeDocument/2006/relationships/tags" Target="../tags/tag38.xml"/><Relationship Id="rId34" Type="http://schemas.openxmlformats.org/officeDocument/2006/relationships/tags" Target="../tags/tag37.xml"/><Relationship Id="rId33" Type="http://schemas.openxmlformats.org/officeDocument/2006/relationships/tags" Target="../tags/tag36.xml"/><Relationship Id="rId32" Type="http://schemas.openxmlformats.org/officeDocument/2006/relationships/tags" Target="../tags/tag35.xml"/><Relationship Id="rId31" Type="http://schemas.openxmlformats.org/officeDocument/2006/relationships/tags" Target="../tags/tag34.xml"/><Relationship Id="rId30" Type="http://schemas.openxmlformats.org/officeDocument/2006/relationships/tags" Target="../tags/tag33.xml"/><Relationship Id="rId3" Type="http://schemas.openxmlformats.org/officeDocument/2006/relationships/tags" Target="../tags/tag6.xml"/><Relationship Id="rId29" Type="http://schemas.openxmlformats.org/officeDocument/2006/relationships/tags" Target="../tags/tag32.xml"/><Relationship Id="rId28" Type="http://schemas.openxmlformats.org/officeDocument/2006/relationships/tags" Target="../tags/tag31.xml"/><Relationship Id="rId27" Type="http://schemas.openxmlformats.org/officeDocument/2006/relationships/tags" Target="../tags/tag30.xml"/><Relationship Id="rId26" Type="http://schemas.openxmlformats.org/officeDocument/2006/relationships/tags" Target="../tags/tag29.xml"/><Relationship Id="rId25" Type="http://schemas.openxmlformats.org/officeDocument/2006/relationships/tags" Target="../tags/tag28.xml"/><Relationship Id="rId24" Type="http://schemas.openxmlformats.org/officeDocument/2006/relationships/tags" Target="../tags/tag27.xml"/><Relationship Id="rId23" Type="http://schemas.openxmlformats.org/officeDocument/2006/relationships/tags" Target="../tags/tag26.xml"/><Relationship Id="rId22" Type="http://schemas.openxmlformats.org/officeDocument/2006/relationships/tags" Target="../tags/tag25.xml"/><Relationship Id="rId21" Type="http://schemas.openxmlformats.org/officeDocument/2006/relationships/tags" Target="../tags/tag24.xml"/><Relationship Id="rId20" Type="http://schemas.openxmlformats.org/officeDocument/2006/relationships/tags" Target="../tags/tag23.xml"/><Relationship Id="rId2" Type="http://schemas.openxmlformats.org/officeDocument/2006/relationships/tags" Target="../tags/tag5.xml"/><Relationship Id="rId19" Type="http://schemas.openxmlformats.org/officeDocument/2006/relationships/tags" Target="../tags/tag22.xml"/><Relationship Id="rId18" Type="http://schemas.openxmlformats.org/officeDocument/2006/relationships/tags" Target="../tags/tag21.xml"/><Relationship Id="rId17" Type="http://schemas.openxmlformats.org/officeDocument/2006/relationships/tags" Target="../tags/tag20.xml"/><Relationship Id="rId16" Type="http://schemas.openxmlformats.org/officeDocument/2006/relationships/tags" Target="../tags/tag19.xml"/><Relationship Id="rId15" Type="http://schemas.openxmlformats.org/officeDocument/2006/relationships/tags" Target="../tags/tag18.xml"/><Relationship Id="rId14" Type="http://schemas.openxmlformats.org/officeDocument/2006/relationships/tags" Target="../tags/tag17.xml"/><Relationship Id="rId13" Type="http://schemas.openxmlformats.org/officeDocument/2006/relationships/tags" Target="../tags/tag16.xml"/><Relationship Id="rId12" Type="http://schemas.openxmlformats.org/officeDocument/2006/relationships/tags" Target="../tags/tag15.xml"/><Relationship Id="rId11" Type="http://schemas.openxmlformats.org/officeDocument/2006/relationships/tags" Target="../tags/tag14.xml"/><Relationship Id="rId102" Type="http://schemas.openxmlformats.org/officeDocument/2006/relationships/slideLayout" Target="../slideLayouts/slideLayout13.xml"/><Relationship Id="rId101" Type="http://schemas.openxmlformats.org/officeDocument/2006/relationships/tags" Target="../tags/tag104.xml"/><Relationship Id="rId100" Type="http://schemas.openxmlformats.org/officeDocument/2006/relationships/tags" Target="../tags/tag103.xml"/><Relationship Id="rId10" Type="http://schemas.openxmlformats.org/officeDocument/2006/relationships/tags" Target="../tags/tag13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0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>
            <p:custDataLst>
              <p:tags r:id="rId2"/>
            </p:custDataLst>
          </p:nvPr>
        </p:nvSpPr>
        <p:spPr>
          <a:xfrm>
            <a:off x="599440" y="2706370"/>
            <a:ext cx="406400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4400">
                <a:solidFill>
                  <a:srgbClr val="FFFF00"/>
                </a:solidFill>
              </a:rPr>
              <a:t>间歇继电器</a:t>
            </a:r>
            <a:endParaRPr lang="en-US" altLang="zh-CN" sz="440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443230" y="885825"/>
            <a:ext cx="11398250" cy="2584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一、作用：</a:t>
            </a:r>
            <a:endParaRPr lang="zh-CN" altLang="en-US"/>
          </a:p>
          <a:p>
            <a:r>
              <a:rPr lang="en-US" altLang="zh-CN"/>
              <a:t>         雨刷间歇继电器作用就是</a:t>
            </a:r>
            <a:r>
              <a:rPr lang="zh-CN" altLang="en-US"/>
              <a:t>可以使雨刷处于</a:t>
            </a:r>
            <a:r>
              <a:rPr lang="en-US" altLang="zh-CN"/>
              <a:t>间断工作</a:t>
            </a:r>
            <a:r>
              <a:rPr lang="zh-CN" altLang="en-US"/>
              <a:t>的方式</a:t>
            </a:r>
            <a:r>
              <a:rPr lang="en-US" altLang="zh-CN"/>
              <a:t>。由于不是每次行车都会遇到瓢泼大雨，所以这时如果雨刷器能够以较慢速度（频率）进行工作，不仅可以降低雨刷器频繁移动造成的视觉疲劳，还可以在保证视野清晰的同时有效降低雨刷器的磨损。</a:t>
            </a:r>
            <a:endParaRPr lang="en-US" altLang="zh-CN"/>
          </a:p>
          <a:p>
            <a:endParaRPr lang="en-US" altLang="zh-CN"/>
          </a:p>
          <a:p>
            <a:r>
              <a:rPr lang="zh-CN" altLang="en-US"/>
              <a:t>二、分类：</a:t>
            </a:r>
            <a:endParaRPr lang="zh-CN" altLang="en-US"/>
          </a:p>
          <a:p>
            <a:r>
              <a:rPr lang="en-US" altLang="zh-CN"/>
              <a:t>         </a:t>
            </a:r>
            <a:r>
              <a:rPr lang="zh-CN" altLang="en-US"/>
              <a:t>四柱间歇继电器、六柱间歇继电器</a:t>
            </a:r>
            <a:endParaRPr lang="zh-CN" altLang="en-US"/>
          </a:p>
          <a:p>
            <a:endParaRPr lang="zh-CN" altLang="en-US"/>
          </a:p>
          <a:p>
            <a:endParaRPr lang="zh-CN" altLang="en-US"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443230" y="885825"/>
            <a:ext cx="11398250" cy="34150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  <a:p>
            <a:r>
              <a:rPr lang="zh-CN" altLang="en-US"/>
              <a:t>三、原理：</a:t>
            </a:r>
            <a:endParaRPr lang="zh-CN" altLang="en-US"/>
          </a:p>
          <a:p>
            <a:r>
              <a:rPr lang="en-US" altLang="zh-CN"/>
              <a:t>         </a:t>
            </a:r>
            <a:r>
              <a:rPr lang="zh-CN" altLang="en-US"/>
              <a:t>间歇档用于当雨水较少时使电动机工作在间歇状态，由间歇继电器控制。雨刷器开关打到间歇档，电流从蓄电池正极</a:t>
            </a:r>
            <a:r>
              <a:rPr lang="en-US" altLang="zh-CN"/>
              <a:t>         </a:t>
            </a:r>
            <a:r>
              <a:rPr lang="zh-CN" altLang="en-US"/>
              <a:t>点火开关</a:t>
            </a:r>
            <a:r>
              <a:rPr lang="en-US" altLang="zh-CN"/>
              <a:t>        </a:t>
            </a:r>
            <a:r>
              <a:rPr lang="zh-CN" altLang="en-US"/>
              <a:t>间歇继电器</a:t>
            </a:r>
            <a:r>
              <a:rPr lang="en-US" altLang="zh-CN"/>
              <a:t>B</a:t>
            </a:r>
            <a:r>
              <a:rPr lang="zh-CN" altLang="en-US"/>
              <a:t>柱</a:t>
            </a:r>
            <a:r>
              <a:rPr lang="en-US" altLang="zh-CN"/>
              <a:t>         </a:t>
            </a:r>
            <a:r>
              <a:rPr lang="zh-CN" altLang="en-US"/>
              <a:t>电阻</a:t>
            </a:r>
            <a:r>
              <a:rPr lang="en-US" altLang="zh-CN"/>
              <a:t>R          </a:t>
            </a:r>
            <a:r>
              <a:rPr lang="zh-CN" altLang="en-US"/>
              <a:t>三极管</a:t>
            </a:r>
            <a:r>
              <a:rPr lang="en-US" altLang="zh-CN"/>
              <a:t>VT2</a:t>
            </a:r>
            <a:r>
              <a:rPr lang="zh-CN" altLang="en-US"/>
              <a:t>基极。此时</a:t>
            </a:r>
            <a:r>
              <a:rPr lang="en-US" altLang="zh-CN">
                <a:sym typeface="+mn-ea"/>
              </a:rPr>
              <a:t>VT2</a:t>
            </a:r>
            <a:r>
              <a:rPr lang="zh-CN" altLang="en-US">
                <a:sym typeface="+mn-ea"/>
              </a:rPr>
              <a:t>导通继电器线圈中有电流经过产生磁场，则</a:t>
            </a:r>
            <a:r>
              <a:rPr lang="en-US" altLang="zh-CN">
                <a:sym typeface="+mn-ea"/>
              </a:rPr>
              <a:t>K1</a:t>
            </a:r>
            <a:r>
              <a:rPr lang="zh-CN" altLang="en-US">
                <a:sym typeface="+mn-ea"/>
              </a:rPr>
              <a:t>吸合，</a:t>
            </a:r>
            <a:r>
              <a:rPr lang="en-US" altLang="zh-CN">
                <a:sym typeface="+mn-ea"/>
              </a:rPr>
              <a:t>K2</a:t>
            </a:r>
            <a:r>
              <a:rPr lang="zh-CN" altLang="en-US">
                <a:sym typeface="+mn-ea"/>
              </a:rPr>
              <a:t>断开。当</a:t>
            </a:r>
            <a:r>
              <a:rPr lang="en-US" altLang="zh-CN">
                <a:sym typeface="+mn-ea"/>
              </a:rPr>
              <a:t>K1</a:t>
            </a:r>
            <a:r>
              <a:rPr lang="zh-CN" altLang="en-US">
                <a:sym typeface="+mn-ea"/>
              </a:rPr>
              <a:t>吸合时，电流经间歇继电器</a:t>
            </a:r>
            <a:r>
              <a:rPr lang="en-US" altLang="zh-CN">
                <a:sym typeface="+mn-ea"/>
              </a:rPr>
              <a:t>B</a:t>
            </a:r>
            <a:r>
              <a:rPr lang="zh-CN" altLang="en-US">
                <a:sym typeface="+mn-ea"/>
              </a:rPr>
              <a:t>柱</a:t>
            </a:r>
            <a:r>
              <a:rPr lang="en-US" altLang="zh-CN">
                <a:sym typeface="+mn-ea"/>
              </a:rPr>
              <a:t>         K1         S2</a:t>
            </a:r>
            <a:r>
              <a:rPr lang="zh-CN" altLang="en-US">
                <a:sym typeface="+mn-ea"/>
              </a:rPr>
              <a:t>柱</a:t>
            </a:r>
            <a:r>
              <a:rPr lang="en-US" altLang="zh-CN">
                <a:sym typeface="+mn-ea"/>
              </a:rPr>
              <a:t>         </a:t>
            </a:r>
            <a:r>
              <a:rPr lang="zh-CN" altLang="en-US">
                <a:sym typeface="+mn-ea"/>
              </a:rPr>
              <a:t>经过雨刷开关间歇档给雨刷电机供电，使雨刷低速转动。</a:t>
            </a:r>
            <a:endParaRPr lang="zh-CN" altLang="en-US">
              <a:sym typeface="+mn-ea"/>
            </a:endParaRPr>
          </a:p>
          <a:p>
            <a:r>
              <a:rPr lang="en-US" altLang="zh-CN">
                <a:sym typeface="+mn-ea"/>
              </a:rPr>
              <a:t>        </a:t>
            </a:r>
            <a:r>
              <a:rPr lang="zh-CN" altLang="en-US">
                <a:sym typeface="+mn-ea"/>
              </a:rPr>
              <a:t>当雨刷低速转动时，</a:t>
            </a:r>
            <a:r>
              <a:rPr lang="zh-CN">
                <a:sym typeface="+mn-ea"/>
              </a:rPr>
              <a:t>电流从电机回位盘</a:t>
            </a:r>
            <a:r>
              <a:rPr lang="en-US" altLang="zh-CN">
                <a:sym typeface="+mn-ea"/>
              </a:rPr>
              <a:t>1</a:t>
            </a:r>
            <a:r>
              <a:rPr lang="zh-CN" altLang="en-US">
                <a:sym typeface="+mn-ea"/>
              </a:rPr>
              <a:t>号触点</a:t>
            </a:r>
            <a:r>
              <a:rPr lang="en-US" altLang="zh-CN">
                <a:sym typeface="+mn-ea"/>
              </a:rPr>
              <a:t>         S1</a:t>
            </a:r>
            <a:r>
              <a:rPr lang="zh-CN" altLang="en-US">
                <a:sym typeface="+mn-ea"/>
              </a:rPr>
              <a:t>柱</a:t>
            </a:r>
            <a:r>
              <a:rPr lang="en-US" altLang="zh-CN">
                <a:sym typeface="+mn-ea"/>
              </a:rPr>
              <a:t>          R2          </a:t>
            </a:r>
            <a:r>
              <a:rPr lang="zh-CN" altLang="en-US">
                <a:sym typeface="+mn-ea"/>
              </a:rPr>
              <a:t>给电容</a:t>
            </a:r>
            <a:r>
              <a:rPr lang="en-US" altLang="zh-CN">
                <a:sym typeface="+mn-ea"/>
              </a:rPr>
              <a:t>C</a:t>
            </a:r>
            <a:r>
              <a:rPr lang="zh-CN" altLang="en-US">
                <a:sym typeface="+mn-ea"/>
              </a:rPr>
              <a:t>进行充电，此时因电压低二极管</a:t>
            </a:r>
            <a:r>
              <a:rPr lang="en-US" altLang="zh-CN">
                <a:sym typeface="+mn-ea"/>
              </a:rPr>
              <a:t>D</a:t>
            </a:r>
            <a:r>
              <a:rPr lang="zh-CN" altLang="en-US">
                <a:sym typeface="+mn-ea"/>
              </a:rPr>
              <a:t>处于截止状态。当电容</a:t>
            </a:r>
            <a:r>
              <a:rPr lang="en-US" altLang="zh-CN">
                <a:sym typeface="+mn-ea"/>
              </a:rPr>
              <a:t>C</a:t>
            </a:r>
            <a:r>
              <a:rPr lang="zh-CN" altLang="en-US">
                <a:sym typeface="+mn-ea"/>
              </a:rPr>
              <a:t>接近充满状态时二极管</a:t>
            </a:r>
            <a:r>
              <a:rPr lang="en-US" altLang="zh-CN">
                <a:sym typeface="+mn-ea"/>
              </a:rPr>
              <a:t>D</a:t>
            </a:r>
            <a:r>
              <a:rPr lang="zh-CN" altLang="en-US">
                <a:sym typeface="+mn-ea"/>
              </a:rPr>
              <a:t>左端电位上升导通，三极管</a:t>
            </a:r>
            <a:r>
              <a:rPr lang="en-US" altLang="zh-CN">
                <a:sym typeface="+mn-ea"/>
              </a:rPr>
              <a:t>VT1</a:t>
            </a:r>
            <a:r>
              <a:rPr lang="zh-CN" altLang="en-US">
                <a:sym typeface="+mn-ea"/>
              </a:rPr>
              <a:t>随之导通，三极管</a:t>
            </a:r>
            <a:r>
              <a:rPr lang="en-US" altLang="zh-CN">
                <a:sym typeface="+mn-ea"/>
              </a:rPr>
              <a:t>VT2</a:t>
            </a:r>
            <a:r>
              <a:rPr lang="zh-CN" altLang="en-US">
                <a:sym typeface="+mn-ea"/>
              </a:rPr>
              <a:t>截止。此时线圈断电</a:t>
            </a:r>
            <a:r>
              <a:rPr lang="en-US" altLang="zh-CN">
                <a:sym typeface="+mn-ea"/>
              </a:rPr>
              <a:t>K1</a:t>
            </a:r>
            <a:r>
              <a:rPr lang="zh-CN" altLang="en-US">
                <a:sym typeface="+mn-ea"/>
              </a:rPr>
              <a:t>断开</a:t>
            </a:r>
            <a:r>
              <a:rPr lang="en-US" altLang="zh-CN">
                <a:sym typeface="+mn-ea"/>
              </a:rPr>
              <a:t>K2</a:t>
            </a:r>
            <a:r>
              <a:rPr lang="zh-CN" altLang="en-US">
                <a:sym typeface="+mn-ea"/>
              </a:rPr>
              <a:t>闭合，当</a:t>
            </a:r>
            <a:r>
              <a:rPr lang="en-US" altLang="zh-CN">
                <a:sym typeface="+mn-ea"/>
              </a:rPr>
              <a:t>K2</a:t>
            </a:r>
            <a:r>
              <a:rPr lang="zh-CN" altLang="en-US">
                <a:sym typeface="+mn-ea"/>
              </a:rPr>
              <a:t>闭合时，在回位盘的作用下雨刷电机继续工作直至回位，此时电容</a:t>
            </a:r>
            <a:r>
              <a:rPr lang="en-US" altLang="zh-CN">
                <a:sym typeface="+mn-ea"/>
              </a:rPr>
              <a:t>C</a:t>
            </a:r>
            <a:r>
              <a:rPr lang="zh-CN" altLang="en-US">
                <a:sym typeface="+mn-ea"/>
              </a:rPr>
              <a:t>处于放电状态。</a:t>
            </a:r>
            <a:endParaRPr lang="zh-CN" altLang="en-US">
              <a:sym typeface="+mn-ea"/>
            </a:endParaRPr>
          </a:p>
          <a:p>
            <a:r>
              <a:rPr lang="en-US" altLang="zh-CN">
                <a:sym typeface="+mn-ea"/>
              </a:rPr>
              <a:t>        </a:t>
            </a:r>
            <a:r>
              <a:rPr lang="zh-CN" altLang="en-US">
                <a:sym typeface="+mn-ea"/>
              </a:rPr>
              <a:t>当电容</a:t>
            </a:r>
            <a:r>
              <a:rPr lang="en-US" altLang="zh-CN">
                <a:sym typeface="+mn-ea"/>
              </a:rPr>
              <a:t>C</a:t>
            </a:r>
            <a:r>
              <a:rPr lang="zh-CN" altLang="en-US">
                <a:sym typeface="+mn-ea"/>
              </a:rPr>
              <a:t>放电后，因电压下降二极管</a:t>
            </a:r>
            <a:r>
              <a:rPr lang="en-US" altLang="zh-CN">
                <a:sym typeface="+mn-ea"/>
              </a:rPr>
              <a:t>D</a:t>
            </a:r>
            <a:r>
              <a:rPr lang="zh-CN" altLang="en-US">
                <a:sym typeface="+mn-ea"/>
              </a:rPr>
              <a:t>截止使三极管</a:t>
            </a:r>
            <a:r>
              <a:rPr lang="en-US" altLang="zh-CN">
                <a:sym typeface="+mn-ea"/>
              </a:rPr>
              <a:t>VT1</a:t>
            </a:r>
            <a:r>
              <a:rPr lang="zh-CN" altLang="en-US">
                <a:sym typeface="+mn-ea"/>
              </a:rPr>
              <a:t>截止</a:t>
            </a:r>
            <a:r>
              <a:rPr lang="en-US" altLang="zh-CN">
                <a:sym typeface="+mn-ea"/>
              </a:rPr>
              <a:t>VT2</a:t>
            </a:r>
            <a:r>
              <a:rPr lang="zh-CN" altLang="en-US">
                <a:sym typeface="+mn-ea"/>
              </a:rPr>
              <a:t>导通，就这样随着电容</a:t>
            </a:r>
            <a:r>
              <a:rPr lang="en-US" altLang="zh-CN">
                <a:sym typeface="+mn-ea"/>
              </a:rPr>
              <a:t>C</a:t>
            </a:r>
            <a:r>
              <a:rPr lang="zh-CN" altLang="en-US">
                <a:sym typeface="+mn-ea"/>
              </a:rPr>
              <a:t>充放电使继电器间歇工作。</a:t>
            </a:r>
            <a:endParaRPr lang="zh-CN" altLang="en-US"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>
            <p:custDataLst>
              <p:tags r:id="rId1"/>
            </p:custDataLst>
          </p:nvPr>
        </p:nvSpPr>
        <p:spPr>
          <a:xfrm>
            <a:off x="1010285" y="657225"/>
            <a:ext cx="6652260" cy="5648325"/>
          </a:xfrm>
          <a:prstGeom prst="rect">
            <a:avLst/>
          </a:prstGeom>
          <a:noFill/>
          <a:ln w="28575" cmpd="sng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6" name="直接连接符 5"/>
          <p:cNvCxnSpPr/>
          <p:nvPr>
            <p:custDataLst>
              <p:tags r:id="rId2"/>
            </p:custDataLst>
          </p:nvPr>
        </p:nvCxnSpPr>
        <p:spPr>
          <a:xfrm flipV="1">
            <a:off x="1466131" y="1000005"/>
            <a:ext cx="736790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>
            <p:custDataLst>
              <p:tags r:id="rId3"/>
            </p:custDataLst>
          </p:nvPr>
        </p:nvCxnSpPr>
        <p:spPr>
          <a:xfrm>
            <a:off x="1475656" y="6039295"/>
            <a:ext cx="723455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>
            <p:custDataLst>
              <p:tags r:id="rId4"/>
            </p:custDataLst>
          </p:nvPr>
        </p:nvCxnSpPr>
        <p:spPr>
          <a:xfrm>
            <a:off x="1475656" y="979684"/>
            <a:ext cx="0" cy="50760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>
            <p:custDataLst>
              <p:tags r:id="rId5"/>
            </p:custDataLst>
          </p:nvPr>
        </p:nvCxnSpPr>
        <p:spPr>
          <a:xfrm flipH="1">
            <a:off x="7178759" y="1389260"/>
            <a:ext cx="0" cy="299402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等腰三角形 10"/>
          <p:cNvSpPr/>
          <p:nvPr>
            <p:custDataLst>
              <p:tags r:id="rId6"/>
            </p:custDataLst>
          </p:nvPr>
        </p:nvSpPr>
        <p:spPr>
          <a:xfrm>
            <a:off x="1299077" y="3944807"/>
            <a:ext cx="353157" cy="304446"/>
          </a:xfrm>
          <a:prstGeom prst="triangl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13" name="直接连接符 12"/>
          <p:cNvCxnSpPr/>
          <p:nvPr>
            <p:custDataLst>
              <p:tags r:id="rId7"/>
            </p:custDataLst>
          </p:nvPr>
        </p:nvCxnSpPr>
        <p:spPr>
          <a:xfrm>
            <a:off x="2627784" y="2834939"/>
            <a:ext cx="0" cy="205222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>
            <p:custDataLst>
              <p:tags r:id="rId8"/>
            </p:custDataLst>
          </p:nvPr>
        </p:nvCxnSpPr>
        <p:spPr>
          <a:xfrm>
            <a:off x="2608732" y="2835357"/>
            <a:ext cx="756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矩形 16"/>
          <p:cNvSpPr/>
          <p:nvPr>
            <p:custDataLst>
              <p:tags r:id="rId9"/>
            </p:custDataLst>
          </p:nvPr>
        </p:nvSpPr>
        <p:spPr>
          <a:xfrm>
            <a:off x="3364732" y="2726927"/>
            <a:ext cx="559196" cy="216024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18" name="直接连接符 17"/>
          <p:cNvCxnSpPr/>
          <p:nvPr>
            <p:custDataLst>
              <p:tags r:id="rId10"/>
            </p:custDataLst>
          </p:nvPr>
        </p:nvCxnSpPr>
        <p:spPr>
          <a:xfrm>
            <a:off x="2627784" y="4360886"/>
            <a:ext cx="72008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>
            <p:custDataLst>
              <p:tags r:id="rId11"/>
            </p:custDataLst>
          </p:nvPr>
        </p:nvCxnSpPr>
        <p:spPr>
          <a:xfrm flipV="1">
            <a:off x="3923928" y="4362156"/>
            <a:ext cx="326834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矩形 21"/>
          <p:cNvSpPr/>
          <p:nvPr>
            <p:custDataLst>
              <p:tags r:id="rId12"/>
            </p:custDataLst>
          </p:nvPr>
        </p:nvSpPr>
        <p:spPr>
          <a:xfrm>
            <a:off x="3347864" y="4258045"/>
            <a:ext cx="576064" cy="216024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24" name="直接连接符 23"/>
          <p:cNvCxnSpPr/>
          <p:nvPr>
            <p:custDataLst>
              <p:tags r:id="rId13"/>
            </p:custDataLst>
          </p:nvPr>
        </p:nvCxnSpPr>
        <p:spPr>
          <a:xfrm>
            <a:off x="3923928" y="2835357"/>
            <a:ext cx="57606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>
            <p:custDataLst>
              <p:tags r:id="rId14"/>
            </p:custDataLst>
          </p:nvPr>
        </p:nvCxnSpPr>
        <p:spPr>
          <a:xfrm>
            <a:off x="2627784" y="4871179"/>
            <a:ext cx="72008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>
            <p:custDataLst>
              <p:tags r:id="rId15"/>
            </p:custDataLst>
          </p:nvPr>
        </p:nvCxnSpPr>
        <p:spPr>
          <a:xfrm>
            <a:off x="3339072" y="4599135"/>
            <a:ext cx="0" cy="50405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/>
          <p:cNvCxnSpPr/>
          <p:nvPr>
            <p:custDataLst>
              <p:tags r:id="rId16"/>
            </p:custDataLst>
          </p:nvPr>
        </p:nvCxnSpPr>
        <p:spPr>
          <a:xfrm>
            <a:off x="3607848" y="4705475"/>
            <a:ext cx="0" cy="29766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/>
          <p:cNvCxnSpPr/>
          <p:nvPr>
            <p:custDataLst>
              <p:tags r:id="rId17"/>
            </p:custDataLst>
          </p:nvPr>
        </p:nvCxnSpPr>
        <p:spPr>
          <a:xfrm>
            <a:off x="3607848" y="4861552"/>
            <a:ext cx="226029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等腰三角形 37"/>
          <p:cNvSpPr/>
          <p:nvPr>
            <p:custDataLst>
              <p:tags r:id="rId18"/>
            </p:custDataLst>
          </p:nvPr>
        </p:nvSpPr>
        <p:spPr>
          <a:xfrm rot="5400000">
            <a:off x="2811245" y="2683134"/>
            <a:ext cx="353157" cy="304446"/>
          </a:xfrm>
          <a:prstGeom prst="triangl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39" name="直接连接符 38"/>
          <p:cNvCxnSpPr/>
          <p:nvPr>
            <p:custDataLst>
              <p:tags r:id="rId19"/>
            </p:custDataLst>
          </p:nvPr>
        </p:nvCxnSpPr>
        <p:spPr>
          <a:xfrm>
            <a:off x="3176142" y="2658778"/>
            <a:ext cx="0" cy="35315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连接符 40"/>
          <p:cNvCxnSpPr/>
          <p:nvPr>
            <p:custDataLst>
              <p:tags r:id="rId20"/>
            </p:custDataLst>
          </p:nvPr>
        </p:nvCxnSpPr>
        <p:spPr>
          <a:xfrm>
            <a:off x="4491200" y="2583329"/>
            <a:ext cx="0" cy="50405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连接符 42"/>
          <p:cNvCxnSpPr/>
          <p:nvPr>
            <p:custDataLst>
              <p:tags r:id="rId21"/>
            </p:custDataLst>
          </p:nvPr>
        </p:nvCxnSpPr>
        <p:spPr>
          <a:xfrm flipV="1">
            <a:off x="5868144" y="2833135"/>
            <a:ext cx="0" cy="320616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44"/>
          <p:cNvCxnSpPr/>
          <p:nvPr>
            <p:custDataLst>
              <p:tags r:id="rId22"/>
            </p:custDataLst>
          </p:nvPr>
        </p:nvCxnSpPr>
        <p:spPr>
          <a:xfrm>
            <a:off x="5868144" y="998735"/>
            <a:ext cx="0" cy="64807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接连接符 46"/>
          <p:cNvCxnSpPr/>
          <p:nvPr>
            <p:custDataLst>
              <p:tags r:id="rId23"/>
            </p:custDataLst>
          </p:nvPr>
        </p:nvCxnSpPr>
        <p:spPr>
          <a:xfrm>
            <a:off x="4932040" y="998735"/>
            <a:ext cx="0" cy="43204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矩形 48"/>
          <p:cNvSpPr/>
          <p:nvPr>
            <p:custDataLst>
              <p:tags r:id="rId24"/>
            </p:custDataLst>
          </p:nvPr>
        </p:nvSpPr>
        <p:spPr>
          <a:xfrm rot="5400000">
            <a:off x="4744710" y="1520236"/>
            <a:ext cx="374659" cy="166515"/>
          </a:xfrm>
          <a:prstGeom prst="rect">
            <a:avLst/>
          </a:pr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50" name="直接连接符 49"/>
          <p:cNvCxnSpPr/>
          <p:nvPr>
            <p:custDataLst>
              <p:tags r:id="rId25"/>
            </p:custDataLst>
          </p:nvPr>
        </p:nvCxnSpPr>
        <p:spPr>
          <a:xfrm>
            <a:off x="4932039" y="1790823"/>
            <a:ext cx="0" cy="64807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接连接符 52"/>
          <p:cNvCxnSpPr/>
          <p:nvPr>
            <p:custDataLst>
              <p:tags r:id="rId26"/>
            </p:custDataLst>
          </p:nvPr>
        </p:nvCxnSpPr>
        <p:spPr>
          <a:xfrm flipV="1">
            <a:off x="4484849" y="2430103"/>
            <a:ext cx="447191" cy="27785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接连接符 53"/>
          <p:cNvCxnSpPr/>
          <p:nvPr>
            <p:custDataLst>
              <p:tags r:id="rId27"/>
            </p:custDataLst>
          </p:nvPr>
        </p:nvCxnSpPr>
        <p:spPr>
          <a:xfrm>
            <a:off x="4491199" y="2847236"/>
            <a:ext cx="540000" cy="48847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接连接符 58"/>
          <p:cNvCxnSpPr/>
          <p:nvPr>
            <p:custDataLst>
              <p:tags r:id="rId28"/>
            </p:custDataLst>
          </p:nvPr>
        </p:nvCxnSpPr>
        <p:spPr>
          <a:xfrm>
            <a:off x="5015297" y="3335715"/>
            <a:ext cx="85284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接连接符 61"/>
          <p:cNvCxnSpPr/>
          <p:nvPr>
            <p:custDataLst>
              <p:tags r:id="rId29"/>
            </p:custDataLst>
          </p:nvPr>
        </p:nvCxnSpPr>
        <p:spPr>
          <a:xfrm>
            <a:off x="4923247" y="2430103"/>
            <a:ext cx="51847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接连接符 63"/>
          <p:cNvCxnSpPr/>
          <p:nvPr>
            <p:custDataLst>
              <p:tags r:id="rId30"/>
            </p:custDataLst>
          </p:nvPr>
        </p:nvCxnSpPr>
        <p:spPr>
          <a:xfrm>
            <a:off x="5425375" y="2417713"/>
            <a:ext cx="449119" cy="41859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接连接符 66"/>
          <p:cNvCxnSpPr/>
          <p:nvPr>
            <p:custDataLst>
              <p:tags r:id="rId31"/>
            </p:custDataLst>
          </p:nvPr>
        </p:nvCxnSpPr>
        <p:spPr>
          <a:xfrm>
            <a:off x="5441720" y="2162510"/>
            <a:ext cx="0" cy="50405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接连接符 68"/>
          <p:cNvCxnSpPr/>
          <p:nvPr>
            <p:custDataLst>
              <p:tags r:id="rId32"/>
            </p:custDataLst>
          </p:nvPr>
        </p:nvCxnSpPr>
        <p:spPr>
          <a:xfrm flipV="1">
            <a:off x="5441720" y="2162510"/>
            <a:ext cx="426424" cy="24429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接连接符 72"/>
          <p:cNvCxnSpPr/>
          <p:nvPr>
            <p:custDataLst>
              <p:tags r:id="rId33"/>
            </p:custDataLst>
          </p:nvPr>
        </p:nvCxnSpPr>
        <p:spPr>
          <a:xfrm>
            <a:off x="5868144" y="1932197"/>
            <a:ext cx="0" cy="2520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6" name="组合 65"/>
          <p:cNvGrpSpPr/>
          <p:nvPr/>
        </p:nvGrpSpPr>
        <p:grpSpPr>
          <a:xfrm>
            <a:off x="5544185" y="1646555"/>
            <a:ext cx="647700" cy="288290"/>
            <a:chOff x="8731" y="2593"/>
            <a:chExt cx="1020" cy="454"/>
          </a:xfrm>
        </p:grpSpPr>
        <p:sp>
          <p:nvSpPr>
            <p:cNvPr id="46" name="矩形 45"/>
            <p:cNvSpPr/>
            <p:nvPr>
              <p:custDataLst>
                <p:tags r:id="rId34"/>
              </p:custDataLst>
            </p:nvPr>
          </p:nvSpPr>
          <p:spPr>
            <a:xfrm>
              <a:off x="8731" y="2593"/>
              <a:ext cx="1021" cy="454"/>
            </a:xfrm>
            <a:prstGeom prst="rect">
              <a:avLst/>
            </a:prstGeom>
            <a:noFill/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cxnSp>
          <p:nvCxnSpPr>
            <p:cNvPr id="76" name="直接连接符 75"/>
            <p:cNvCxnSpPr/>
            <p:nvPr>
              <p:custDataLst>
                <p:tags r:id="rId35"/>
              </p:custDataLst>
            </p:nvPr>
          </p:nvCxnSpPr>
          <p:spPr>
            <a:xfrm flipH="1">
              <a:off x="8739" y="2593"/>
              <a:ext cx="1013" cy="44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等腰三角形 77"/>
          <p:cNvSpPr/>
          <p:nvPr>
            <p:custDataLst>
              <p:tags r:id="rId36"/>
            </p:custDataLst>
          </p:nvPr>
        </p:nvSpPr>
        <p:spPr>
          <a:xfrm rot="7938862">
            <a:off x="5574690" y="2571196"/>
            <a:ext cx="209177" cy="175161"/>
          </a:xfrm>
          <a:prstGeom prst="triangle">
            <a:avLst>
              <a:gd name="adj" fmla="val 48003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9" name="等腰三角形 78"/>
          <p:cNvSpPr/>
          <p:nvPr>
            <p:custDataLst>
              <p:tags r:id="rId37"/>
            </p:custDataLst>
          </p:nvPr>
        </p:nvSpPr>
        <p:spPr>
          <a:xfrm rot="7938862">
            <a:off x="4648659" y="3003894"/>
            <a:ext cx="209177" cy="175161"/>
          </a:xfrm>
          <a:prstGeom prst="triangle">
            <a:avLst>
              <a:gd name="adj" fmla="val 48003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84" name="直接连接符 83"/>
          <p:cNvCxnSpPr/>
          <p:nvPr>
            <p:custDataLst>
              <p:tags r:id="rId38"/>
            </p:custDataLst>
          </p:nvPr>
        </p:nvCxnSpPr>
        <p:spPr>
          <a:xfrm>
            <a:off x="6516216" y="1754095"/>
            <a:ext cx="0" cy="37973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直接连接符 86"/>
          <p:cNvCxnSpPr/>
          <p:nvPr>
            <p:custDataLst>
              <p:tags r:id="rId39"/>
            </p:custDataLst>
          </p:nvPr>
        </p:nvCxnSpPr>
        <p:spPr>
          <a:xfrm>
            <a:off x="6516216" y="2114859"/>
            <a:ext cx="22606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直接连接符 88"/>
          <p:cNvCxnSpPr/>
          <p:nvPr>
            <p:custDataLst>
              <p:tags r:id="rId40"/>
            </p:custDataLst>
          </p:nvPr>
        </p:nvCxnSpPr>
        <p:spPr>
          <a:xfrm flipH="1" flipV="1">
            <a:off x="6804109" y="1416164"/>
            <a:ext cx="201104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椭圆 91"/>
          <p:cNvSpPr/>
          <p:nvPr>
            <p:custDataLst>
              <p:tags r:id="rId41"/>
            </p:custDataLst>
          </p:nvPr>
        </p:nvSpPr>
        <p:spPr>
          <a:xfrm>
            <a:off x="6751298" y="1362823"/>
            <a:ext cx="108000" cy="108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4" name="椭圆 93"/>
          <p:cNvSpPr/>
          <p:nvPr>
            <p:custDataLst>
              <p:tags r:id="rId42"/>
            </p:custDataLst>
          </p:nvPr>
        </p:nvSpPr>
        <p:spPr>
          <a:xfrm>
            <a:off x="7143976" y="1358775"/>
            <a:ext cx="108000" cy="108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5" name="椭圆 94"/>
          <p:cNvSpPr/>
          <p:nvPr>
            <p:custDataLst>
              <p:tags r:id="rId43"/>
            </p:custDataLst>
          </p:nvPr>
        </p:nvSpPr>
        <p:spPr>
          <a:xfrm>
            <a:off x="7614344" y="1358775"/>
            <a:ext cx="108000" cy="108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6" name="椭圆 95"/>
          <p:cNvSpPr/>
          <p:nvPr>
            <p:custDataLst>
              <p:tags r:id="rId44"/>
            </p:custDataLst>
          </p:nvPr>
        </p:nvSpPr>
        <p:spPr>
          <a:xfrm>
            <a:off x="7611888" y="945715"/>
            <a:ext cx="108000" cy="108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7" name="椭圆 96"/>
          <p:cNvSpPr/>
          <p:nvPr>
            <p:custDataLst>
              <p:tags r:id="rId45"/>
            </p:custDataLst>
          </p:nvPr>
        </p:nvSpPr>
        <p:spPr>
          <a:xfrm>
            <a:off x="5814450" y="934789"/>
            <a:ext cx="108000" cy="108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8" name="椭圆 97"/>
          <p:cNvSpPr/>
          <p:nvPr>
            <p:custDataLst>
              <p:tags r:id="rId46"/>
            </p:custDataLst>
          </p:nvPr>
        </p:nvSpPr>
        <p:spPr>
          <a:xfrm>
            <a:off x="4878039" y="945715"/>
            <a:ext cx="108000" cy="108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9" name="椭圆 98"/>
          <p:cNvSpPr/>
          <p:nvPr>
            <p:custDataLst>
              <p:tags r:id="rId47"/>
            </p:custDataLst>
          </p:nvPr>
        </p:nvSpPr>
        <p:spPr>
          <a:xfrm>
            <a:off x="6462216" y="934789"/>
            <a:ext cx="108000" cy="108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0" name="椭圆 99"/>
          <p:cNvSpPr/>
          <p:nvPr>
            <p:custDataLst>
              <p:tags r:id="rId48"/>
            </p:custDataLst>
          </p:nvPr>
        </p:nvSpPr>
        <p:spPr>
          <a:xfrm>
            <a:off x="6456982" y="1701873"/>
            <a:ext cx="108000" cy="108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1" name="椭圆 100"/>
          <p:cNvSpPr/>
          <p:nvPr>
            <p:custDataLst>
              <p:tags r:id="rId49"/>
            </p:custDataLst>
          </p:nvPr>
        </p:nvSpPr>
        <p:spPr>
          <a:xfrm>
            <a:off x="4878040" y="2376103"/>
            <a:ext cx="108000" cy="108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4" name="椭圆 123"/>
          <p:cNvSpPr/>
          <p:nvPr>
            <p:custDataLst>
              <p:tags r:id="rId50"/>
            </p:custDataLst>
          </p:nvPr>
        </p:nvSpPr>
        <p:spPr>
          <a:xfrm>
            <a:off x="5814144" y="3281715"/>
            <a:ext cx="108000" cy="108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5" name="椭圆 124"/>
          <p:cNvSpPr/>
          <p:nvPr>
            <p:custDataLst>
              <p:tags r:id="rId51"/>
            </p:custDataLst>
          </p:nvPr>
        </p:nvSpPr>
        <p:spPr>
          <a:xfrm>
            <a:off x="5811467" y="4797163"/>
            <a:ext cx="108000" cy="108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7" name="椭圆 126"/>
          <p:cNvSpPr/>
          <p:nvPr>
            <p:custDataLst>
              <p:tags r:id="rId52"/>
            </p:custDataLst>
          </p:nvPr>
        </p:nvSpPr>
        <p:spPr>
          <a:xfrm>
            <a:off x="5811467" y="5985296"/>
            <a:ext cx="108000" cy="108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145" name="直接连接符 144"/>
          <p:cNvCxnSpPr/>
          <p:nvPr>
            <p:custDataLst>
              <p:tags r:id="rId53"/>
            </p:custDataLst>
          </p:nvPr>
        </p:nvCxnSpPr>
        <p:spPr>
          <a:xfrm>
            <a:off x="1299077" y="3842001"/>
            <a:ext cx="0" cy="1440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直接连接符 146"/>
          <p:cNvCxnSpPr/>
          <p:nvPr>
            <p:custDataLst>
              <p:tags r:id="rId54"/>
            </p:custDataLst>
          </p:nvPr>
        </p:nvCxnSpPr>
        <p:spPr>
          <a:xfrm>
            <a:off x="1710732" y="3947533"/>
            <a:ext cx="0" cy="1440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直接连接符 148"/>
          <p:cNvCxnSpPr/>
          <p:nvPr>
            <p:custDataLst>
              <p:tags r:id="rId55"/>
            </p:custDataLst>
          </p:nvPr>
        </p:nvCxnSpPr>
        <p:spPr>
          <a:xfrm>
            <a:off x="1299077" y="3966949"/>
            <a:ext cx="42118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0" name="TextBox 149"/>
          <p:cNvSpPr txBox="1"/>
          <p:nvPr>
            <p:custDataLst>
              <p:tags r:id="rId56"/>
            </p:custDataLst>
          </p:nvPr>
        </p:nvSpPr>
        <p:spPr>
          <a:xfrm>
            <a:off x="1411642" y="4170125"/>
            <a:ext cx="5293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2400" dirty="0" smtClean="0"/>
              <a:t>D1</a:t>
            </a:r>
            <a:endParaRPr lang="zh-CN" altLang="en-US" sz="2400" dirty="0"/>
          </a:p>
        </p:txBody>
      </p:sp>
      <p:sp>
        <p:nvSpPr>
          <p:cNvPr id="151" name="TextBox 150"/>
          <p:cNvSpPr txBox="1"/>
          <p:nvPr>
            <p:custDataLst>
              <p:tags r:id="rId57"/>
            </p:custDataLst>
          </p:nvPr>
        </p:nvSpPr>
        <p:spPr>
          <a:xfrm>
            <a:off x="3297331" y="5003135"/>
            <a:ext cx="3481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2400" dirty="0" smtClean="0"/>
              <a:t>C</a:t>
            </a:r>
            <a:endParaRPr lang="zh-CN" altLang="en-US" sz="2400" dirty="0"/>
          </a:p>
        </p:txBody>
      </p:sp>
      <p:sp>
        <p:nvSpPr>
          <p:cNvPr id="152" name="椭圆 151"/>
          <p:cNvSpPr/>
          <p:nvPr>
            <p:custDataLst>
              <p:tags r:id="rId58"/>
            </p:custDataLst>
          </p:nvPr>
        </p:nvSpPr>
        <p:spPr>
          <a:xfrm>
            <a:off x="6464759" y="1361543"/>
            <a:ext cx="108000" cy="108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56" name="TextBox 155"/>
          <p:cNvSpPr txBox="1"/>
          <p:nvPr>
            <p:custDataLst>
              <p:tags r:id="rId59"/>
            </p:custDataLst>
          </p:nvPr>
        </p:nvSpPr>
        <p:spPr>
          <a:xfrm>
            <a:off x="2844393" y="2950392"/>
            <a:ext cx="3738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2400" dirty="0" smtClean="0"/>
              <a:t>D</a:t>
            </a:r>
            <a:endParaRPr lang="zh-CN" altLang="en-US" sz="2400" dirty="0"/>
          </a:p>
        </p:txBody>
      </p:sp>
      <p:sp>
        <p:nvSpPr>
          <p:cNvPr id="157" name="TextBox 156"/>
          <p:cNvSpPr txBox="1"/>
          <p:nvPr>
            <p:custDataLst>
              <p:tags r:id="rId60"/>
            </p:custDataLst>
          </p:nvPr>
        </p:nvSpPr>
        <p:spPr>
          <a:xfrm>
            <a:off x="3444820" y="2890630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dirty="0" smtClean="0"/>
              <a:t>R1</a:t>
            </a:r>
            <a:endParaRPr lang="zh-CN" altLang="en-US" dirty="0"/>
          </a:p>
        </p:txBody>
      </p:sp>
      <p:sp>
        <p:nvSpPr>
          <p:cNvPr id="158" name="TextBox 157"/>
          <p:cNvSpPr txBox="1"/>
          <p:nvPr>
            <p:custDataLst>
              <p:tags r:id="rId61"/>
            </p:custDataLst>
          </p:nvPr>
        </p:nvSpPr>
        <p:spPr>
          <a:xfrm>
            <a:off x="3430970" y="3888713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dirty="0" smtClean="0"/>
              <a:t>R2</a:t>
            </a:r>
            <a:endParaRPr lang="zh-CN" altLang="en-US" dirty="0"/>
          </a:p>
        </p:txBody>
      </p:sp>
      <p:sp>
        <p:nvSpPr>
          <p:cNvPr id="159" name="TextBox 158"/>
          <p:cNvSpPr txBox="1"/>
          <p:nvPr>
            <p:custDataLst>
              <p:tags r:id="rId62"/>
            </p:custDataLst>
          </p:nvPr>
        </p:nvSpPr>
        <p:spPr>
          <a:xfrm>
            <a:off x="4596576" y="2557657"/>
            <a:ext cx="6655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2400" dirty="0"/>
              <a:t>VT1</a:t>
            </a:r>
            <a:endParaRPr lang="zh-CN" altLang="en-US" sz="2400" dirty="0"/>
          </a:p>
        </p:txBody>
      </p:sp>
      <p:sp>
        <p:nvSpPr>
          <p:cNvPr id="161" name="TextBox 160"/>
          <p:cNvSpPr txBox="1"/>
          <p:nvPr>
            <p:custDataLst>
              <p:tags r:id="rId63"/>
            </p:custDataLst>
          </p:nvPr>
        </p:nvSpPr>
        <p:spPr>
          <a:xfrm>
            <a:off x="4564459" y="1421567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dirty="0" smtClean="0"/>
              <a:t>R</a:t>
            </a:r>
            <a:endParaRPr lang="zh-CN" altLang="en-US" dirty="0"/>
          </a:p>
        </p:txBody>
      </p:sp>
      <p:sp>
        <p:nvSpPr>
          <p:cNvPr id="162" name="TextBox 161"/>
          <p:cNvSpPr txBox="1"/>
          <p:nvPr>
            <p:custDataLst>
              <p:tags r:id="rId64"/>
            </p:custDataLst>
          </p:nvPr>
        </p:nvSpPr>
        <p:spPr>
          <a:xfrm>
            <a:off x="5984001" y="1202969"/>
            <a:ext cx="421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dirty="0" smtClean="0"/>
              <a:t>K1</a:t>
            </a:r>
            <a:endParaRPr lang="zh-CN" altLang="en-US" dirty="0"/>
          </a:p>
        </p:txBody>
      </p:sp>
      <p:sp>
        <p:nvSpPr>
          <p:cNvPr id="163" name="TextBox 162"/>
          <p:cNvSpPr txBox="1"/>
          <p:nvPr>
            <p:custDataLst>
              <p:tags r:id="rId65"/>
            </p:custDataLst>
          </p:nvPr>
        </p:nvSpPr>
        <p:spPr>
          <a:xfrm>
            <a:off x="6661901" y="1389552"/>
            <a:ext cx="421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dirty="0" smtClean="0"/>
              <a:t>K2</a:t>
            </a:r>
            <a:endParaRPr lang="zh-CN" altLang="en-US" dirty="0"/>
          </a:p>
        </p:txBody>
      </p:sp>
      <p:sp>
        <p:nvSpPr>
          <p:cNvPr id="164" name="TextBox 163"/>
          <p:cNvSpPr txBox="1"/>
          <p:nvPr>
            <p:custDataLst>
              <p:tags r:id="rId66"/>
            </p:custDataLst>
          </p:nvPr>
        </p:nvSpPr>
        <p:spPr>
          <a:xfrm>
            <a:off x="5549019" y="2199270"/>
            <a:ext cx="6655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2400" dirty="0" smtClean="0"/>
              <a:t>VT2</a:t>
            </a:r>
            <a:endParaRPr lang="zh-CN" altLang="en-US" sz="2400" dirty="0"/>
          </a:p>
        </p:txBody>
      </p:sp>
      <p:sp>
        <p:nvSpPr>
          <p:cNvPr id="165" name="TextBox 164"/>
          <p:cNvSpPr txBox="1"/>
          <p:nvPr>
            <p:custDataLst>
              <p:tags r:id="rId67"/>
            </p:custDataLst>
          </p:nvPr>
        </p:nvSpPr>
        <p:spPr>
          <a:xfrm>
            <a:off x="6079980" y="1603493"/>
            <a:ext cx="461665" cy="55399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p>
            <a:r>
              <a:rPr lang="zh-CN" altLang="en-US" dirty="0" smtClean="0">
                <a:latin typeface="思源等宽" pitchFamily="34" charset="-122"/>
                <a:ea typeface="思源等宽" pitchFamily="34" charset="-122"/>
              </a:rPr>
              <a:t>线圈</a:t>
            </a:r>
            <a:endParaRPr lang="zh-CN" altLang="en-US" dirty="0">
              <a:latin typeface="思源等宽" pitchFamily="34" charset="-122"/>
              <a:ea typeface="思源等宽" pitchFamily="34" charset="-122"/>
            </a:endParaRPr>
          </a:p>
        </p:txBody>
      </p:sp>
      <p:sp>
        <p:nvSpPr>
          <p:cNvPr id="3" name="文本框 2"/>
          <p:cNvSpPr txBox="1"/>
          <p:nvPr>
            <p:custDataLst>
              <p:tags r:id="rId68"/>
            </p:custDataLst>
          </p:nvPr>
        </p:nvSpPr>
        <p:spPr>
          <a:xfrm>
            <a:off x="8891270" y="804545"/>
            <a:ext cx="27876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B</a:t>
            </a:r>
            <a:r>
              <a:rPr lang="zh-CN" altLang="en-US"/>
              <a:t>柱</a:t>
            </a:r>
            <a:r>
              <a:rPr lang="en-US" altLang="zh-CN"/>
              <a:t>      </a:t>
            </a:r>
            <a:r>
              <a:rPr lang="zh-CN" altLang="en-US"/>
              <a:t>接电源</a:t>
            </a:r>
            <a:endParaRPr lang="zh-CN" altLang="en-US"/>
          </a:p>
        </p:txBody>
      </p:sp>
      <p:sp>
        <p:nvSpPr>
          <p:cNvPr id="4" name="文本框 3"/>
          <p:cNvSpPr txBox="1"/>
          <p:nvPr>
            <p:custDataLst>
              <p:tags r:id="rId69"/>
            </p:custDataLst>
          </p:nvPr>
        </p:nvSpPr>
        <p:spPr>
          <a:xfrm>
            <a:off x="8834120" y="1235075"/>
            <a:ext cx="315023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S1</a:t>
            </a:r>
            <a:r>
              <a:rPr lang="zh-CN" altLang="en-US"/>
              <a:t>柱</a:t>
            </a:r>
            <a:r>
              <a:rPr lang="en-US" altLang="zh-CN"/>
              <a:t>      </a:t>
            </a:r>
            <a:r>
              <a:rPr lang="zh-CN" altLang="en-US"/>
              <a:t>接雨刷电机回位线</a:t>
            </a:r>
            <a:endParaRPr lang="zh-CN" altLang="en-US"/>
          </a:p>
        </p:txBody>
      </p:sp>
      <p:sp>
        <p:nvSpPr>
          <p:cNvPr id="5" name="文本框 4"/>
          <p:cNvSpPr txBox="1"/>
          <p:nvPr>
            <p:custDataLst>
              <p:tags r:id="rId70"/>
            </p:custDataLst>
          </p:nvPr>
        </p:nvSpPr>
        <p:spPr>
          <a:xfrm>
            <a:off x="8891270" y="1934845"/>
            <a:ext cx="28829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S2</a:t>
            </a:r>
            <a:r>
              <a:rPr lang="zh-CN" altLang="en-US"/>
              <a:t>柱</a:t>
            </a:r>
            <a:r>
              <a:rPr lang="en-US" altLang="zh-CN"/>
              <a:t>      </a:t>
            </a:r>
            <a:r>
              <a:rPr lang="zh-CN" altLang="en-US"/>
              <a:t>接雨刷开关间歇档</a:t>
            </a:r>
            <a:endParaRPr lang="zh-CN" altLang="en-US"/>
          </a:p>
        </p:txBody>
      </p:sp>
      <p:sp>
        <p:nvSpPr>
          <p:cNvPr id="14" name="文本框 13"/>
          <p:cNvSpPr txBox="1"/>
          <p:nvPr>
            <p:custDataLst>
              <p:tags r:id="rId71"/>
            </p:custDataLst>
          </p:nvPr>
        </p:nvSpPr>
        <p:spPr>
          <a:xfrm>
            <a:off x="8891270" y="5855335"/>
            <a:ext cx="24542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E</a:t>
            </a:r>
            <a:r>
              <a:rPr lang="zh-CN" altLang="en-US"/>
              <a:t>柱</a:t>
            </a:r>
            <a:r>
              <a:rPr lang="en-US" altLang="zh-CN"/>
              <a:t>      </a:t>
            </a:r>
            <a:r>
              <a:rPr lang="zh-CN" altLang="en-US"/>
              <a:t>接雨刷开关搭铁</a:t>
            </a:r>
            <a:endParaRPr lang="en-US" altLang="zh-CN"/>
          </a:p>
        </p:txBody>
      </p:sp>
      <p:sp>
        <p:nvSpPr>
          <p:cNvPr id="19" name="椭圆 18"/>
          <p:cNvSpPr/>
          <p:nvPr>
            <p:custDataLst>
              <p:tags r:id="rId72"/>
            </p:custDataLst>
          </p:nvPr>
        </p:nvSpPr>
        <p:spPr>
          <a:xfrm>
            <a:off x="7614979" y="2054735"/>
            <a:ext cx="108000" cy="108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1" name="椭圆 20"/>
          <p:cNvSpPr/>
          <p:nvPr>
            <p:custDataLst>
              <p:tags r:id="rId73"/>
            </p:custDataLst>
          </p:nvPr>
        </p:nvSpPr>
        <p:spPr>
          <a:xfrm>
            <a:off x="7615614" y="5986020"/>
            <a:ext cx="108000" cy="108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3" name="椭圆 22"/>
          <p:cNvSpPr/>
          <p:nvPr>
            <p:custDataLst>
              <p:tags r:id="rId74"/>
            </p:custDataLst>
          </p:nvPr>
        </p:nvSpPr>
        <p:spPr>
          <a:xfrm>
            <a:off x="2580699" y="4324225"/>
            <a:ext cx="108000" cy="108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25" name="直接连接符 24"/>
          <p:cNvCxnSpPr/>
          <p:nvPr>
            <p:custDataLst>
              <p:tags r:id="rId75"/>
            </p:custDataLst>
          </p:nvPr>
        </p:nvCxnSpPr>
        <p:spPr>
          <a:xfrm>
            <a:off x="4919345" y="999490"/>
            <a:ext cx="3924000" cy="63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>
            <p:custDataLst>
              <p:tags r:id="rId76"/>
            </p:custDataLst>
          </p:nvPr>
        </p:nvCxnSpPr>
        <p:spPr>
          <a:xfrm flipV="1">
            <a:off x="4919345" y="2428875"/>
            <a:ext cx="504000" cy="63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>
            <p:custDataLst>
              <p:tags r:id="rId77"/>
            </p:custDataLst>
          </p:nvPr>
        </p:nvCxnSpPr>
        <p:spPr>
          <a:xfrm>
            <a:off x="5870569" y="990723"/>
            <a:ext cx="635" cy="11811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>
            <p:custDataLst>
              <p:tags r:id="rId78"/>
            </p:custDataLst>
          </p:nvPr>
        </p:nvCxnSpPr>
        <p:spPr>
          <a:xfrm>
            <a:off x="5846445" y="6045200"/>
            <a:ext cx="2891155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>
            <p:custDataLst>
              <p:tags r:id="rId79"/>
            </p:custDataLst>
          </p:nvPr>
        </p:nvCxnSpPr>
        <p:spPr>
          <a:xfrm>
            <a:off x="6506845" y="2115185"/>
            <a:ext cx="2268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/>
          <p:cNvCxnSpPr/>
          <p:nvPr>
            <p:custDataLst>
              <p:tags r:id="rId80"/>
            </p:custDataLst>
          </p:nvPr>
        </p:nvCxnSpPr>
        <p:spPr>
          <a:xfrm>
            <a:off x="7192010" y="1416050"/>
            <a:ext cx="16383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39"/>
          <p:cNvCxnSpPr/>
          <p:nvPr>
            <p:custDataLst>
              <p:tags r:id="rId81"/>
            </p:custDataLst>
          </p:nvPr>
        </p:nvCxnSpPr>
        <p:spPr>
          <a:xfrm>
            <a:off x="7182479" y="1401568"/>
            <a:ext cx="0" cy="2952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连接符 41"/>
          <p:cNvCxnSpPr/>
          <p:nvPr>
            <p:custDataLst>
              <p:tags r:id="rId82"/>
            </p:custDataLst>
          </p:nvPr>
        </p:nvCxnSpPr>
        <p:spPr>
          <a:xfrm flipV="1">
            <a:off x="2621915" y="4362450"/>
            <a:ext cx="4572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连接符 43"/>
          <p:cNvCxnSpPr/>
          <p:nvPr>
            <p:custDataLst>
              <p:tags r:id="rId83"/>
            </p:custDataLst>
          </p:nvPr>
        </p:nvCxnSpPr>
        <p:spPr>
          <a:xfrm>
            <a:off x="2628894" y="4363208"/>
            <a:ext cx="2540" cy="50419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接连接符 47"/>
          <p:cNvCxnSpPr/>
          <p:nvPr>
            <p:custDataLst>
              <p:tags r:id="rId84"/>
            </p:custDataLst>
          </p:nvPr>
        </p:nvCxnSpPr>
        <p:spPr>
          <a:xfrm flipV="1">
            <a:off x="2621915" y="4867275"/>
            <a:ext cx="702945" cy="381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接连接符 50"/>
          <p:cNvCxnSpPr/>
          <p:nvPr>
            <p:custDataLst>
              <p:tags r:id="rId85"/>
            </p:custDataLst>
          </p:nvPr>
        </p:nvCxnSpPr>
        <p:spPr>
          <a:xfrm>
            <a:off x="2629529" y="2813173"/>
            <a:ext cx="0" cy="157797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接连接符 51"/>
          <p:cNvCxnSpPr/>
          <p:nvPr>
            <p:custDataLst>
              <p:tags r:id="rId86"/>
            </p:custDataLst>
          </p:nvPr>
        </p:nvCxnSpPr>
        <p:spPr>
          <a:xfrm>
            <a:off x="2629535" y="2832735"/>
            <a:ext cx="186436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接连接符 54"/>
          <p:cNvCxnSpPr/>
          <p:nvPr>
            <p:custDataLst>
              <p:tags r:id="rId87"/>
            </p:custDataLst>
          </p:nvPr>
        </p:nvCxnSpPr>
        <p:spPr>
          <a:xfrm>
            <a:off x="4932039" y="990088"/>
            <a:ext cx="0" cy="14478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接连接符 55"/>
          <p:cNvCxnSpPr/>
          <p:nvPr>
            <p:custDataLst>
              <p:tags r:id="rId88"/>
            </p:custDataLst>
          </p:nvPr>
        </p:nvCxnSpPr>
        <p:spPr>
          <a:xfrm>
            <a:off x="5867394" y="2834128"/>
            <a:ext cx="3810" cy="319532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接连接符 56"/>
          <p:cNvCxnSpPr/>
          <p:nvPr>
            <p:custDataLst>
              <p:tags r:id="rId89"/>
            </p:custDataLst>
          </p:nvPr>
        </p:nvCxnSpPr>
        <p:spPr>
          <a:xfrm>
            <a:off x="3608070" y="4861560"/>
            <a:ext cx="225044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接连接符 57"/>
          <p:cNvCxnSpPr/>
          <p:nvPr>
            <p:custDataLst>
              <p:tags r:id="rId90"/>
            </p:custDataLst>
          </p:nvPr>
        </p:nvCxnSpPr>
        <p:spPr>
          <a:xfrm flipV="1">
            <a:off x="5031105" y="3335655"/>
            <a:ext cx="827405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接连接符 62"/>
          <p:cNvCxnSpPr/>
          <p:nvPr>
            <p:custDataLst>
              <p:tags r:id="rId91"/>
            </p:custDataLst>
          </p:nvPr>
        </p:nvCxnSpPr>
        <p:spPr>
          <a:xfrm>
            <a:off x="5422200" y="2414538"/>
            <a:ext cx="449119" cy="418597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接连接符 64"/>
          <p:cNvCxnSpPr/>
          <p:nvPr>
            <p:custDataLst>
              <p:tags r:id="rId92"/>
            </p:custDataLst>
          </p:nvPr>
        </p:nvCxnSpPr>
        <p:spPr>
          <a:xfrm flipV="1">
            <a:off x="5444895" y="2156160"/>
            <a:ext cx="426424" cy="24429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接连接符 69"/>
          <p:cNvCxnSpPr/>
          <p:nvPr>
            <p:custDataLst>
              <p:tags r:id="rId93"/>
            </p:custDataLst>
          </p:nvPr>
        </p:nvCxnSpPr>
        <p:spPr>
          <a:xfrm>
            <a:off x="6514311" y="1021940"/>
            <a:ext cx="0" cy="37973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2" name="组合 71"/>
          <p:cNvGrpSpPr/>
          <p:nvPr/>
        </p:nvGrpSpPr>
        <p:grpSpPr>
          <a:xfrm>
            <a:off x="6214745" y="1401670"/>
            <a:ext cx="603731" cy="691925"/>
            <a:chOff x="9787" y="2207"/>
            <a:chExt cx="951" cy="1090"/>
          </a:xfrm>
        </p:grpSpPr>
        <p:cxnSp>
          <p:nvCxnSpPr>
            <p:cNvPr id="68" name="直接连接符 67"/>
            <p:cNvCxnSpPr/>
            <p:nvPr>
              <p:custDataLst>
                <p:tags r:id="rId94"/>
              </p:custDataLst>
            </p:nvPr>
          </p:nvCxnSpPr>
          <p:spPr>
            <a:xfrm flipH="1">
              <a:off x="10262" y="2207"/>
              <a:ext cx="476" cy="54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直接连接符 70"/>
            <p:cNvCxnSpPr/>
            <p:nvPr>
              <p:custDataLst>
                <p:tags r:id="rId95"/>
              </p:custDataLst>
            </p:nvPr>
          </p:nvCxnSpPr>
          <p:spPr>
            <a:xfrm flipH="1">
              <a:off x="9787" y="2752"/>
              <a:ext cx="476" cy="545"/>
            </a:xfrm>
            <a:prstGeom prst="line">
              <a:avLst/>
            </a:prstGeom>
            <a:ln w="38100">
              <a:solidFill>
                <a:schemeClr val="tx1">
                  <a:alpha val="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3" name="直接连接符 32"/>
          <p:cNvCxnSpPr/>
          <p:nvPr>
            <p:custDataLst>
              <p:tags r:id="rId96"/>
            </p:custDataLst>
          </p:nvPr>
        </p:nvCxnSpPr>
        <p:spPr>
          <a:xfrm>
            <a:off x="6510014" y="1015488"/>
            <a:ext cx="8890" cy="112458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接连接符 73"/>
          <p:cNvCxnSpPr/>
          <p:nvPr>
            <p:custDataLst>
              <p:tags r:id="rId97"/>
            </p:custDataLst>
          </p:nvPr>
        </p:nvCxnSpPr>
        <p:spPr>
          <a:xfrm flipV="1">
            <a:off x="4490564" y="2426928"/>
            <a:ext cx="447191" cy="27785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接连接符 74"/>
          <p:cNvCxnSpPr/>
          <p:nvPr>
            <p:custDataLst>
              <p:tags r:id="rId98"/>
            </p:custDataLst>
          </p:nvPr>
        </p:nvCxnSpPr>
        <p:spPr>
          <a:xfrm>
            <a:off x="4491199" y="2847871"/>
            <a:ext cx="540000" cy="488479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直接连接符 76"/>
          <p:cNvCxnSpPr/>
          <p:nvPr>
            <p:custDataLst>
              <p:tags r:id="rId99"/>
            </p:custDataLst>
          </p:nvPr>
        </p:nvCxnSpPr>
        <p:spPr>
          <a:xfrm>
            <a:off x="1460500" y="999490"/>
            <a:ext cx="349377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直接连接符 79"/>
          <p:cNvCxnSpPr/>
          <p:nvPr>
            <p:custDataLst>
              <p:tags r:id="rId100"/>
            </p:custDataLst>
          </p:nvPr>
        </p:nvCxnSpPr>
        <p:spPr>
          <a:xfrm>
            <a:off x="1475656" y="989844"/>
            <a:ext cx="0" cy="5076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直接连接符 80"/>
          <p:cNvCxnSpPr/>
          <p:nvPr>
            <p:custDataLst>
              <p:tags r:id="rId101"/>
            </p:custDataLst>
          </p:nvPr>
        </p:nvCxnSpPr>
        <p:spPr>
          <a:xfrm>
            <a:off x="1460500" y="6046470"/>
            <a:ext cx="723138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460000">
                                      <p:cBhvr>
                                        <p:cTn id="44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000"/>
                            </p:stCondLst>
                            <p:childTnLst>
                              <p:par>
                                <p:cTn id="6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0"/>
                            </p:stCondLst>
                            <p:childTnLst>
                              <p:par>
                                <p:cTn id="7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"/>
                            </p:stCondLst>
                            <p:childTnLst>
                              <p:par>
                                <p:cTn id="9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000"/>
                            </p:stCondLst>
                            <p:childTnLst>
                              <p:par>
                                <p:cTn id="9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460000">
                                      <p:cBhvr>
                                        <p:cTn id="114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9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000"/>
                            </p:stCondLst>
                            <p:childTnLst>
                              <p:par>
                                <p:cTn id="1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0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1000"/>
                            </p:stCondLst>
                            <p:childTnLst>
                              <p:par>
                                <p:cTn id="17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4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2000"/>
                            </p:stCondLst>
                            <p:childTnLst>
                              <p:par>
                                <p:cTn id="17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8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624205" y="847725"/>
            <a:ext cx="10741025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四、故障</a:t>
            </a:r>
            <a:endParaRPr lang="zh-CN" altLang="en-US"/>
          </a:p>
          <a:p>
            <a:r>
              <a:rPr lang="en-US" altLang="zh-CN"/>
              <a:t>        </a:t>
            </a:r>
            <a:r>
              <a:rPr lang="zh-CN" altLang="en-US"/>
              <a:t>间歇档雨刷不工作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 </a:t>
            </a:r>
            <a:r>
              <a:rPr lang="en-US" altLang="zh-CN"/>
              <a:t>       </a:t>
            </a:r>
            <a:r>
              <a:rPr lang="zh-CN" altLang="en-US"/>
              <a:t>可能原因：间歇继电器故障、雨刷开关故障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 </a:t>
            </a:r>
            <a:r>
              <a:rPr lang="en-US" altLang="zh-CN"/>
              <a:t>      </a:t>
            </a:r>
            <a:r>
              <a:rPr lang="zh-CN" altLang="en-US"/>
              <a:t>检测：拔下雨刷开关插头，将间歇控制线搭铁，听继电器有无吸合声，如有吸合声，为雨刷开关故障，如无吸合声则为间歇继电器故障。</a:t>
            </a:r>
            <a:r>
              <a:rPr lang="en-US" altLang="zh-CN"/>
              <a:t> </a:t>
            </a:r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00.xml><?xml version="1.0" encoding="utf-8"?>
<p:tagLst xmlns:p="http://schemas.openxmlformats.org/presentationml/2006/main">
  <p:tag name="KSO_WM_BEAUTIFY_FLAG" val=""/>
</p:tagLst>
</file>

<file path=ppt/tags/tag101.xml><?xml version="1.0" encoding="utf-8"?>
<p:tagLst xmlns:p="http://schemas.openxmlformats.org/presentationml/2006/main">
  <p:tag name="KSO_WM_BEAUTIFY_FLAG" val=""/>
</p:tagLst>
</file>

<file path=ppt/tags/tag102.xml><?xml version="1.0" encoding="utf-8"?>
<p:tagLst xmlns:p="http://schemas.openxmlformats.org/presentationml/2006/main">
  <p:tag name="KSO_WM_BEAUTIFY_FLAG" val=""/>
</p:tagLst>
</file>

<file path=ppt/tags/tag103.xml><?xml version="1.0" encoding="utf-8"?>
<p:tagLst xmlns:p="http://schemas.openxmlformats.org/presentationml/2006/main">
  <p:tag name="KSO_WM_BEAUTIFY_FLAG" val=""/>
</p:tagLst>
</file>

<file path=ppt/tags/tag104.xml><?xml version="1.0" encoding="utf-8"?>
<p:tagLst xmlns:p="http://schemas.openxmlformats.org/presentationml/2006/main">
  <p:tag name="KSO_WM_BEAUTIFY_FLAG" val=""/>
</p:tagLst>
</file>

<file path=ppt/tags/tag105.xml><?xml version="1.0" encoding="utf-8"?>
<p:tagLst xmlns:p="http://schemas.openxmlformats.org/presentationml/2006/main">
  <p:tag name="KSO_WM_BEAUTIFY_FLAG" val=""/>
</p:tagLst>
</file>

<file path=ppt/tags/tag106.xml><?xml version="1.0" encoding="utf-8"?>
<p:tagLst xmlns:p="http://schemas.openxmlformats.org/presentationml/2006/main">
  <p:tag name="COMMONDATA" val="eyJoZGlkIjoiMWFmY2FhY2MxYzU4MTE4Nzg2Mzc1MWM5N2U3NjdjZWUifQ=="/>
  <p:tag name="KSO_WPP_MARK_KEY" val="7df9f973-295e-414e-bee3-c298c69569ea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KSO_WM_BEAUTIFY_FLAG" val=""/>
</p:tagLst>
</file>

<file path=ppt/tags/tag36.xml><?xml version="1.0" encoding="utf-8"?>
<p:tagLst xmlns:p="http://schemas.openxmlformats.org/presentationml/2006/main">
  <p:tag name="KSO_WM_BEAUTIFY_FLAG" val=""/>
</p:tagLst>
</file>

<file path=ppt/tags/tag37.xml><?xml version="1.0" encoding="utf-8"?>
<p:tagLst xmlns:p="http://schemas.openxmlformats.org/presentationml/2006/main">
  <p:tag name="KSO_WM_BEAUTIFY_FLAG" val=""/>
</p:tagLst>
</file>

<file path=ppt/tags/tag38.xml><?xml version="1.0" encoding="utf-8"?>
<p:tagLst xmlns:p="http://schemas.openxmlformats.org/presentationml/2006/main">
  <p:tag name="KSO_WM_BEAUTIFY_FLAG" val=""/>
</p:tagLst>
</file>

<file path=ppt/tags/tag39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BEAUTIFY_FLAG" val=""/>
</p:tagLst>
</file>

<file path=ppt/tags/tag41.xml><?xml version="1.0" encoding="utf-8"?>
<p:tagLst xmlns:p="http://schemas.openxmlformats.org/presentationml/2006/main">
  <p:tag name="KSO_WM_BEAUTIFY_FLAG" val=""/>
</p:tagLst>
</file>

<file path=ppt/tags/tag42.xml><?xml version="1.0" encoding="utf-8"?>
<p:tagLst xmlns:p="http://schemas.openxmlformats.org/presentationml/2006/main">
  <p:tag name="KSO_WM_BEAUTIFY_FLAG" val="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BEAUTIFY_FLAG" val=""/>
</p:tagLst>
</file>

<file path=ppt/tags/tag46.xml><?xml version="1.0" encoding="utf-8"?>
<p:tagLst xmlns:p="http://schemas.openxmlformats.org/presentationml/2006/main">
  <p:tag name="KSO_WM_BEAUTIFY_FLAG" val=""/>
</p:tagLst>
</file>

<file path=ppt/tags/tag47.xml><?xml version="1.0" encoding="utf-8"?>
<p:tagLst xmlns:p="http://schemas.openxmlformats.org/presentationml/2006/main">
  <p:tag name="KSO_WM_BEAUTIFY_FLAG" val=""/>
</p:tagLst>
</file>

<file path=ppt/tags/tag48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KSO_WM_BEAUTIFY_FLAG" val=""/>
</p:tagLst>
</file>

<file path=ppt/tags/tag51.xml><?xml version="1.0" encoding="utf-8"?>
<p:tagLst xmlns:p="http://schemas.openxmlformats.org/presentationml/2006/main">
  <p:tag name="KSO_WM_BEAUTIFY_FLAG" val=""/>
</p:tagLst>
</file>

<file path=ppt/tags/tag52.xml><?xml version="1.0" encoding="utf-8"?>
<p:tagLst xmlns:p="http://schemas.openxmlformats.org/presentationml/2006/main">
  <p:tag name="KSO_WM_BEAUTIFY_FLAG" val=""/>
</p:tagLst>
</file>

<file path=ppt/tags/tag53.xml><?xml version="1.0" encoding="utf-8"?>
<p:tagLst xmlns:p="http://schemas.openxmlformats.org/presentationml/2006/main">
  <p:tag name="KSO_WM_BEAUTIFY_FLAG" val=""/>
</p:tagLst>
</file>

<file path=ppt/tags/tag54.xml><?xml version="1.0" encoding="utf-8"?>
<p:tagLst xmlns:p="http://schemas.openxmlformats.org/presentationml/2006/main">
  <p:tag name="KSO_WM_BEAUTIFY_FLAG" val=""/>
</p:tagLst>
</file>

<file path=ppt/tags/tag55.xml><?xml version="1.0" encoding="utf-8"?>
<p:tagLst xmlns:p="http://schemas.openxmlformats.org/presentationml/2006/main">
  <p:tag name="KSO_WM_BEAUTIFY_FLAG" val=""/>
</p:tagLst>
</file>

<file path=ppt/tags/tag56.xml><?xml version="1.0" encoding="utf-8"?>
<p:tagLst xmlns:p="http://schemas.openxmlformats.org/presentationml/2006/main">
  <p:tag name="KSO_WM_BEAUTIFY_FLAG" val=""/>
</p:tagLst>
</file>

<file path=ppt/tags/tag57.xml><?xml version="1.0" encoding="utf-8"?>
<p:tagLst xmlns:p="http://schemas.openxmlformats.org/presentationml/2006/main">
  <p:tag name="KSO_WM_BEAUTIFY_FLAG" val=""/>
</p:tagLst>
</file>

<file path=ppt/tags/tag58.xml><?xml version="1.0" encoding="utf-8"?>
<p:tagLst xmlns:p="http://schemas.openxmlformats.org/presentationml/2006/main">
  <p:tag name="KSO_WM_BEAUTIFY_FLAG" val=""/>
</p:tagLst>
</file>

<file path=ppt/tags/tag59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60.xml><?xml version="1.0" encoding="utf-8"?>
<p:tagLst xmlns:p="http://schemas.openxmlformats.org/presentationml/2006/main">
  <p:tag name="KSO_WM_BEAUTIFY_FLAG" val=""/>
</p:tagLst>
</file>

<file path=ppt/tags/tag61.xml><?xml version="1.0" encoding="utf-8"?>
<p:tagLst xmlns:p="http://schemas.openxmlformats.org/presentationml/2006/main">
  <p:tag name="KSO_WM_BEAUTIFY_FLAG" val=""/>
</p:tagLst>
</file>

<file path=ppt/tags/tag62.xml><?xml version="1.0" encoding="utf-8"?>
<p:tagLst xmlns:p="http://schemas.openxmlformats.org/presentationml/2006/main">
  <p:tag name="KSO_WM_BEAUTIFY_FLAG" val="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KSO_WM_BEAUTIFY_FLAG" val=""/>
</p:tagLst>
</file>

<file path=ppt/tags/tag65.xml><?xml version="1.0" encoding="utf-8"?>
<p:tagLst xmlns:p="http://schemas.openxmlformats.org/presentationml/2006/main">
  <p:tag name="KSO_WM_BEAUTIFY_FLAG" val=""/>
</p:tagLst>
</file>

<file path=ppt/tags/tag66.xml><?xml version="1.0" encoding="utf-8"?>
<p:tagLst xmlns:p="http://schemas.openxmlformats.org/presentationml/2006/main">
  <p:tag name="KSO_WM_BEAUTIFY_FLAG" val=""/>
</p:tagLst>
</file>

<file path=ppt/tags/tag67.xml><?xml version="1.0" encoding="utf-8"?>
<p:tagLst xmlns:p="http://schemas.openxmlformats.org/presentationml/2006/main">
  <p:tag name="KSO_WM_BEAUTIFY_FLAG" val=""/>
</p:tagLst>
</file>

<file path=ppt/tags/tag68.xml><?xml version="1.0" encoding="utf-8"?>
<p:tagLst xmlns:p="http://schemas.openxmlformats.org/presentationml/2006/main">
  <p:tag name="KSO_WM_BEAUTIFY_FLAG" val=""/>
</p:tagLst>
</file>

<file path=ppt/tags/tag69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70.xml><?xml version="1.0" encoding="utf-8"?>
<p:tagLst xmlns:p="http://schemas.openxmlformats.org/presentationml/2006/main">
  <p:tag name="KSO_WM_BEAUTIFY_FLAG" val=""/>
</p:tagLst>
</file>

<file path=ppt/tags/tag71.xml><?xml version="1.0" encoding="utf-8"?>
<p:tagLst xmlns:p="http://schemas.openxmlformats.org/presentationml/2006/main">
  <p:tag name="KSO_WM_BEAUTIFY_FLAG" val=""/>
</p:tagLst>
</file>

<file path=ppt/tags/tag72.xml><?xml version="1.0" encoding="utf-8"?>
<p:tagLst xmlns:p="http://schemas.openxmlformats.org/presentationml/2006/main">
  <p:tag name="KSO_WM_BEAUTIFY_FLAG" val=""/>
</p:tagLst>
</file>

<file path=ppt/tags/tag73.xml><?xml version="1.0" encoding="utf-8"?>
<p:tagLst xmlns:p="http://schemas.openxmlformats.org/presentationml/2006/main">
  <p:tag name="KSO_WM_BEAUTIFY_FLAG" val=""/>
</p:tagLst>
</file>

<file path=ppt/tags/tag74.xml><?xml version="1.0" encoding="utf-8"?>
<p:tagLst xmlns:p="http://schemas.openxmlformats.org/presentationml/2006/main">
  <p:tag name="KSO_WM_BEAUTIFY_FLAG" val=""/>
</p:tagLst>
</file>

<file path=ppt/tags/tag75.xml><?xml version="1.0" encoding="utf-8"?>
<p:tagLst xmlns:p="http://schemas.openxmlformats.org/presentationml/2006/main">
  <p:tag name="KSO_WM_BEAUTIFY_FLAG" val=""/>
</p:tagLst>
</file>

<file path=ppt/tags/tag76.xml><?xml version="1.0" encoding="utf-8"?>
<p:tagLst xmlns:p="http://schemas.openxmlformats.org/presentationml/2006/main">
  <p:tag name="KSO_WM_BEAUTIFY_FLAG" val=""/>
</p:tagLst>
</file>

<file path=ppt/tags/tag77.xml><?xml version="1.0" encoding="utf-8"?>
<p:tagLst xmlns:p="http://schemas.openxmlformats.org/presentationml/2006/main">
  <p:tag name="KSO_WM_BEAUTIFY_FLAG" val=""/>
</p:tagLst>
</file>

<file path=ppt/tags/tag78.xml><?xml version="1.0" encoding="utf-8"?>
<p:tagLst xmlns:p="http://schemas.openxmlformats.org/presentationml/2006/main">
  <p:tag name="KSO_WM_BEAUTIFY_FLAG" val=""/>
</p:tagLst>
</file>

<file path=ppt/tags/tag79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80.xml><?xml version="1.0" encoding="utf-8"?>
<p:tagLst xmlns:p="http://schemas.openxmlformats.org/presentationml/2006/main">
  <p:tag name="KSO_WM_BEAUTIFY_FLAG" val=""/>
</p:tagLst>
</file>

<file path=ppt/tags/tag81.xml><?xml version="1.0" encoding="utf-8"?>
<p:tagLst xmlns:p="http://schemas.openxmlformats.org/presentationml/2006/main">
  <p:tag name="KSO_WM_BEAUTIFY_FLAG" val=""/>
</p:tagLst>
</file>

<file path=ppt/tags/tag82.xml><?xml version="1.0" encoding="utf-8"?>
<p:tagLst xmlns:p="http://schemas.openxmlformats.org/presentationml/2006/main">
  <p:tag name="KSO_WM_BEAUTIFY_FLAG" val=""/>
</p:tagLst>
</file>

<file path=ppt/tags/tag83.xml><?xml version="1.0" encoding="utf-8"?>
<p:tagLst xmlns:p="http://schemas.openxmlformats.org/presentationml/2006/main">
  <p:tag name="KSO_WM_BEAUTIFY_FLAG" val=""/>
</p:tagLst>
</file>

<file path=ppt/tags/tag84.xml><?xml version="1.0" encoding="utf-8"?>
<p:tagLst xmlns:p="http://schemas.openxmlformats.org/presentationml/2006/main">
  <p:tag name="KSO_WM_BEAUTIFY_FLAG" val=""/>
</p:tagLst>
</file>

<file path=ppt/tags/tag85.xml><?xml version="1.0" encoding="utf-8"?>
<p:tagLst xmlns:p="http://schemas.openxmlformats.org/presentationml/2006/main">
  <p:tag name="KSO_WM_BEAUTIFY_FLAG" val=""/>
</p:tagLst>
</file>

<file path=ppt/tags/tag86.xml><?xml version="1.0" encoding="utf-8"?>
<p:tagLst xmlns:p="http://schemas.openxmlformats.org/presentationml/2006/main">
  <p:tag name="KSO_WM_BEAUTIFY_FLAG" val=""/>
</p:tagLst>
</file>

<file path=ppt/tags/tag87.xml><?xml version="1.0" encoding="utf-8"?>
<p:tagLst xmlns:p="http://schemas.openxmlformats.org/presentationml/2006/main">
  <p:tag name="KSO_WM_BEAUTIFY_FLAG" val=""/>
</p:tagLst>
</file>

<file path=ppt/tags/tag88.xml><?xml version="1.0" encoding="utf-8"?>
<p:tagLst xmlns:p="http://schemas.openxmlformats.org/presentationml/2006/main">
  <p:tag name="KSO_WM_BEAUTIFY_FLAG" val=""/>
</p:tagLst>
</file>

<file path=ppt/tags/tag89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ags/tag90.xml><?xml version="1.0" encoding="utf-8"?>
<p:tagLst xmlns:p="http://schemas.openxmlformats.org/presentationml/2006/main">
  <p:tag name="KSO_WM_BEAUTIFY_FLAG" val=""/>
</p:tagLst>
</file>

<file path=ppt/tags/tag91.xml><?xml version="1.0" encoding="utf-8"?>
<p:tagLst xmlns:p="http://schemas.openxmlformats.org/presentationml/2006/main">
  <p:tag name="KSO_WM_BEAUTIFY_FLAG" val=""/>
</p:tagLst>
</file>

<file path=ppt/tags/tag92.xml><?xml version="1.0" encoding="utf-8"?>
<p:tagLst xmlns:p="http://schemas.openxmlformats.org/presentationml/2006/main">
  <p:tag name="KSO_WM_BEAUTIFY_FLAG" val=""/>
</p:tagLst>
</file>

<file path=ppt/tags/tag93.xml><?xml version="1.0" encoding="utf-8"?>
<p:tagLst xmlns:p="http://schemas.openxmlformats.org/presentationml/2006/main">
  <p:tag name="KSO_WM_BEAUTIFY_FLAG" val=""/>
</p:tagLst>
</file>

<file path=ppt/tags/tag94.xml><?xml version="1.0" encoding="utf-8"?>
<p:tagLst xmlns:p="http://schemas.openxmlformats.org/presentationml/2006/main">
  <p:tag name="KSO_WM_BEAUTIFY_FLAG" val=""/>
</p:tagLst>
</file>

<file path=ppt/tags/tag95.xml><?xml version="1.0" encoding="utf-8"?>
<p:tagLst xmlns:p="http://schemas.openxmlformats.org/presentationml/2006/main">
  <p:tag name="KSO_WM_BEAUTIFY_FLAG" val=""/>
</p:tagLst>
</file>

<file path=ppt/tags/tag96.xml><?xml version="1.0" encoding="utf-8"?>
<p:tagLst xmlns:p="http://schemas.openxmlformats.org/presentationml/2006/main">
  <p:tag name="KSO_WM_BEAUTIFY_FLAG" val=""/>
</p:tagLst>
</file>

<file path=ppt/tags/tag97.xml><?xml version="1.0" encoding="utf-8"?>
<p:tagLst xmlns:p="http://schemas.openxmlformats.org/presentationml/2006/main">
  <p:tag name="KSO_WM_BEAUTIFY_FLAG" val=""/>
</p:tagLst>
</file>

<file path=ppt/tags/tag98.xml><?xml version="1.0" encoding="utf-8"?>
<p:tagLst xmlns:p="http://schemas.openxmlformats.org/presentationml/2006/main">
  <p:tag name="KSO_WM_BEAUTIFY_FLAG" val=""/>
</p:tagLst>
</file>

<file path=ppt/tags/tag9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840</Words>
  <Application>WPS 演示</Application>
  <PresentationFormat>宽屏</PresentationFormat>
  <Paragraphs>52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6</vt:i4>
      </vt:variant>
    </vt:vector>
  </HeadingPairs>
  <TitlesOfParts>
    <vt:vector size="17" baseType="lpstr">
      <vt:lpstr>Arial</vt:lpstr>
      <vt:lpstr>宋体</vt:lpstr>
      <vt:lpstr>Wingdings</vt:lpstr>
      <vt:lpstr>思源等宽</vt:lpstr>
      <vt:lpstr>微软雅黑</vt:lpstr>
      <vt:lpstr>Calibri</vt:lpstr>
      <vt:lpstr>Arial Unicode MS</vt:lpstr>
      <vt:lpstr>等线 Light</vt:lpstr>
      <vt:lpstr>等线</vt:lpstr>
      <vt:lpstr>Office 主题​​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北方新能源技术总监--孙立伟</cp:lastModifiedBy>
  <cp:revision>44</cp:revision>
  <dcterms:created xsi:type="dcterms:W3CDTF">2021-01-18T10:46:00Z</dcterms:created>
  <dcterms:modified xsi:type="dcterms:W3CDTF">2023-06-17T02:11:04Z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2052-11.1.0.14309</vt:lpwstr>
  </property>
  <property fmtid="{D5CDD505-2E9C-101B-9397-08002B2CF9AE}" pid="3" name="ICV">
    <vt:lpwstr>C9DF76098E8347C395A30085271CB8E5_12</vt:lpwstr>
  </property>
</Properties>
</file>