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531" r:id="rId3"/>
    <p:sldId id="615" r:id="rId4"/>
    <p:sldId id="616" r:id="rId5"/>
    <p:sldId id="623" r:id="rId6"/>
    <p:sldId id="617" r:id="rId7"/>
    <p:sldId id="618" r:id="rId8"/>
    <p:sldId id="624" r:id="rId9"/>
    <p:sldId id="622" r:id="rId10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96" y="9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102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handoutMaster" Target="handoutMasters/handoutMaster1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89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89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lang="zh-CN" altLang="en-US" strike="noStrike" noProof="1">
              <a:latin typeface="等线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3.xml"/><Relationship Id="rId2" Type="http://schemas.openxmlformats.org/officeDocument/2006/relationships/image" Target="../media/image3.jpe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6" Type="http://schemas.openxmlformats.org/officeDocument/2006/relationships/slideLayout" Target="../slideLayouts/slideLayout1.xml"/><Relationship Id="rId15" Type="http://schemas.openxmlformats.org/officeDocument/2006/relationships/tags" Target="../tags/tag19.xml"/><Relationship Id="rId14" Type="http://schemas.openxmlformats.org/officeDocument/2006/relationships/tags" Target="../tags/tag18.xml"/><Relationship Id="rId13" Type="http://schemas.openxmlformats.org/officeDocument/2006/relationships/tags" Target="../tags/tag17.xml"/><Relationship Id="rId12" Type="http://schemas.openxmlformats.org/officeDocument/2006/relationships/tags" Target="../tags/tag16.xml"/><Relationship Id="rId11" Type="http://schemas.openxmlformats.org/officeDocument/2006/relationships/tags" Target="../tags/tag15.xml"/><Relationship Id="rId10" Type="http://schemas.openxmlformats.org/officeDocument/2006/relationships/tags" Target="../tags/tag14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21.xml"/><Relationship Id="rId2" Type="http://schemas.openxmlformats.org/officeDocument/2006/relationships/image" Target="../media/image4.jpeg"/><Relationship Id="rId1" Type="http://schemas.openxmlformats.org/officeDocument/2006/relationships/tags" Target="../tags/tag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2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31.xml"/><Relationship Id="rId80" Type="http://schemas.openxmlformats.org/officeDocument/2006/relationships/slideLayout" Target="../slideLayouts/slideLayout1.xml"/><Relationship Id="rId8" Type="http://schemas.openxmlformats.org/officeDocument/2006/relationships/tags" Target="../tags/tag30.xml"/><Relationship Id="rId79" Type="http://schemas.openxmlformats.org/officeDocument/2006/relationships/tags" Target="../tags/tag101.xml"/><Relationship Id="rId78" Type="http://schemas.openxmlformats.org/officeDocument/2006/relationships/tags" Target="../tags/tag100.xml"/><Relationship Id="rId77" Type="http://schemas.openxmlformats.org/officeDocument/2006/relationships/tags" Target="../tags/tag99.xml"/><Relationship Id="rId76" Type="http://schemas.openxmlformats.org/officeDocument/2006/relationships/tags" Target="../tags/tag98.xml"/><Relationship Id="rId75" Type="http://schemas.openxmlformats.org/officeDocument/2006/relationships/tags" Target="../tags/tag97.xml"/><Relationship Id="rId74" Type="http://schemas.openxmlformats.org/officeDocument/2006/relationships/tags" Target="../tags/tag96.xml"/><Relationship Id="rId73" Type="http://schemas.openxmlformats.org/officeDocument/2006/relationships/tags" Target="../tags/tag95.xml"/><Relationship Id="rId72" Type="http://schemas.openxmlformats.org/officeDocument/2006/relationships/tags" Target="../tags/tag94.xml"/><Relationship Id="rId71" Type="http://schemas.openxmlformats.org/officeDocument/2006/relationships/tags" Target="../tags/tag93.xml"/><Relationship Id="rId70" Type="http://schemas.openxmlformats.org/officeDocument/2006/relationships/tags" Target="../tags/tag92.xml"/><Relationship Id="rId7" Type="http://schemas.openxmlformats.org/officeDocument/2006/relationships/tags" Target="../tags/tag29.xml"/><Relationship Id="rId69" Type="http://schemas.openxmlformats.org/officeDocument/2006/relationships/tags" Target="../tags/tag91.xml"/><Relationship Id="rId68" Type="http://schemas.openxmlformats.org/officeDocument/2006/relationships/tags" Target="../tags/tag90.xml"/><Relationship Id="rId67" Type="http://schemas.openxmlformats.org/officeDocument/2006/relationships/tags" Target="../tags/tag89.xml"/><Relationship Id="rId66" Type="http://schemas.openxmlformats.org/officeDocument/2006/relationships/tags" Target="../tags/tag88.xml"/><Relationship Id="rId65" Type="http://schemas.openxmlformats.org/officeDocument/2006/relationships/tags" Target="../tags/tag87.xml"/><Relationship Id="rId64" Type="http://schemas.openxmlformats.org/officeDocument/2006/relationships/tags" Target="../tags/tag86.xml"/><Relationship Id="rId63" Type="http://schemas.openxmlformats.org/officeDocument/2006/relationships/tags" Target="../tags/tag85.xml"/><Relationship Id="rId62" Type="http://schemas.openxmlformats.org/officeDocument/2006/relationships/tags" Target="../tags/tag84.xml"/><Relationship Id="rId61" Type="http://schemas.openxmlformats.org/officeDocument/2006/relationships/tags" Target="../tags/tag83.xml"/><Relationship Id="rId60" Type="http://schemas.openxmlformats.org/officeDocument/2006/relationships/tags" Target="../tags/tag82.xml"/><Relationship Id="rId6" Type="http://schemas.openxmlformats.org/officeDocument/2006/relationships/tags" Target="../tags/tag28.xml"/><Relationship Id="rId59" Type="http://schemas.openxmlformats.org/officeDocument/2006/relationships/tags" Target="../tags/tag81.xml"/><Relationship Id="rId58" Type="http://schemas.openxmlformats.org/officeDocument/2006/relationships/tags" Target="../tags/tag80.xml"/><Relationship Id="rId57" Type="http://schemas.openxmlformats.org/officeDocument/2006/relationships/tags" Target="../tags/tag79.xml"/><Relationship Id="rId56" Type="http://schemas.openxmlformats.org/officeDocument/2006/relationships/tags" Target="../tags/tag78.xml"/><Relationship Id="rId55" Type="http://schemas.openxmlformats.org/officeDocument/2006/relationships/tags" Target="../tags/tag77.xml"/><Relationship Id="rId54" Type="http://schemas.openxmlformats.org/officeDocument/2006/relationships/tags" Target="../tags/tag76.xml"/><Relationship Id="rId53" Type="http://schemas.openxmlformats.org/officeDocument/2006/relationships/tags" Target="../tags/tag75.xml"/><Relationship Id="rId52" Type="http://schemas.openxmlformats.org/officeDocument/2006/relationships/tags" Target="../tags/tag74.xml"/><Relationship Id="rId51" Type="http://schemas.openxmlformats.org/officeDocument/2006/relationships/tags" Target="../tags/tag73.xml"/><Relationship Id="rId50" Type="http://schemas.openxmlformats.org/officeDocument/2006/relationships/tags" Target="../tags/tag72.xml"/><Relationship Id="rId5" Type="http://schemas.openxmlformats.org/officeDocument/2006/relationships/tags" Target="../tags/tag27.xml"/><Relationship Id="rId49" Type="http://schemas.openxmlformats.org/officeDocument/2006/relationships/tags" Target="../tags/tag71.xml"/><Relationship Id="rId48" Type="http://schemas.openxmlformats.org/officeDocument/2006/relationships/tags" Target="../tags/tag70.xml"/><Relationship Id="rId47" Type="http://schemas.openxmlformats.org/officeDocument/2006/relationships/tags" Target="../tags/tag69.xml"/><Relationship Id="rId46" Type="http://schemas.openxmlformats.org/officeDocument/2006/relationships/tags" Target="../tags/tag68.xml"/><Relationship Id="rId45" Type="http://schemas.openxmlformats.org/officeDocument/2006/relationships/tags" Target="../tags/tag67.xml"/><Relationship Id="rId44" Type="http://schemas.openxmlformats.org/officeDocument/2006/relationships/tags" Target="../tags/tag66.xml"/><Relationship Id="rId43" Type="http://schemas.openxmlformats.org/officeDocument/2006/relationships/tags" Target="../tags/tag65.xml"/><Relationship Id="rId42" Type="http://schemas.openxmlformats.org/officeDocument/2006/relationships/tags" Target="../tags/tag64.xml"/><Relationship Id="rId41" Type="http://schemas.openxmlformats.org/officeDocument/2006/relationships/tags" Target="../tags/tag63.xml"/><Relationship Id="rId40" Type="http://schemas.openxmlformats.org/officeDocument/2006/relationships/tags" Target="../tags/tag62.xml"/><Relationship Id="rId4" Type="http://schemas.openxmlformats.org/officeDocument/2006/relationships/tags" Target="../tags/tag26.xml"/><Relationship Id="rId39" Type="http://schemas.openxmlformats.org/officeDocument/2006/relationships/tags" Target="../tags/tag61.xml"/><Relationship Id="rId38" Type="http://schemas.openxmlformats.org/officeDocument/2006/relationships/tags" Target="../tags/tag60.xml"/><Relationship Id="rId37" Type="http://schemas.openxmlformats.org/officeDocument/2006/relationships/tags" Target="../tags/tag59.xml"/><Relationship Id="rId36" Type="http://schemas.openxmlformats.org/officeDocument/2006/relationships/tags" Target="../tags/tag58.xml"/><Relationship Id="rId35" Type="http://schemas.openxmlformats.org/officeDocument/2006/relationships/tags" Target="../tags/tag57.xml"/><Relationship Id="rId34" Type="http://schemas.openxmlformats.org/officeDocument/2006/relationships/tags" Target="../tags/tag56.xml"/><Relationship Id="rId33" Type="http://schemas.openxmlformats.org/officeDocument/2006/relationships/tags" Target="../tags/tag55.xml"/><Relationship Id="rId32" Type="http://schemas.openxmlformats.org/officeDocument/2006/relationships/tags" Target="../tags/tag54.xml"/><Relationship Id="rId31" Type="http://schemas.openxmlformats.org/officeDocument/2006/relationships/tags" Target="../tags/tag53.xml"/><Relationship Id="rId30" Type="http://schemas.openxmlformats.org/officeDocument/2006/relationships/tags" Target="../tags/tag52.xml"/><Relationship Id="rId3" Type="http://schemas.openxmlformats.org/officeDocument/2006/relationships/tags" Target="../tags/tag25.xml"/><Relationship Id="rId29" Type="http://schemas.openxmlformats.org/officeDocument/2006/relationships/tags" Target="../tags/tag51.xml"/><Relationship Id="rId28" Type="http://schemas.openxmlformats.org/officeDocument/2006/relationships/tags" Target="../tags/tag50.xml"/><Relationship Id="rId27" Type="http://schemas.openxmlformats.org/officeDocument/2006/relationships/tags" Target="../tags/tag49.xml"/><Relationship Id="rId26" Type="http://schemas.openxmlformats.org/officeDocument/2006/relationships/tags" Target="../tags/tag48.xml"/><Relationship Id="rId25" Type="http://schemas.openxmlformats.org/officeDocument/2006/relationships/tags" Target="../tags/tag47.xml"/><Relationship Id="rId24" Type="http://schemas.openxmlformats.org/officeDocument/2006/relationships/tags" Target="../tags/tag46.xml"/><Relationship Id="rId23" Type="http://schemas.openxmlformats.org/officeDocument/2006/relationships/tags" Target="../tags/tag45.xml"/><Relationship Id="rId22" Type="http://schemas.openxmlformats.org/officeDocument/2006/relationships/tags" Target="../tags/tag44.xml"/><Relationship Id="rId21" Type="http://schemas.openxmlformats.org/officeDocument/2006/relationships/tags" Target="../tags/tag43.xml"/><Relationship Id="rId20" Type="http://schemas.openxmlformats.org/officeDocument/2006/relationships/tags" Target="../tags/tag42.xml"/><Relationship Id="rId2" Type="http://schemas.openxmlformats.org/officeDocument/2006/relationships/tags" Target="../tags/tag24.xml"/><Relationship Id="rId19" Type="http://schemas.openxmlformats.org/officeDocument/2006/relationships/tags" Target="../tags/tag41.xml"/><Relationship Id="rId18" Type="http://schemas.openxmlformats.org/officeDocument/2006/relationships/tags" Target="../tags/tag40.xml"/><Relationship Id="rId17" Type="http://schemas.openxmlformats.org/officeDocument/2006/relationships/tags" Target="../tags/tag39.xml"/><Relationship Id="rId16" Type="http://schemas.openxmlformats.org/officeDocument/2006/relationships/tags" Target="../tags/tag38.xml"/><Relationship Id="rId15" Type="http://schemas.openxmlformats.org/officeDocument/2006/relationships/tags" Target="../tags/tag37.xml"/><Relationship Id="rId14" Type="http://schemas.openxmlformats.org/officeDocument/2006/relationships/tags" Target="../tags/tag36.xml"/><Relationship Id="rId13" Type="http://schemas.openxmlformats.org/officeDocument/2006/relationships/tags" Target="../tags/tag35.xml"/><Relationship Id="rId12" Type="http://schemas.openxmlformats.org/officeDocument/2006/relationships/tags" Target="../tags/tag34.xml"/><Relationship Id="rId11" Type="http://schemas.openxmlformats.org/officeDocument/2006/relationships/tags" Target="../tags/tag33.xml"/><Relationship Id="rId10" Type="http://schemas.openxmlformats.org/officeDocument/2006/relationships/tags" Target="../tags/tag32.xml"/><Relationship Id="rId1" Type="http://schemas.openxmlformats.org/officeDocument/2006/relationships/tags" Target="../tags/tag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开头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5" y="6350"/>
            <a:ext cx="12194540" cy="685990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33450" y="1982470"/>
            <a:ext cx="394081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FF0000"/>
                </a:solidFill>
              </a:rPr>
              <a:t>灯光实训平台刹车灯倒车灯控制原理</a:t>
            </a:r>
            <a:endParaRPr lang="zh-CN" altLang="en-US" sz="2800"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764540" y="662940"/>
            <a:ext cx="1059624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一：倒车灯</a:t>
            </a:r>
            <a:r>
              <a:rPr lang="en-US" altLang="zh-CN" sz="2400"/>
              <a:t> </a:t>
            </a:r>
            <a:r>
              <a:rPr lang="zh-CN" altLang="en-US" sz="2400"/>
              <a:t>刹车灯的作用</a:t>
            </a:r>
            <a:endParaRPr lang="zh-CN" altLang="en-US" sz="2400"/>
          </a:p>
          <a:p>
            <a:r>
              <a:rPr lang="en-US" altLang="zh-CN" sz="2400"/>
              <a:t>         </a:t>
            </a:r>
            <a:r>
              <a:rPr lang="zh-CN" altLang="en-US" sz="2400"/>
              <a:t>当倒车或者踩刹车时，车辆后方相应的警示灯将会亮起，依次来提醒后方的行人与车辆，防止事故的发生</a:t>
            </a:r>
            <a:endParaRPr lang="zh-CN" altLang="en-US" sz="2400"/>
          </a:p>
          <a:p>
            <a:endParaRPr lang="zh-CN" altLang="en-US" sz="2400"/>
          </a:p>
          <a:p>
            <a:endParaRPr lang="zh-CN" altLang="en-US" sz="2400"/>
          </a:p>
          <a:p>
            <a:r>
              <a:rPr lang="zh-CN" altLang="en-US" sz="2400"/>
              <a:t>二：刹车灯的操作及开关讲解</a:t>
            </a:r>
            <a:endParaRPr lang="zh-CN" altLang="en-US" sz="2400"/>
          </a:p>
          <a:p>
            <a:endParaRPr lang="zh-CN" altLang="en-US" sz="2400"/>
          </a:p>
          <a:p>
            <a:endParaRPr lang="zh-CN" altLang="en-US" sz="2400"/>
          </a:p>
          <a:p>
            <a:endParaRPr lang="zh-CN" altLang="en-US" sz="2400"/>
          </a:p>
        </p:txBody>
      </p:sp>
      <p:grpSp>
        <p:nvGrpSpPr>
          <p:cNvPr id="5" name="组合 4"/>
          <p:cNvGrpSpPr/>
          <p:nvPr/>
        </p:nvGrpSpPr>
        <p:grpSpPr>
          <a:xfrm>
            <a:off x="970915" y="3176270"/>
            <a:ext cx="4747260" cy="3072130"/>
            <a:chOff x="1413" y="4693"/>
            <a:chExt cx="7476" cy="4838"/>
          </a:xfrm>
        </p:grpSpPr>
        <p:pic>
          <p:nvPicPr>
            <p:cNvPr id="3" name="图片 2"/>
            <p:cNvPicPr/>
            <p:nvPr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>
              <a:off x="1413" y="4693"/>
              <a:ext cx="7476" cy="483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" name="文本框 3"/>
            <p:cNvSpPr txBox="1"/>
            <p:nvPr/>
          </p:nvSpPr>
          <p:spPr>
            <a:xfrm>
              <a:off x="3202" y="8528"/>
              <a:ext cx="413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/>
                <a:t>刹车灯开关</a:t>
              </a:r>
              <a:endParaRPr lang="zh-CN" altLang="en-US"/>
            </a:p>
          </p:txBody>
        </p:sp>
      </p:grp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97205" y="615315"/>
            <a:ext cx="11341735" cy="39674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 sz="2400">
                <a:sym typeface="+mn-ea"/>
              </a:rPr>
              <a:t>1   </a:t>
            </a:r>
            <a:r>
              <a:rPr lang="zh-CN" altLang="en-US" sz="2400">
                <a:sym typeface="+mn-ea"/>
              </a:rPr>
              <a:t>特点：刹车灯开关为</a:t>
            </a:r>
            <a:r>
              <a:rPr lang="en-US" altLang="zh-CN" sz="2400">
                <a:sym typeface="+mn-ea"/>
              </a:rPr>
              <a:t>4</a:t>
            </a:r>
            <a:r>
              <a:rPr lang="zh-CN" altLang="en-US" sz="2400">
                <a:sym typeface="+mn-ea"/>
              </a:rPr>
              <a:t>线，内部有两个联动触点。</a:t>
            </a:r>
            <a:endParaRPr lang="zh-CN" altLang="en-US" sz="2400"/>
          </a:p>
          <a:p>
            <a:r>
              <a:rPr lang="zh-CN" altLang="en-US" sz="2400">
                <a:sym typeface="+mn-ea"/>
              </a:rPr>
              <a:t> </a:t>
            </a:r>
            <a:r>
              <a:rPr lang="en-US" altLang="zh-CN" sz="2400">
                <a:sym typeface="+mn-ea"/>
              </a:rPr>
              <a:t>            </a:t>
            </a:r>
            <a:endParaRPr lang="en-US" altLang="zh-CN" sz="2400"/>
          </a:p>
          <a:p>
            <a:r>
              <a:rPr lang="en-US" altLang="zh-CN" sz="2400">
                <a:sym typeface="+mn-ea"/>
              </a:rPr>
              <a:t>2   </a:t>
            </a:r>
            <a:r>
              <a:rPr lang="zh-CN" altLang="en-US" sz="2400">
                <a:sym typeface="+mn-ea"/>
              </a:rPr>
              <a:t>控制原理的讲解：</a:t>
            </a:r>
            <a:r>
              <a:rPr lang="en-US" altLang="zh-CN" sz="2400">
                <a:sym typeface="+mn-ea"/>
              </a:rPr>
              <a:t>            </a:t>
            </a:r>
            <a:endParaRPr lang="en-US" altLang="zh-CN" sz="2400">
              <a:sym typeface="+mn-ea"/>
            </a:endParaRPr>
          </a:p>
          <a:p>
            <a:r>
              <a:rPr lang="en-US" altLang="zh-CN" sz="2400">
                <a:sym typeface="+mn-ea"/>
              </a:rPr>
              <a:t>              1# 2#</a:t>
            </a:r>
            <a:r>
              <a:rPr lang="zh-CN" altLang="en-US" sz="2400">
                <a:sym typeface="+mn-ea"/>
              </a:rPr>
              <a:t>线连接内部的常闭触点，</a:t>
            </a:r>
            <a:r>
              <a:rPr lang="en-US" altLang="zh-CN" sz="2400">
                <a:sym typeface="+mn-ea"/>
              </a:rPr>
              <a:t>3# 4#</a:t>
            </a:r>
            <a:r>
              <a:rPr lang="zh-CN" altLang="en-US" sz="2400">
                <a:sym typeface="+mn-ea"/>
              </a:rPr>
              <a:t>连接内部的常开触点。当踩刹车时，两个触点会同时动作，常闭触点断开，给与发动机控制单元信号，依次信号控制发动机快速的降速。常开触点闭合，给与车载电网控制单元信号，依此信号控制刹车灯点亮</a:t>
            </a:r>
            <a:endParaRPr lang="zh-CN" altLang="en-US" sz="2400"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" name="圆角矩形 16"/>
          <p:cNvSpPr/>
          <p:nvPr>
            <p:custDataLst>
              <p:tags r:id="rId1"/>
            </p:custDataLst>
          </p:nvPr>
        </p:nvSpPr>
        <p:spPr>
          <a:xfrm>
            <a:off x="3425190" y="3711575"/>
            <a:ext cx="3642995" cy="820420"/>
          </a:xfrm>
          <a:prstGeom prst="roundRect">
            <a:avLst/>
          </a:prstGeom>
          <a:solidFill>
            <a:schemeClr val="accent4"/>
          </a:solidFill>
          <a:ln w="34925" cmpd="sng">
            <a:solidFill>
              <a:schemeClr val="accent2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204" name="直接连接符 203"/>
          <p:cNvCxnSpPr/>
          <p:nvPr>
            <p:custDataLst>
              <p:tags r:id="rId2"/>
            </p:custDataLst>
          </p:nvPr>
        </p:nvCxnSpPr>
        <p:spPr>
          <a:xfrm>
            <a:off x="4056698" y="2007870"/>
            <a:ext cx="0" cy="20561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5" name="组合 204"/>
          <p:cNvGrpSpPr/>
          <p:nvPr/>
        </p:nvGrpSpPr>
        <p:grpSpPr>
          <a:xfrm rot="20100000">
            <a:off x="3906824" y="3775552"/>
            <a:ext cx="299085" cy="519430"/>
            <a:chOff x="15657" y="4439"/>
            <a:chExt cx="471" cy="818"/>
          </a:xfrm>
        </p:grpSpPr>
        <p:cxnSp>
          <p:nvCxnSpPr>
            <p:cNvPr id="206" name="直接连接符 205"/>
            <p:cNvCxnSpPr/>
            <p:nvPr>
              <p:custDataLst>
                <p:tags r:id="rId3"/>
              </p:custDataLst>
            </p:nvPr>
          </p:nvCxnSpPr>
          <p:spPr>
            <a:xfrm flipV="1">
              <a:off x="15657" y="4826"/>
              <a:ext cx="232" cy="431"/>
            </a:xfrm>
            <a:prstGeom prst="line">
              <a:avLst/>
            </a:prstGeom>
            <a:ln w="19050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直接连接符 206"/>
            <p:cNvCxnSpPr/>
            <p:nvPr>
              <p:custDataLst>
                <p:tags r:id="rId4"/>
              </p:custDataLst>
            </p:nvPr>
          </p:nvCxnSpPr>
          <p:spPr>
            <a:xfrm flipV="1">
              <a:off x="15874" y="4439"/>
              <a:ext cx="254" cy="381"/>
            </a:xfrm>
            <a:prstGeom prst="line">
              <a:avLst/>
            </a:prstGeom>
            <a:ln w="19050">
              <a:noFill/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8" name="直接连接符 207"/>
          <p:cNvCxnSpPr/>
          <p:nvPr>
            <p:custDataLst>
              <p:tags r:id="rId5"/>
            </p:custDataLst>
          </p:nvPr>
        </p:nvCxnSpPr>
        <p:spPr>
          <a:xfrm flipH="1">
            <a:off x="4053205" y="4253230"/>
            <a:ext cx="0" cy="14312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直接连接符 208"/>
          <p:cNvCxnSpPr/>
          <p:nvPr>
            <p:custDataLst>
              <p:tags r:id="rId6"/>
            </p:custDataLst>
          </p:nvPr>
        </p:nvCxnSpPr>
        <p:spPr>
          <a:xfrm>
            <a:off x="6376353" y="2007870"/>
            <a:ext cx="0" cy="20561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0" name="组合 209"/>
          <p:cNvGrpSpPr/>
          <p:nvPr/>
        </p:nvGrpSpPr>
        <p:grpSpPr>
          <a:xfrm rot="540000">
            <a:off x="6226479" y="3775552"/>
            <a:ext cx="299085" cy="519430"/>
            <a:chOff x="15657" y="4439"/>
            <a:chExt cx="471" cy="818"/>
          </a:xfrm>
        </p:grpSpPr>
        <p:cxnSp>
          <p:nvCxnSpPr>
            <p:cNvPr id="214" name="直接连接符 213"/>
            <p:cNvCxnSpPr/>
            <p:nvPr>
              <p:custDataLst>
                <p:tags r:id="rId7"/>
              </p:custDataLst>
            </p:nvPr>
          </p:nvCxnSpPr>
          <p:spPr>
            <a:xfrm flipV="1">
              <a:off x="15657" y="4826"/>
              <a:ext cx="232" cy="431"/>
            </a:xfrm>
            <a:prstGeom prst="line">
              <a:avLst/>
            </a:prstGeom>
            <a:ln w="19050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直接连接符 214"/>
            <p:cNvCxnSpPr/>
            <p:nvPr>
              <p:custDataLst>
                <p:tags r:id="rId8"/>
              </p:custDataLst>
            </p:nvPr>
          </p:nvCxnSpPr>
          <p:spPr>
            <a:xfrm flipV="1">
              <a:off x="15874" y="4439"/>
              <a:ext cx="254" cy="381"/>
            </a:xfrm>
            <a:prstGeom prst="line">
              <a:avLst/>
            </a:prstGeom>
            <a:ln w="19050">
              <a:noFill/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6" name="直接连接符 215"/>
          <p:cNvCxnSpPr/>
          <p:nvPr>
            <p:custDataLst>
              <p:tags r:id="rId9"/>
            </p:custDataLst>
          </p:nvPr>
        </p:nvCxnSpPr>
        <p:spPr>
          <a:xfrm>
            <a:off x="6376670" y="4253230"/>
            <a:ext cx="0" cy="14312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>
            <p:custDataLst>
              <p:tags r:id="rId10"/>
            </p:custDataLst>
          </p:nvPr>
        </p:nvSpPr>
        <p:spPr>
          <a:xfrm>
            <a:off x="3016885" y="3702050"/>
            <a:ext cx="2813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制动开关</a:t>
            </a:r>
            <a:endParaRPr lang="zh-CN" altLang="en-US" sz="1200"/>
          </a:p>
        </p:txBody>
      </p:sp>
      <p:sp>
        <p:nvSpPr>
          <p:cNvPr id="27" name="文本框 26"/>
          <p:cNvSpPr txBox="1"/>
          <p:nvPr>
            <p:custDataLst>
              <p:tags r:id="rId11"/>
            </p:custDataLst>
          </p:nvPr>
        </p:nvSpPr>
        <p:spPr>
          <a:xfrm>
            <a:off x="3827780" y="3461385"/>
            <a:ext cx="26035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/>
              <a:t>1</a:t>
            </a:r>
            <a:endParaRPr lang="en-US" altLang="zh-CN" sz="1200"/>
          </a:p>
        </p:txBody>
      </p:sp>
      <p:sp>
        <p:nvSpPr>
          <p:cNvPr id="28" name="文本框 27"/>
          <p:cNvSpPr txBox="1"/>
          <p:nvPr>
            <p:custDataLst>
              <p:tags r:id="rId12"/>
            </p:custDataLst>
          </p:nvPr>
        </p:nvSpPr>
        <p:spPr>
          <a:xfrm>
            <a:off x="3822065" y="4531995"/>
            <a:ext cx="26035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/>
              <a:t>2</a:t>
            </a:r>
            <a:endParaRPr lang="en-US" altLang="zh-CN" sz="1200"/>
          </a:p>
        </p:txBody>
      </p:sp>
      <p:sp>
        <p:nvSpPr>
          <p:cNvPr id="29" name="文本框 28"/>
          <p:cNvSpPr txBox="1"/>
          <p:nvPr>
            <p:custDataLst>
              <p:tags r:id="rId13"/>
            </p:custDataLst>
          </p:nvPr>
        </p:nvSpPr>
        <p:spPr>
          <a:xfrm>
            <a:off x="6154420" y="3455035"/>
            <a:ext cx="26035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/>
              <a:t>3</a:t>
            </a:r>
            <a:endParaRPr lang="en-US" altLang="zh-CN" sz="1200"/>
          </a:p>
        </p:txBody>
      </p:sp>
      <p:sp>
        <p:nvSpPr>
          <p:cNvPr id="30" name="文本框 29"/>
          <p:cNvSpPr txBox="1"/>
          <p:nvPr>
            <p:custDataLst>
              <p:tags r:id="rId14"/>
            </p:custDataLst>
          </p:nvPr>
        </p:nvSpPr>
        <p:spPr>
          <a:xfrm>
            <a:off x="6154420" y="4540250"/>
            <a:ext cx="26035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/>
              <a:t>4</a:t>
            </a:r>
            <a:endParaRPr lang="en-US" altLang="zh-CN" sz="1200"/>
          </a:p>
        </p:txBody>
      </p:sp>
      <p:sp>
        <p:nvSpPr>
          <p:cNvPr id="2" name="矩形 1"/>
          <p:cNvSpPr/>
          <p:nvPr/>
        </p:nvSpPr>
        <p:spPr>
          <a:xfrm>
            <a:off x="3234690" y="1270635"/>
            <a:ext cx="1658620" cy="74549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400"/>
              <a:t>发动机控制单元</a:t>
            </a:r>
            <a:r>
              <a:rPr lang="en-US" altLang="zh-CN" sz="1400"/>
              <a:t>J623</a:t>
            </a:r>
            <a:endParaRPr lang="en-US" altLang="zh-CN" sz="1400"/>
          </a:p>
        </p:txBody>
      </p:sp>
      <p:sp>
        <p:nvSpPr>
          <p:cNvPr id="3" name="矩形 2"/>
          <p:cNvSpPr/>
          <p:nvPr/>
        </p:nvSpPr>
        <p:spPr>
          <a:xfrm>
            <a:off x="5563235" y="1270635"/>
            <a:ext cx="1658620" cy="74549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400"/>
              <a:t>车载电网控制单元</a:t>
            </a:r>
            <a:r>
              <a:rPr lang="en-US" altLang="zh-CN" sz="1400"/>
              <a:t>J519</a:t>
            </a:r>
            <a:endParaRPr lang="en-US" altLang="zh-CN" sz="1400"/>
          </a:p>
        </p:txBody>
      </p:sp>
      <p:sp>
        <p:nvSpPr>
          <p:cNvPr id="78" name="文本框 77"/>
          <p:cNvSpPr txBox="1"/>
          <p:nvPr>
            <p:custDataLst>
              <p:tags r:id="rId15"/>
            </p:custDataLst>
          </p:nvPr>
        </p:nvSpPr>
        <p:spPr>
          <a:xfrm>
            <a:off x="6339840" y="1979295"/>
            <a:ext cx="648970" cy="2349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000">
                <a:solidFill>
                  <a:srgbClr val="FF0000"/>
                </a:solidFill>
              </a:rPr>
              <a:t>T52c/17</a:t>
            </a:r>
            <a:endParaRPr lang="en-US" altLang="zh-CN" sz="100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040000">
                                      <p:cBhvr>
                                        <p:cTn id="6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040000">
                                      <p:cBhvr>
                                        <p:cTn id="8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744855" y="721360"/>
            <a:ext cx="8663940" cy="4857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/>
              <a:t>三：倒车灯开关的操作及认知</a:t>
            </a:r>
            <a:endParaRPr lang="zh-CN" altLang="en-US" sz="2400"/>
          </a:p>
        </p:txBody>
      </p:sp>
      <p:pic>
        <p:nvPicPr>
          <p:cNvPr id="101" name="图片 100"/>
          <p:cNvPicPr/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171700" y="1406525"/>
            <a:ext cx="4594860" cy="426148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598170" y="624205"/>
            <a:ext cx="10694035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四：刹车灯倒车灯控制原理的讲解</a:t>
            </a:r>
            <a:endParaRPr lang="zh-CN" altLang="en-US" sz="2800"/>
          </a:p>
          <a:p>
            <a:r>
              <a:rPr lang="en-US" altLang="zh-CN" sz="2800"/>
              <a:t>         </a:t>
            </a:r>
            <a:r>
              <a:rPr lang="zh-CN" altLang="en-US" sz="2800"/>
              <a:t>当踩下刹车踏板时，</a:t>
            </a:r>
            <a:r>
              <a:rPr lang="en-US" altLang="zh-CN" sz="2800">
                <a:solidFill>
                  <a:srgbClr val="FF0000"/>
                </a:solidFill>
                <a:sym typeface="+mn-ea"/>
              </a:rPr>
              <a:t>87a#</a:t>
            </a:r>
            <a:r>
              <a:rPr lang="zh-CN" altLang="en-US" sz="2800">
                <a:solidFill>
                  <a:schemeClr val="tx1"/>
                </a:solidFill>
                <a:sym typeface="+mn-ea"/>
              </a:rPr>
              <a:t>的电压经过刹车灯</a:t>
            </a:r>
            <a:r>
              <a:rPr lang="en-US" altLang="zh-CN" sz="2800">
                <a:solidFill>
                  <a:schemeClr val="tx1"/>
                </a:solidFill>
                <a:sym typeface="+mn-ea"/>
              </a:rPr>
              <a:t>3</a:t>
            </a:r>
            <a:r>
              <a:rPr lang="zh-CN" altLang="en-US" sz="2800">
                <a:solidFill>
                  <a:schemeClr val="tx1"/>
                </a:solidFill>
                <a:sym typeface="+mn-ea"/>
              </a:rPr>
              <a:t>号</a:t>
            </a:r>
            <a:r>
              <a:rPr lang="en-US" altLang="zh-CN" sz="2800">
                <a:solidFill>
                  <a:schemeClr val="tx1"/>
                </a:solidFill>
                <a:sym typeface="+mn-ea"/>
              </a:rPr>
              <a:t>4</a:t>
            </a:r>
            <a:r>
              <a:rPr lang="zh-CN" altLang="en-US" sz="2800">
                <a:solidFill>
                  <a:schemeClr val="tx1"/>
                </a:solidFill>
                <a:sym typeface="+mn-ea"/>
              </a:rPr>
              <a:t>号脚后到达车载电网控制单元，车载电网控制单元依此信号来控制三个刹车灯的点亮</a:t>
            </a:r>
            <a:endParaRPr lang="zh-CN" altLang="en-US" sz="2800">
              <a:solidFill>
                <a:schemeClr val="tx1"/>
              </a:solidFill>
              <a:sym typeface="+mn-ea"/>
            </a:endParaRPr>
          </a:p>
          <a:p>
            <a:r>
              <a:rPr lang="zh-CN" altLang="en-US" sz="2800">
                <a:solidFill>
                  <a:schemeClr val="tx1"/>
                </a:solidFill>
                <a:sym typeface="+mn-ea"/>
              </a:rPr>
              <a:t> </a:t>
            </a:r>
            <a:r>
              <a:rPr lang="en-US" altLang="zh-CN" sz="2800">
                <a:solidFill>
                  <a:schemeClr val="tx1"/>
                </a:solidFill>
                <a:sym typeface="+mn-ea"/>
              </a:rPr>
              <a:t>        </a:t>
            </a:r>
            <a:r>
              <a:rPr lang="zh-CN" altLang="en-US" sz="2800">
                <a:solidFill>
                  <a:schemeClr val="tx1"/>
                </a:solidFill>
                <a:sym typeface="+mn-ea"/>
              </a:rPr>
              <a:t>当挂入倒挡时，</a:t>
            </a:r>
            <a:r>
              <a:rPr lang="en-US" altLang="zh-CN" sz="2800">
                <a:solidFill>
                  <a:schemeClr val="tx1"/>
                </a:solidFill>
                <a:sym typeface="+mn-ea"/>
              </a:rPr>
              <a:t>15#</a:t>
            </a:r>
            <a:r>
              <a:rPr lang="zh-CN" altLang="en-US" sz="2800">
                <a:solidFill>
                  <a:schemeClr val="tx1"/>
                </a:solidFill>
                <a:sym typeface="+mn-ea"/>
              </a:rPr>
              <a:t>脚的电压经过倒车灯开关后到达车载电网控制单元，收到此信号后，车载电网控制单元控制两个倒车灯的点亮</a:t>
            </a:r>
            <a:endParaRPr lang="en-US" altLang="zh-CN" sz="2800">
              <a:solidFill>
                <a:srgbClr val="FF0000"/>
              </a:solidFill>
            </a:endParaRPr>
          </a:p>
          <a:p>
            <a:endParaRPr lang="zh-CN" altLang="en-US" sz="280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4" name="圆角矩形 53"/>
          <p:cNvSpPr/>
          <p:nvPr>
            <p:custDataLst>
              <p:tags r:id="rId1"/>
            </p:custDataLst>
          </p:nvPr>
        </p:nvSpPr>
        <p:spPr>
          <a:xfrm>
            <a:off x="1352550" y="3820160"/>
            <a:ext cx="1696720" cy="102997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3" name="圆角矩形 52"/>
          <p:cNvSpPr/>
          <p:nvPr/>
        </p:nvSpPr>
        <p:spPr>
          <a:xfrm>
            <a:off x="4435475" y="3816350"/>
            <a:ext cx="1696720" cy="102997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149985" y="913765"/>
            <a:ext cx="8996045" cy="9283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车载电网控制单元</a:t>
            </a:r>
            <a:r>
              <a:rPr lang="en-US" altLang="zh-CN"/>
              <a:t>   J519</a:t>
            </a:r>
            <a:endParaRPr lang="en-US" altLang="zh-CN"/>
          </a:p>
        </p:txBody>
      </p:sp>
      <p:cxnSp>
        <p:nvCxnSpPr>
          <p:cNvPr id="89" name="直接连接符 88"/>
          <p:cNvCxnSpPr/>
          <p:nvPr>
            <p:custDataLst>
              <p:tags r:id="rId2"/>
            </p:custDataLst>
          </p:nvPr>
        </p:nvCxnSpPr>
        <p:spPr>
          <a:xfrm>
            <a:off x="2647315" y="4342130"/>
            <a:ext cx="0" cy="85598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8" name="组合 147"/>
          <p:cNvGrpSpPr/>
          <p:nvPr/>
        </p:nvGrpSpPr>
        <p:grpSpPr>
          <a:xfrm rot="0">
            <a:off x="2499995" y="4072890"/>
            <a:ext cx="294640" cy="304165"/>
            <a:chOff x="5256" y="5459"/>
            <a:chExt cx="464" cy="479"/>
          </a:xfrm>
          <a:solidFill>
            <a:srgbClr val="FFFF00"/>
          </a:solidFill>
        </p:grpSpPr>
        <p:sp>
          <p:nvSpPr>
            <p:cNvPr id="149" name="椭圆 148"/>
            <p:cNvSpPr/>
            <p:nvPr>
              <p:custDataLst>
                <p:tags r:id="rId3"/>
              </p:custDataLst>
            </p:nvPr>
          </p:nvSpPr>
          <p:spPr>
            <a:xfrm>
              <a:off x="5256" y="5459"/>
              <a:ext cx="464" cy="479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150" name="直接连接符 149"/>
            <p:cNvCxnSpPr>
              <a:stCxn id="149" idx="1"/>
              <a:endCxn id="149" idx="5"/>
            </p:cNvCxnSpPr>
            <p:nvPr>
              <p:custDataLst>
                <p:tags r:id="rId4"/>
              </p:custDataLst>
            </p:nvPr>
          </p:nvCxnSpPr>
          <p:spPr>
            <a:xfrm>
              <a:off x="5324" y="5529"/>
              <a:ext cx="328" cy="339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直接连接符 150"/>
            <p:cNvCxnSpPr/>
            <p:nvPr>
              <p:custDataLst>
                <p:tags r:id="rId5"/>
              </p:custDataLst>
            </p:nvPr>
          </p:nvCxnSpPr>
          <p:spPr>
            <a:xfrm flipH="1">
              <a:off x="5324" y="5529"/>
              <a:ext cx="328" cy="339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5" name="直接连接符 104"/>
          <p:cNvCxnSpPr/>
          <p:nvPr>
            <p:custDataLst>
              <p:tags r:id="rId6"/>
            </p:custDataLst>
          </p:nvPr>
        </p:nvCxnSpPr>
        <p:spPr>
          <a:xfrm flipH="1">
            <a:off x="2647315" y="1839595"/>
            <a:ext cx="0" cy="22320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8" name="组合 107"/>
          <p:cNvGrpSpPr/>
          <p:nvPr/>
        </p:nvGrpSpPr>
        <p:grpSpPr>
          <a:xfrm rot="0">
            <a:off x="2563495" y="5211445"/>
            <a:ext cx="175895" cy="69850"/>
            <a:chOff x="2228" y="7187"/>
            <a:chExt cx="284" cy="152"/>
          </a:xfrm>
        </p:grpSpPr>
        <p:cxnSp>
          <p:nvCxnSpPr>
            <p:cNvPr id="109" name="直接连接符 108"/>
            <p:cNvCxnSpPr/>
            <p:nvPr>
              <p:custDataLst>
                <p:tags r:id="rId7"/>
              </p:custDataLst>
            </p:nvPr>
          </p:nvCxnSpPr>
          <p:spPr>
            <a:xfrm flipV="1">
              <a:off x="2228" y="7187"/>
              <a:ext cx="28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连接符 109"/>
            <p:cNvCxnSpPr/>
            <p:nvPr>
              <p:custDataLst>
                <p:tags r:id="rId8"/>
              </p:custDataLst>
            </p:nvPr>
          </p:nvCxnSpPr>
          <p:spPr>
            <a:xfrm>
              <a:off x="2291" y="7262"/>
              <a:ext cx="160" cy="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>
              <p:custDataLst>
                <p:tags r:id="rId9"/>
              </p:custDataLst>
            </p:nvPr>
          </p:nvCxnSpPr>
          <p:spPr>
            <a:xfrm>
              <a:off x="2307" y="7339"/>
              <a:ext cx="12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文本框 66"/>
          <p:cNvSpPr txBox="1"/>
          <p:nvPr>
            <p:custDataLst>
              <p:tags r:id="rId10"/>
            </p:custDataLst>
          </p:nvPr>
        </p:nvSpPr>
        <p:spPr>
          <a:xfrm>
            <a:off x="2327910" y="1638300"/>
            <a:ext cx="648970" cy="2349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000">
                <a:solidFill>
                  <a:srgbClr val="FF0000"/>
                </a:solidFill>
              </a:rPr>
              <a:t>T52a/28</a:t>
            </a:r>
            <a:endParaRPr lang="en-US" altLang="zh-CN" sz="1000">
              <a:solidFill>
                <a:srgbClr val="FF0000"/>
              </a:solidFill>
            </a:endParaRPr>
          </a:p>
        </p:txBody>
      </p:sp>
      <p:cxnSp>
        <p:nvCxnSpPr>
          <p:cNvPr id="15" name="直接连接符 14"/>
          <p:cNvCxnSpPr/>
          <p:nvPr>
            <p:custDataLst>
              <p:tags r:id="rId11"/>
            </p:custDataLst>
          </p:nvPr>
        </p:nvCxnSpPr>
        <p:spPr>
          <a:xfrm>
            <a:off x="4991735" y="4356735"/>
            <a:ext cx="0" cy="85598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组合 15"/>
          <p:cNvGrpSpPr/>
          <p:nvPr/>
        </p:nvGrpSpPr>
        <p:grpSpPr>
          <a:xfrm rot="0">
            <a:off x="4844415" y="4074160"/>
            <a:ext cx="294640" cy="304165"/>
            <a:chOff x="5256" y="5459"/>
            <a:chExt cx="464" cy="479"/>
          </a:xfrm>
          <a:solidFill>
            <a:srgbClr val="FFFF00"/>
          </a:solidFill>
        </p:grpSpPr>
        <p:sp>
          <p:nvSpPr>
            <p:cNvPr id="17" name="椭圆 16"/>
            <p:cNvSpPr/>
            <p:nvPr>
              <p:custDataLst>
                <p:tags r:id="rId12"/>
              </p:custDataLst>
            </p:nvPr>
          </p:nvSpPr>
          <p:spPr>
            <a:xfrm>
              <a:off x="5256" y="5459"/>
              <a:ext cx="464" cy="479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18" name="直接连接符 17"/>
            <p:cNvCxnSpPr>
              <a:stCxn id="17" idx="1"/>
              <a:endCxn id="17" idx="5"/>
            </p:cNvCxnSpPr>
            <p:nvPr>
              <p:custDataLst>
                <p:tags r:id="rId13"/>
              </p:custDataLst>
            </p:nvPr>
          </p:nvCxnSpPr>
          <p:spPr>
            <a:xfrm>
              <a:off x="5324" y="5529"/>
              <a:ext cx="328" cy="339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>
              <p:custDataLst>
                <p:tags r:id="rId14"/>
              </p:custDataLst>
            </p:nvPr>
          </p:nvCxnSpPr>
          <p:spPr>
            <a:xfrm flipH="1">
              <a:off x="5324" y="5529"/>
              <a:ext cx="328" cy="339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直接连接符 19"/>
          <p:cNvCxnSpPr/>
          <p:nvPr>
            <p:custDataLst>
              <p:tags r:id="rId15"/>
            </p:custDataLst>
          </p:nvPr>
        </p:nvCxnSpPr>
        <p:spPr>
          <a:xfrm flipH="1">
            <a:off x="4991735" y="1854200"/>
            <a:ext cx="0" cy="22320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1"/>
          <p:cNvGrpSpPr/>
          <p:nvPr/>
        </p:nvGrpSpPr>
        <p:grpSpPr>
          <a:xfrm rot="0">
            <a:off x="4907915" y="5226050"/>
            <a:ext cx="175895" cy="69850"/>
            <a:chOff x="2228" y="7187"/>
            <a:chExt cx="284" cy="152"/>
          </a:xfrm>
        </p:grpSpPr>
        <p:cxnSp>
          <p:nvCxnSpPr>
            <p:cNvPr id="23" name="直接连接符 22"/>
            <p:cNvCxnSpPr/>
            <p:nvPr>
              <p:custDataLst>
                <p:tags r:id="rId16"/>
              </p:custDataLst>
            </p:nvPr>
          </p:nvCxnSpPr>
          <p:spPr>
            <a:xfrm flipV="1">
              <a:off x="2228" y="7187"/>
              <a:ext cx="28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>
              <p:custDataLst>
                <p:tags r:id="rId17"/>
              </p:custDataLst>
            </p:nvPr>
          </p:nvCxnSpPr>
          <p:spPr>
            <a:xfrm>
              <a:off x="2291" y="7262"/>
              <a:ext cx="160" cy="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>
              <p:custDataLst>
                <p:tags r:id="rId18"/>
              </p:custDataLst>
            </p:nvPr>
          </p:nvCxnSpPr>
          <p:spPr>
            <a:xfrm>
              <a:off x="2307" y="7339"/>
              <a:ext cx="12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文本框 25"/>
          <p:cNvSpPr txBox="1"/>
          <p:nvPr>
            <p:custDataLst>
              <p:tags r:id="rId19"/>
            </p:custDataLst>
          </p:nvPr>
        </p:nvSpPr>
        <p:spPr>
          <a:xfrm>
            <a:off x="4728210" y="1638300"/>
            <a:ext cx="648970" cy="2349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000">
                <a:solidFill>
                  <a:srgbClr val="FF0000"/>
                </a:solidFill>
              </a:rPr>
              <a:t>T52c/28</a:t>
            </a:r>
            <a:endParaRPr lang="en-US" altLang="zh-CN" sz="1000">
              <a:solidFill>
                <a:srgbClr val="FF0000"/>
              </a:solidFill>
            </a:endParaRPr>
          </a:p>
        </p:txBody>
      </p:sp>
      <p:sp>
        <p:nvSpPr>
          <p:cNvPr id="413" name="文本框 412"/>
          <p:cNvSpPr txBox="1"/>
          <p:nvPr>
            <p:custDataLst>
              <p:tags r:id="rId20"/>
            </p:custDataLst>
          </p:nvPr>
        </p:nvSpPr>
        <p:spPr>
          <a:xfrm>
            <a:off x="4553585" y="3816350"/>
            <a:ext cx="1955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右侧倒车灯</a:t>
            </a:r>
            <a:endParaRPr lang="zh-CN" altLang="en-US" sz="1200"/>
          </a:p>
        </p:txBody>
      </p:sp>
      <p:sp>
        <p:nvSpPr>
          <p:cNvPr id="414" name="文本框 413"/>
          <p:cNvSpPr txBox="1"/>
          <p:nvPr>
            <p:custDataLst>
              <p:tags r:id="rId21"/>
            </p:custDataLst>
          </p:nvPr>
        </p:nvSpPr>
        <p:spPr>
          <a:xfrm>
            <a:off x="2215515" y="3816350"/>
            <a:ext cx="1955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左侧倒车灯</a:t>
            </a:r>
            <a:endParaRPr lang="zh-CN" altLang="en-US" sz="1200"/>
          </a:p>
        </p:txBody>
      </p:sp>
      <p:cxnSp>
        <p:nvCxnSpPr>
          <p:cNvPr id="118" name="直接连接符 117"/>
          <p:cNvCxnSpPr/>
          <p:nvPr/>
        </p:nvCxnSpPr>
        <p:spPr>
          <a:xfrm flipH="1">
            <a:off x="2648585" y="1840865"/>
            <a:ext cx="0" cy="223200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接连接符 119"/>
          <p:cNvCxnSpPr/>
          <p:nvPr/>
        </p:nvCxnSpPr>
        <p:spPr>
          <a:xfrm flipH="1">
            <a:off x="4991100" y="1855470"/>
            <a:ext cx="0" cy="223200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文本框 58"/>
          <p:cNvSpPr txBox="1"/>
          <p:nvPr>
            <p:custDataLst>
              <p:tags r:id="rId22"/>
            </p:custDataLst>
          </p:nvPr>
        </p:nvSpPr>
        <p:spPr>
          <a:xfrm>
            <a:off x="4761865" y="3576955"/>
            <a:ext cx="217805" cy="250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200">
                <a:solidFill>
                  <a:srgbClr val="FF0000"/>
                </a:solidFill>
              </a:rPr>
              <a:t>3</a:t>
            </a:r>
            <a:endParaRPr lang="en-US" altLang="zh-CN" sz="1200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>
            <p:custDataLst>
              <p:tags r:id="rId23"/>
            </p:custDataLst>
          </p:nvPr>
        </p:nvSpPr>
        <p:spPr>
          <a:xfrm>
            <a:off x="2425065" y="3576955"/>
            <a:ext cx="217805" cy="250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200">
                <a:solidFill>
                  <a:srgbClr val="FF0000"/>
                </a:solidFill>
              </a:rPr>
              <a:t>3</a:t>
            </a:r>
            <a:endParaRPr lang="en-US" altLang="zh-CN" sz="1200">
              <a:solidFill>
                <a:srgbClr val="FF0000"/>
              </a:solidFill>
            </a:endParaRPr>
          </a:p>
        </p:txBody>
      </p:sp>
      <p:cxnSp>
        <p:nvCxnSpPr>
          <p:cNvPr id="6" name="直接连接符 5"/>
          <p:cNvCxnSpPr/>
          <p:nvPr>
            <p:custDataLst>
              <p:tags r:id="rId24"/>
            </p:custDataLst>
          </p:nvPr>
        </p:nvCxnSpPr>
        <p:spPr>
          <a:xfrm>
            <a:off x="1921510" y="4343400"/>
            <a:ext cx="0" cy="85598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/>
        </p:nvGrpSpPr>
        <p:grpSpPr>
          <a:xfrm rot="0">
            <a:off x="1774190" y="4074160"/>
            <a:ext cx="294640" cy="304165"/>
            <a:chOff x="5256" y="5459"/>
            <a:chExt cx="464" cy="479"/>
          </a:xfrm>
          <a:solidFill>
            <a:srgbClr val="FF0000"/>
          </a:solidFill>
        </p:grpSpPr>
        <p:sp>
          <p:nvSpPr>
            <p:cNvPr id="8" name="椭圆 7"/>
            <p:cNvSpPr/>
            <p:nvPr>
              <p:custDataLst>
                <p:tags r:id="rId25"/>
              </p:custDataLst>
            </p:nvPr>
          </p:nvSpPr>
          <p:spPr>
            <a:xfrm>
              <a:off x="5256" y="5459"/>
              <a:ext cx="464" cy="479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9" name="直接连接符 8"/>
            <p:cNvCxnSpPr>
              <a:stCxn id="8" idx="1"/>
              <a:endCxn id="8" idx="5"/>
            </p:cNvCxnSpPr>
            <p:nvPr>
              <p:custDataLst>
                <p:tags r:id="rId26"/>
              </p:custDataLst>
            </p:nvPr>
          </p:nvCxnSpPr>
          <p:spPr>
            <a:xfrm>
              <a:off x="5324" y="5529"/>
              <a:ext cx="328" cy="339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>
              <p:custDataLst>
                <p:tags r:id="rId27"/>
              </p:custDataLst>
            </p:nvPr>
          </p:nvCxnSpPr>
          <p:spPr>
            <a:xfrm flipH="1">
              <a:off x="5324" y="5529"/>
              <a:ext cx="328" cy="339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直接连接符 10"/>
          <p:cNvCxnSpPr/>
          <p:nvPr>
            <p:custDataLst>
              <p:tags r:id="rId28"/>
            </p:custDataLst>
          </p:nvPr>
        </p:nvCxnSpPr>
        <p:spPr>
          <a:xfrm flipH="1">
            <a:off x="1921510" y="1840865"/>
            <a:ext cx="0" cy="22320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 rot="0">
            <a:off x="1837690" y="5212715"/>
            <a:ext cx="175895" cy="69850"/>
            <a:chOff x="2228" y="7187"/>
            <a:chExt cx="284" cy="152"/>
          </a:xfrm>
        </p:grpSpPr>
        <p:cxnSp>
          <p:nvCxnSpPr>
            <p:cNvPr id="13" name="直接连接符 12"/>
            <p:cNvCxnSpPr/>
            <p:nvPr>
              <p:custDataLst>
                <p:tags r:id="rId29"/>
              </p:custDataLst>
            </p:nvPr>
          </p:nvCxnSpPr>
          <p:spPr>
            <a:xfrm flipV="1">
              <a:off x="2228" y="7187"/>
              <a:ext cx="28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>
              <p:custDataLst>
                <p:tags r:id="rId30"/>
              </p:custDataLst>
            </p:nvPr>
          </p:nvCxnSpPr>
          <p:spPr>
            <a:xfrm>
              <a:off x="2291" y="7262"/>
              <a:ext cx="160" cy="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>
              <p:custDataLst>
                <p:tags r:id="rId31"/>
              </p:custDataLst>
            </p:nvPr>
          </p:nvCxnSpPr>
          <p:spPr>
            <a:xfrm>
              <a:off x="2307" y="7339"/>
              <a:ext cx="12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文本框 26"/>
          <p:cNvSpPr txBox="1"/>
          <p:nvPr>
            <p:custDataLst>
              <p:tags r:id="rId32"/>
            </p:custDataLst>
          </p:nvPr>
        </p:nvSpPr>
        <p:spPr>
          <a:xfrm>
            <a:off x="1602105" y="1638300"/>
            <a:ext cx="648970" cy="2349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000">
                <a:solidFill>
                  <a:srgbClr val="FF0000"/>
                </a:solidFill>
              </a:rPr>
              <a:t>T52c/4</a:t>
            </a:r>
            <a:endParaRPr lang="en-US" altLang="zh-CN" sz="1000">
              <a:solidFill>
                <a:srgbClr val="FF0000"/>
              </a:solidFill>
            </a:endParaRPr>
          </a:p>
        </p:txBody>
      </p:sp>
      <p:sp>
        <p:nvSpPr>
          <p:cNvPr id="28" name="文本框 27"/>
          <p:cNvSpPr txBox="1"/>
          <p:nvPr>
            <p:custDataLst>
              <p:tags r:id="rId33"/>
            </p:custDataLst>
          </p:nvPr>
        </p:nvSpPr>
        <p:spPr>
          <a:xfrm>
            <a:off x="1499235" y="3816350"/>
            <a:ext cx="1955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左侧刹车灯</a:t>
            </a:r>
            <a:endParaRPr lang="zh-CN" altLang="en-US" sz="1200"/>
          </a:p>
        </p:txBody>
      </p:sp>
      <p:cxnSp>
        <p:nvCxnSpPr>
          <p:cNvPr id="29" name="直接连接符 28"/>
          <p:cNvCxnSpPr/>
          <p:nvPr/>
        </p:nvCxnSpPr>
        <p:spPr>
          <a:xfrm flipH="1">
            <a:off x="1918970" y="1842135"/>
            <a:ext cx="0" cy="223200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>
            <p:custDataLst>
              <p:tags r:id="rId34"/>
            </p:custDataLst>
          </p:nvPr>
        </p:nvSpPr>
        <p:spPr>
          <a:xfrm>
            <a:off x="1699260" y="3576955"/>
            <a:ext cx="217805" cy="250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200">
                <a:solidFill>
                  <a:srgbClr val="FF0000"/>
                </a:solidFill>
              </a:rPr>
              <a:t>2</a:t>
            </a:r>
            <a:endParaRPr lang="en-US" altLang="zh-CN" sz="1200">
              <a:solidFill>
                <a:srgbClr val="FF0000"/>
              </a:solidFill>
            </a:endParaRPr>
          </a:p>
        </p:txBody>
      </p:sp>
      <p:cxnSp>
        <p:nvCxnSpPr>
          <p:cNvPr id="31" name="直接连接符 30"/>
          <p:cNvCxnSpPr/>
          <p:nvPr>
            <p:custDataLst>
              <p:tags r:id="rId35"/>
            </p:custDataLst>
          </p:nvPr>
        </p:nvCxnSpPr>
        <p:spPr>
          <a:xfrm>
            <a:off x="5718175" y="4352925"/>
            <a:ext cx="0" cy="85598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组合 31"/>
          <p:cNvGrpSpPr/>
          <p:nvPr/>
        </p:nvGrpSpPr>
        <p:grpSpPr>
          <a:xfrm rot="0">
            <a:off x="5570855" y="4083685"/>
            <a:ext cx="294640" cy="304165"/>
            <a:chOff x="5256" y="5459"/>
            <a:chExt cx="464" cy="479"/>
          </a:xfrm>
          <a:solidFill>
            <a:srgbClr val="FF0000"/>
          </a:solidFill>
        </p:grpSpPr>
        <p:sp>
          <p:nvSpPr>
            <p:cNvPr id="33" name="椭圆 32"/>
            <p:cNvSpPr/>
            <p:nvPr>
              <p:custDataLst>
                <p:tags r:id="rId36"/>
              </p:custDataLst>
            </p:nvPr>
          </p:nvSpPr>
          <p:spPr>
            <a:xfrm>
              <a:off x="5256" y="5459"/>
              <a:ext cx="464" cy="479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34" name="直接连接符 33"/>
            <p:cNvCxnSpPr>
              <a:stCxn id="33" idx="1"/>
              <a:endCxn id="33" idx="5"/>
            </p:cNvCxnSpPr>
            <p:nvPr>
              <p:custDataLst>
                <p:tags r:id="rId37"/>
              </p:custDataLst>
            </p:nvPr>
          </p:nvCxnSpPr>
          <p:spPr>
            <a:xfrm>
              <a:off x="5324" y="5529"/>
              <a:ext cx="328" cy="339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>
              <p:custDataLst>
                <p:tags r:id="rId38"/>
              </p:custDataLst>
            </p:nvPr>
          </p:nvCxnSpPr>
          <p:spPr>
            <a:xfrm flipH="1">
              <a:off x="5324" y="5529"/>
              <a:ext cx="328" cy="339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" name="直接连接符 35"/>
          <p:cNvCxnSpPr/>
          <p:nvPr>
            <p:custDataLst>
              <p:tags r:id="rId39"/>
            </p:custDataLst>
          </p:nvPr>
        </p:nvCxnSpPr>
        <p:spPr>
          <a:xfrm flipH="1">
            <a:off x="5718175" y="1850390"/>
            <a:ext cx="0" cy="22320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组合 36"/>
          <p:cNvGrpSpPr/>
          <p:nvPr/>
        </p:nvGrpSpPr>
        <p:grpSpPr>
          <a:xfrm rot="0">
            <a:off x="5634355" y="5222240"/>
            <a:ext cx="175895" cy="69850"/>
            <a:chOff x="2228" y="7187"/>
            <a:chExt cx="284" cy="152"/>
          </a:xfrm>
        </p:grpSpPr>
        <p:cxnSp>
          <p:nvCxnSpPr>
            <p:cNvPr id="38" name="直接连接符 37"/>
            <p:cNvCxnSpPr/>
            <p:nvPr>
              <p:custDataLst>
                <p:tags r:id="rId40"/>
              </p:custDataLst>
            </p:nvPr>
          </p:nvCxnSpPr>
          <p:spPr>
            <a:xfrm flipV="1">
              <a:off x="2228" y="7187"/>
              <a:ext cx="28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>
              <p:custDataLst>
                <p:tags r:id="rId41"/>
              </p:custDataLst>
            </p:nvPr>
          </p:nvCxnSpPr>
          <p:spPr>
            <a:xfrm>
              <a:off x="2291" y="7262"/>
              <a:ext cx="160" cy="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>
              <p:custDataLst>
                <p:tags r:id="rId42"/>
              </p:custDataLst>
            </p:nvPr>
          </p:nvCxnSpPr>
          <p:spPr>
            <a:xfrm>
              <a:off x="2307" y="7339"/>
              <a:ext cx="12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文本框 40"/>
          <p:cNvSpPr txBox="1"/>
          <p:nvPr>
            <p:custDataLst>
              <p:tags r:id="rId43"/>
            </p:custDataLst>
          </p:nvPr>
        </p:nvSpPr>
        <p:spPr>
          <a:xfrm>
            <a:off x="5398770" y="1638300"/>
            <a:ext cx="648970" cy="2349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000">
                <a:solidFill>
                  <a:srgbClr val="FF0000"/>
                </a:solidFill>
              </a:rPr>
              <a:t>T52a/26</a:t>
            </a:r>
            <a:endParaRPr lang="en-US" altLang="zh-CN" sz="1000">
              <a:solidFill>
                <a:srgbClr val="FF0000"/>
              </a:solidFill>
            </a:endParaRPr>
          </a:p>
        </p:txBody>
      </p:sp>
      <p:sp>
        <p:nvSpPr>
          <p:cNvPr id="42" name="文本框 41"/>
          <p:cNvSpPr txBox="1"/>
          <p:nvPr>
            <p:custDataLst>
              <p:tags r:id="rId44"/>
            </p:custDataLst>
          </p:nvPr>
        </p:nvSpPr>
        <p:spPr>
          <a:xfrm>
            <a:off x="5286375" y="3816350"/>
            <a:ext cx="1955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右侧刹车灯</a:t>
            </a:r>
            <a:endParaRPr lang="zh-CN" altLang="en-US" sz="1200"/>
          </a:p>
        </p:txBody>
      </p:sp>
      <p:cxnSp>
        <p:nvCxnSpPr>
          <p:cNvPr id="43" name="直接连接符 42"/>
          <p:cNvCxnSpPr/>
          <p:nvPr/>
        </p:nvCxnSpPr>
        <p:spPr>
          <a:xfrm flipH="1">
            <a:off x="5717540" y="1851660"/>
            <a:ext cx="0" cy="223200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本框 43"/>
          <p:cNvSpPr txBox="1"/>
          <p:nvPr>
            <p:custDataLst>
              <p:tags r:id="rId45"/>
            </p:custDataLst>
          </p:nvPr>
        </p:nvSpPr>
        <p:spPr>
          <a:xfrm>
            <a:off x="5495925" y="3576955"/>
            <a:ext cx="217805" cy="250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200">
                <a:solidFill>
                  <a:srgbClr val="FF0000"/>
                </a:solidFill>
              </a:rPr>
              <a:t>2</a:t>
            </a:r>
            <a:endParaRPr lang="en-US" altLang="zh-CN" sz="1200">
              <a:solidFill>
                <a:srgbClr val="FF0000"/>
              </a:solidFill>
            </a:endParaRPr>
          </a:p>
        </p:txBody>
      </p:sp>
      <p:sp>
        <p:nvSpPr>
          <p:cNvPr id="73" name="圆角矩形 72"/>
          <p:cNvSpPr/>
          <p:nvPr>
            <p:custDataLst>
              <p:tags r:id="rId46"/>
            </p:custDataLst>
          </p:nvPr>
        </p:nvSpPr>
        <p:spPr>
          <a:xfrm rot="10800000">
            <a:off x="6786245" y="3912235"/>
            <a:ext cx="683895" cy="563880"/>
          </a:xfrm>
          <a:prstGeom prst="roundRect">
            <a:avLst/>
          </a:prstGeom>
          <a:noFill/>
          <a:ln w="539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45" name="直接连接符 44"/>
          <p:cNvCxnSpPr/>
          <p:nvPr>
            <p:custDataLst>
              <p:tags r:id="rId47"/>
            </p:custDataLst>
          </p:nvPr>
        </p:nvCxnSpPr>
        <p:spPr>
          <a:xfrm>
            <a:off x="7131685" y="4364355"/>
            <a:ext cx="0" cy="6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>
            <p:custDataLst>
              <p:tags r:id="rId48"/>
            </p:custDataLst>
          </p:nvPr>
        </p:nvCxnSpPr>
        <p:spPr>
          <a:xfrm>
            <a:off x="7130415" y="1853565"/>
            <a:ext cx="0" cy="223200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文本框 102"/>
          <p:cNvSpPr txBox="1"/>
          <p:nvPr>
            <p:custDataLst>
              <p:tags r:id="rId49"/>
            </p:custDataLst>
          </p:nvPr>
        </p:nvSpPr>
        <p:spPr>
          <a:xfrm>
            <a:off x="6907530" y="3600450"/>
            <a:ext cx="241935" cy="2444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200">
                <a:solidFill>
                  <a:srgbClr val="7030A0"/>
                </a:solidFill>
              </a:rPr>
              <a:t>3</a:t>
            </a:r>
            <a:endParaRPr lang="en-US" altLang="zh-CN" sz="1200">
              <a:solidFill>
                <a:srgbClr val="7030A0"/>
              </a:solidFill>
            </a:endParaRPr>
          </a:p>
        </p:txBody>
      </p:sp>
      <p:sp>
        <p:nvSpPr>
          <p:cNvPr id="50" name="文本框 49"/>
          <p:cNvSpPr txBox="1"/>
          <p:nvPr>
            <p:custDataLst>
              <p:tags r:id="rId50"/>
            </p:custDataLst>
          </p:nvPr>
        </p:nvSpPr>
        <p:spPr>
          <a:xfrm>
            <a:off x="6911340" y="4457700"/>
            <a:ext cx="231775" cy="1822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200">
                <a:solidFill>
                  <a:srgbClr val="7030A0"/>
                </a:solidFill>
              </a:rPr>
              <a:t>4</a:t>
            </a:r>
            <a:endParaRPr lang="en-US" altLang="zh-CN" sz="1200">
              <a:solidFill>
                <a:srgbClr val="7030A0"/>
              </a:solidFill>
            </a:endParaRPr>
          </a:p>
        </p:txBody>
      </p:sp>
      <p:sp>
        <p:nvSpPr>
          <p:cNvPr id="51" name="文本框 50"/>
          <p:cNvSpPr txBox="1"/>
          <p:nvPr>
            <p:custDataLst>
              <p:tags r:id="rId51"/>
            </p:custDataLst>
          </p:nvPr>
        </p:nvSpPr>
        <p:spPr>
          <a:xfrm>
            <a:off x="7479665" y="3814445"/>
            <a:ext cx="351790" cy="7854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200"/>
              <a:t>刹车灯开关</a:t>
            </a:r>
            <a:endParaRPr lang="zh-CN" altLang="en-US" sz="1200"/>
          </a:p>
        </p:txBody>
      </p:sp>
      <p:sp>
        <p:nvSpPr>
          <p:cNvPr id="55" name="文本框 54"/>
          <p:cNvSpPr txBox="1"/>
          <p:nvPr/>
        </p:nvSpPr>
        <p:spPr>
          <a:xfrm>
            <a:off x="1041400" y="3844925"/>
            <a:ext cx="206375" cy="9391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400">
                <a:solidFill>
                  <a:srgbClr val="7030A0"/>
                </a:solidFill>
              </a:rPr>
              <a:t>左侧尾灯</a:t>
            </a:r>
            <a:endParaRPr lang="zh-CN" altLang="en-US" sz="1400">
              <a:solidFill>
                <a:srgbClr val="7030A0"/>
              </a:solidFill>
            </a:endParaRPr>
          </a:p>
        </p:txBody>
      </p:sp>
      <p:sp>
        <p:nvSpPr>
          <p:cNvPr id="56" name="文本框 55"/>
          <p:cNvSpPr txBox="1"/>
          <p:nvPr>
            <p:custDataLst>
              <p:tags r:id="rId52"/>
            </p:custDataLst>
          </p:nvPr>
        </p:nvSpPr>
        <p:spPr>
          <a:xfrm>
            <a:off x="6103620" y="3844925"/>
            <a:ext cx="206375" cy="9391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400">
                <a:solidFill>
                  <a:srgbClr val="7030A0"/>
                </a:solidFill>
              </a:rPr>
              <a:t>右侧尾灯</a:t>
            </a:r>
            <a:endParaRPr lang="zh-CN" altLang="en-US" sz="1400">
              <a:solidFill>
                <a:srgbClr val="7030A0"/>
              </a:solidFill>
            </a:endParaRPr>
          </a:p>
        </p:txBody>
      </p:sp>
      <p:sp>
        <p:nvSpPr>
          <p:cNvPr id="57" name="文本框 56"/>
          <p:cNvSpPr txBox="1"/>
          <p:nvPr>
            <p:custDataLst>
              <p:tags r:id="rId53"/>
            </p:custDataLst>
          </p:nvPr>
        </p:nvSpPr>
        <p:spPr>
          <a:xfrm>
            <a:off x="8576945" y="5013960"/>
            <a:ext cx="598805" cy="2413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>
                <a:solidFill>
                  <a:srgbClr val="FF0000"/>
                </a:solidFill>
              </a:rPr>
              <a:t>15#</a:t>
            </a:r>
            <a:endParaRPr lang="en-US" altLang="zh-CN">
              <a:solidFill>
                <a:srgbClr val="FF0000"/>
              </a:solidFill>
            </a:endParaRPr>
          </a:p>
        </p:txBody>
      </p:sp>
      <p:grpSp>
        <p:nvGrpSpPr>
          <p:cNvPr id="61" name="组合 60"/>
          <p:cNvGrpSpPr/>
          <p:nvPr/>
        </p:nvGrpSpPr>
        <p:grpSpPr>
          <a:xfrm rot="900000">
            <a:off x="6990080" y="3804920"/>
            <a:ext cx="276860" cy="569595"/>
            <a:chOff x="15657" y="4439"/>
            <a:chExt cx="471" cy="818"/>
          </a:xfrm>
        </p:grpSpPr>
        <p:cxnSp>
          <p:nvCxnSpPr>
            <p:cNvPr id="62" name="直接连接符 61"/>
            <p:cNvCxnSpPr/>
            <p:nvPr>
              <p:custDataLst>
                <p:tags r:id="rId54"/>
              </p:custDataLst>
            </p:nvPr>
          </p:nvCxnSpPr>
          <p:spPr>
            <a:xfrm flipV="1">
              <a:off x="15657" y="4826"/>
              <a:ext cx="232" cy="431"/>
            </a:xfrm>
            <a:prstGeom prst="line">
              <a:avLst/>
            </a:prstGeom>
            <a:ln w="19050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>
              <p:custDataLst>
                <p:tags r:id="rId55"/>
              </p:custDataLst>
            </p:nvPr>
          </p:nvCxnSpPr>
          <p:spPr>
            <a:xfrm flipV="1">
              <a:off x="15874" y="4439"/>
              <a:ext cx="254" cy="381"/>
            </a:xfrm>
            <a:prstGeom prst="line">
              <a:avLst/>
            </a:prstGeom>
            <a:ln w="19050">
              <a:noFill/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圆角矩形 63"/>
          <p:cNvSpPr/>
          <p:nvPr>
            <p:custDataLst>
              <p:tags r:id="rId56"/>
            </p:custDataLst>
          </p:nvPr>
        </p:nvSpPr>
        <p:spPr>
          <a:xfrm rot="10800000">
            <a:off x="8472805" y="3907790"/>
            <a:ext cx="683895" cy="563880"/>
          </a:xfrm>
          <a:prstGeom prst="roundRect">
            <a:avLst/>
          </a:prstGeom>
          <a:noFill/>
          <a:ln w="539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65" name="直接连接符 64"/>
          <p:cNvCxnSpPr/>
          <p:nvPr>
            <p:custDataLst>
              <p:tags r:id="rId57"/>
            </p:custDataLst>
          </p:nvPr>
        </p:nvCxnSpPr>
        <p:spPr>
          <a:xfrm>
            <a:off x="8818245" y="4359910"/>
            <a:ext cx="0" cy="6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>
            <p:custDataLst>
              <p:tags r:id="rId58"/>
            </p:custDataLst>
          </p:nvPr>
        </p:nvCxnSpPr>
        <p:spPr>
          <a:xfrm>
            <a:off x="8816975" y="1849120"/>
            <a:ext cx="0" cy="223200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文本框 67"/>
          <p:cNvSpPr txBox="1"/>
          <p:nvPr>
            <p:custDataLst>
              <p:tags r:id="rId59"/>
            </p:custDataLst>
          </p:nvPr>
        </p:nvSpPr>
        <p:spPr>
          <a:xfrm>
            <a:off x="8594090" y="3596005"/>
            <a:ext cx="241935" cy="2444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200">
                <a:solidFill>
                  <a:srgbClr val="7030A0"/>
                </a:solidFill>
              </a:rPr>
              <a:t>2</a:t>
            </a:r>
            <a:endParaRPr lang="en-US" altLang="zh-CN" sz="1200">
              <a:solidFill>
                <a:srgbClr val="7030A0"/>
              </a:solidFill>
            </a:endParaRPr>
          </a:p>
        </p:txBody>
      </p:sp>
      <p:sp>
        <p:nvSpPr>
          <p:cNvPr id="69" name="文本框 68"/>
          <p:cNvSpPr txBox="1"/>
          <p:nvPr>
            <p:custDataLst>
              <p:tags r:id="rId60"/>
            </p:custDataLst>
          </p:nvPr>
        </p:nvSpPr>
        <p:spPr>
          <a:xfrm>
            <a:off x="8597900" y="4453255"/>
            <a:ext cx="231775" cy="1822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200">
                <a:solidFill>
                  <a:srgbClr val="7030A0"/>
                </a:solidFill>
              </a:rPr>
              <a:t>1</a:t>
            </a:r>
            <a:endParaRPr lang="en-US" altLang="zh-CN" sz="1200">
              <a:solidFill>
                <a:srgbClr val="7030A0"/>
              </a:solidFill>
            </a:endParaRPr>
          </a:p>
        </p:txBody>
      </p:sp>
      <p:sp>
        <p:nvSpPr>
          <p:cNvPr id="70" name="文本框 69"/>
          <p:cNvSpPr txBox="1"/>
          <p:nvPr>
            <p:custDataLst>
              <p:tags r:id="rId61"/>
            </p:custDataLst>
          </p:nvPr>
        </p:nvSpPr>
        <p:spPr>
          <a:xfrm>
            <a:off x="9166225" y="3810000"/>
            <a:ext cx="351790" cy="7854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200"/>
              <a:t>倒车灯开关</a:t>
            </a:r>
            <a:endParaRPr lang="zh-CN" altLang="en-US" sz="1200"/>
          </a:p>
        </p:txBody>
      </p:sp>
      <p:sp>
        <p:nvSpPr>
          <p:cNvPr id="71" name="文本框 70"/>
          <p:cNvSpPr txBox="1"/>
          <p:nvPr>
            <p:custDataLst>
              <p:tags r:id="rId62"/>
            </p:custDataLst>
          </p:nvPr>
        </p:nvSpPr>
        <p:spPr>
          <a:xfrm>
            <a:off x="6843395" y="4986655"/>
            <a:ext cx="725805" cy="268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>
                <a:solidFill>
                  <a:srgbClr val="FF0000"/>
                </a:solidFill>
              </a:rPr>
              <a:t>87a#</a:t>
            </a:r>
            <a:endParaRPr lang="en-US" altLang="zh-CN">
              <a:solidFill>
                <a:srgbClr val="FF0000"/>
              </a:solidFill>
            </a:endParaRPr>
          </a:p>
        </p:txBody>
      </p:sp>
      <p:grpSp>
        <p:nvGrpSpPr>
          <p:cNvPr id="72" name="组合 71"/>
          <p:cNvGrpSpPr/>
          <p:nvPr/>
        </p:nvGrpSpPr>
        <p:grpSpPr>
          <a:xfrm rot="900000">
            <a:off x="8676640" y="3800475"/>
            <a:ext cx="276860" cy="569595"/>
            <a:chOff x="15657" y="4439"/>
            <a:chExt cx="471" cy="818"/>
          </a:xfrm>
        </p:grpSpPr>
        <p:cxnSp>
          <p:nvCxnSpPr>
            <p:cNvPr id="74" name="直接连接符 73"/>
            <p:cNvCxnSpPr/>
            <p:nvPr>
              <p:custDataLst>
                <p:tags r:id="rId63"/>
              </p:custDataLst>
            </p:nvPr>
          </p:nvCxnSpPr>
          <p:spPr>
            <a:xfrm flipV="1">
              <a:off x="15657" y="4826"/>
              <a:ext cx="232" cy="431"/>
            </a:xfrm>
            <a:prstGeom prst="line">
              <a:avLst/>
            </a:prstGeom>
            <a:ln w="19050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>
              <p:custDataLst>
                <p:tags r:id="rId64"/>
              </p:custDataLst>
            </p:nvPr>
          </p:nvCxnSpPr>
          <p:spPr>
            <a:xfrm flipV="1">
              <a:off x="15874" y="4439"/>
              <a:ext cx="254" cy="381"/>
            </a:xfrm>
            <a:prstGeom prst="line">
              <a:avLst/>
            </a:prstGeom>
            <a:ln w="19050">
              <a:noFill/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6" name="直接连接符 75"/>
          <p:cNvCxnSpPr/>
          <p:nvPr/>
        </p:nvCxnSpPr>
        <p:spPr>
          <a:xfrm>
            <a:off x="7132320" y="1826260"/>
            <a:ext cx="0" cy="2232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/>
          <p:cNvCxnSpPr/>
          <p:nvPr>
            <p:custDataLst>
              <p:tags r:id="rId65"/>
            </p:custDataLst>
          </p:nvPr>
        </p:nvCxnSpPr>
        <p:spPr>
          <a:xfrm>
            <a:off x="8820150" y="1835785"/>
            <a:ext cx="0" cy="2232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文本框 77"/>
          <p:cNvSpPr txBox="1"/>
          <p:nvPr>
            <p:custDataLst>
              <p:tags r:id="rId66"/>
            </p:custDataLst>
          </p:nvPr>
        </p:nvSpPr>
        <p:spPr>
          <a:xfrm>
            <a:off x="6830695" y="1638300"/>
            <a:ext cx="648970" cy="2349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000">
                <a:solidFill>
                  <a:srgbClr val="FF0000"/>
                </a:solidFill>
              </a:rPr>
              <a:t>T52c/17</a:t>
            </a:r>
            <a:endParaRPr lang="en-US" altLang="zh-CN" sz="1000">
              <a:solidFill>
                <a:srgbClr val="FF0000"/>
              </a:solidFill>
            </a:endParaRPr>
          </a:p>
        </p:txBody>
      </p:sp>
      <p:sp>
        <p:nvSpPr>
          <p:cNvPr id="79" name="文本框 78"/>
          <p:cNvSpPr txBox="1"/>
          <p:nvPr>
            <p:custDataLst>
              <p:tags r:id="rId67"/>
            </p:custDataLst>
          </p:nvPr>
        </p:nvSpPr>
        <p:spPr>
          <a:xfrm>
            <a:off x="8472805" y="1638300"/>
            <a:ext cx="648970" cy="2349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000">
                <a:solidFill>
                  <a:srgbClr val="FF0000"/>
                </a:solidFill>
              </a:rPr>
              <a:t>T52a/16</a:t>
            </a:r>
            <a:endParaRPr lang="en-US" altLang="zh-CN" sz="1000">
              <a:solidFill>
                <a:srgbClr val="FF0000"/>
              </a:solidFill>
            </a:endParaRPr>
          </a:p>
        </p:txBody>
      </p:sp>
      <p:cxnSp>
        <p:nvCxnSpPr>
          <p:cNvPr id="2" name="直接连接符 1"/>
          <p:cNvCxnSpPr/>
          <p:nvPr>
            <p:custDataLst>
              <p:tags r:id="rId68"/>
            </p:custDataLst>
          </p:nvPr>
        </p:nvCxnSpPr>
        <p:spPr>
          <a:xfrm>
            <a:off x="3814445" y="4346575"/>
            <a:ext cx="0" cy="85598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 rot="0">
            <a:off x="3667125" y="4077335"/>
            <a:ext cx="294640" cy="304165"/>
            <a:chOff x="5256" y="5459"/>
            <a:chExt cx="464" cy="479"/>
          </a:xfrm>
          <a:solidFill>
            <a:srgbClr val="FF0000"/>
          </a:solidFill>
        </p:grpSpPr>
        <p:sp>
          <p:nvSpPr>
            <p:cNvPr id="47" name="椭圆 46"/>
            <p:cNvSpPr/>
            <p:nvPr>
              <p:custDataLst>
                <p:tags r:id="rId69"/>
              </p:custDataLst>
            </p:nvPr>
          </p:nvSpPr>
          <p:spPr>
            <a:xfrm>
              <a:off x="5256" y="5459"/>
              <a:ext cx="464" cy="479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48" name="直接连接符 47"/>
            <p:cNvCxnSpPr>
              <a:stCxn id="47" idx="1"/>
              <a:endCxn id="47" idx="5"/>
            </p:cNvCxnSpPr>
            <p:nvPr>
              <p:custDataLst>
                <p:tags r:id="rId70"/>
              </p:custDataLst>
            </p:nvPr>
          </p:nvCxnSpPr>
          <p:spPr>
            <a:xfrm>
              <a:off x="5324" y="5529"/>
              <a:ext cx="328" cy="339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>
              <p:custDataLst>
                <p:tags r:id="rId71"/>
              </p:custDataLst>
            </p:nvPr>
          </p:nvCxnSpPr>
          <p:spPr>
            <a:xfrm flipH="1">
              <a:off x="5324" y="5529"/>
              <a:ext cx="328" cy="339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2" name="直接连接符 51"/>
          <p:cNvCxnSpPr/>
          <p:nvPr>
            <p:custDataLst>
              <p:tags r:id="rId72"/>
            </p:custDataLst>
          </p:nvPr>
        </p:nvCxnSpPr>
        <p:spPr>
          <a:xfrm flipH="1">
            <a:off x="3814445" y="1844040"/>
            <a:ext cx="0" cy="22320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组合 57"/>
          <p:cNvGrpSpPr/>
          <p:nvPr/>
        </p:nvGrpSpPr>
        <p:grpSpPr>
          <a:xfrm rot="0">
            <a:off x="3730625" y="5215890"/>
            <a:ext cx="175895" cy="69850"/>
            <a:chOff x="2228" y="7187"/>
            <a:chExt cx="284" cy="152"/>
          </a:xfrm>
        </p:grpSpPr>
        <p:cxnSp>
          <p:nvCxnSpPr>
            <p:cNvPr id="80" name="直接连接符 79"/>
            <p:cNvCxnSpPr/>
            <p:nvPr>
              <p:custDataLst>
                <p:tags r:id="rId73"/>
              </p:custDataLst>
            </p:nvPr>
          </p:nvCxnSpPr>
          <p:spPr>
            <a:xfrm flipV="1">
              <a:off x="2228" y="7187"/>
              <a:ext cx="28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/>
            <p:cNvCxnSpPr/>
            <p:nvPr>
              <p:custDataLst>
                <p:tags r:id="rId74"/>
              </p:custDataLst>
            </p:nvPr>
          </p:nvCxnSpPr>
          <p:spPr>
            <a:xfrm>
              <a:off x="2291" y="7262"/>
              <a:ext cx="160" cy="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/>
            <p:cNvCxnSpPr/>
            <p:nvPr>
              <p:custDataLst>
                <p:tags r:id="rId75"/>
              </p:custDataLst>
            </p:nvPr>
          </p:nvCxnSpPr>
          <p:spPr>
            <a:xfrm>
              <a:off x="2307" y="7339"/>
              <a:ext cx="12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文本框 82"/>
          <p:cNvSpPr txBox="1"/>
          <p:nvPr>
            <p:custDataLst>
              <p:tags r:id="rId76"/>
            </p:custDataLst>
          </p:nvPr>
        </p:nvSpPr>
        <p:spPr>
          <a:xfrm>
            <a:off x="3495040" y="1631950"/>
            <a:ext cx="648970" cy="2349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000">
                <a:solidFill>
                  <a:srgbClr val="FF0000"/>
                </a:solidFill>
              </a:rPr>
              <a:t>T52a/45</a:t>
            </a:r>
            <a:endParaRPr lang="en-US" altLang="zh-CN" sz="1000">
              <a:solidFill>
                <a:srgbClr val="FF0000"/>
              </a:solidFill>
            </a:endParaRPr>
          </a:p>
        </p:txBody>
      </p:sp>
      <p:sp>
        <p:nvSpPr>
          <p:cNvPr id="84" name="文本框 83"/>
          <p:cNvSpPr txBox="1"/>
          <p:nvPr>
            <p:custDataLst>
              <p:tags r:id="rId77"/>
            </p:custDataLst>
          </p:nvPr>
        </p:nvSpPr>
        <p:spPr>
          <a:xfrm>
            <a:off x="3382645" y="3810000"/>
            <a:ext cx="1955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高位刹车灯</a:t>
            </a:r>
            <a:endParaRPr lang="zh-CN" altLang="en-US" sz="1200"/>
          </a:p>
        </p:txBody>
      </p:sp>
      <p:cxnSp>
        <p:nvCxnSpPr>
          <p:cNvPr id="85" name="直接连接符 84"/>
          <p:cNvCxnSpPr/>
          <p:nvPr>
            <p:custDataLst>
              <p:tags r:id="rId78"/>
            </p:custDataLst>
          </p:nvPr>
        </p:nvCxnSpPr>
        <p:spPr>
          <a:xfrm flipH="1">
            <a:off x="3813810" y="1845310"/>
            <a:ext cx="0" cy="223200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文本框 85"/>
          <p:cNvSpPr txBox="1"/>
          <p:nvPr>
            <p:custDataLst>
              <p:tags r:id="rId79"/>
            </p:custDataLst>
          </p:nvPr>
        </p:nvSpPr>
        <p:spPr>
          <a:xfrm>
            <a:off x="3592195" y="3570605"/>
            <a:ext cx="217805" cy="250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200">
                <a:solidFill>
                  <a:srgbClr val="FF0000"/>
                </a:solidFill>
              </a:rPr>
              <a:t>2</a:t>
            </a:r>
            <a:endParaRPr lang="en-US" altLang="zh-CN" sz="120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460000">
                                      <p:cBhvr>
                                        <p:cTn id="1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6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460000">
                                      <p:cBhvr>
                                        <p:cTn id="5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460000">
                                      <p:cBhvr>
                                        <p:cTn id="6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73" grpId="0" bldLvl="0" animBg="1"/>
      <p:bldP spid="70" grpId="0"/>
      <p:bldP spid="64" grpId="0" bldLvl="0" animBg="1"/>
      <p:bldP spid="4" grpId="0" bldLvl="0" animBg="1"/>
      <p:bldP spid="4" grpId="1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705485" y="554355"/>
            <a:ext cx="1044892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五：倒车灯与刹车灯的检测</a:t>
            </a:r>
            <a:endParaRPr lang="zh-CN" altLang="en-US" sz="2400"/>
          </a:p>
          <a:p>
            <a:r>
              <a:rPr lang="en-US" altLang="zh-CN" sz="2400"/>
              <a:t>   </a:t>
            </a:r>
            <a:endParaRPr lang="en-US" altLang="zh-CN" sz="2400"/>
          </a:p>
          <a:p>
            <a:r>
              <a:rPr lang="en-US" altLang="zh-CN" sz="2400"/>
              <a:t>          </a:t>
            </a:r>
            <a:r>
              <a:rPr lang="zh-CN" altLang="en-US" sz="2400"/>
              <a:t>通过电路图的讲解，已经知道刹车灯及倒车灯的供电线束，当踩下刹车或者挂入倒挡时，使用万用表的</a:t>
            </a:r>
            <a:r>
              <a:rPr lang="en-US" altLang="zh-CN" sz="2400"/>
              <a:t>20</a:t>
            </a:r>
            <a:r>
              <a:rPr lang="zh-CN" altLang="en-US" sz="2400"/>
              <a:t>伏直流电压档检测，应有数值电压显示</a:t>
            </a:r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tags/tag1.xml><?xml version="1.0" encoding="utf-8"?>
<p:tagLst xmlns:p="http://schemas.openxmlformats.org/presentationml/2006/main">
  <p:tag name="KSO_WM_TEMPLATE_CATEGORY" val="custom"/>
  <p:tag name="KSO_WM_TEMPLATE_INDEX" val="20204591"/>
</p:tagLst>
</file>

<file path=ppt/tags/tag10.xml><?xml version="1.0" encoding="utf-8"?>
<p:tagLst xmlns:p="http://schemas.openxmlformats.org/presentationml/2006/main">
  <p:tag name="KSO_WM_BEAUTIFY_FLAG" val="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COMMONDATA" val="eyJoZGlkIjoiMWFmY2FhY2MxYzU4MTE4Nzg2Mzc1MWM5N2U3NjdjZWUifQ=="/>
  <p:tag name="KSO_WPP_MARK_KEY" val="a3e8481c-0f17-41ae-89b6-3bceb232f75a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204591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20204591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#wm#"/>
  <p:tag name="KSO_WM_TEMPLATE_CATEGORY" val="custom"/>
  <p:tag name="KSO_WM_TEMPLATE_INDEX" val="20204591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#wm#"/>
  <p:tag name="KSO_WM_TEMPLATE_CATEGORY" val="custom"/>
  <p:tag name="KSO_WM_TEMPLATE_INDEX" val="20204591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704</Words>
  <Application>WPS 演示</Application>
  <PresentationFormat>宽屏</PresentationFormat>
  <Paragraphs>101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6" baseType="lpstr">
      <vt:lpstr>Arial</vt:lpstr>
      <vt:lpstr>宋体</vt:lpstr>
      <vt:lpstr>Wingdings</vt:lpstr>
      <vt:lpstr>等线</vt:lpstr>
      <vt:lpstr>微软雅黑</vt:lpstr>
      <vt:lpstr>Calibri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北方新能源技术总监--孙立伟</cp:lastModifiedBy>
  <cp:revision>256</cp:revision>
  <dcterms:created xsi:type="dcterms:W3CDTF">2020-10-23T05:41:00Z</dcterms:created>
  <dcterms:modified xsi:type="dcterms:W3CDTF">2023-06-17T01:29:47Z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1E0843B3A3DC4BCF9C3DC222727A1FC8</vt:lpwstr>
  </property>
</Properties>
</file>