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10"/>
  </p:handoutMasterIdLst>
  <p:sldIdLst>
    <p:sldId id="531" r:id="rId3"/>
    <p:sldId id="615" r:id="rId4"/>
    <p:sldId id="616" r:id="rId5"/>
    <p:sldId id="617" r:id="rId6"/>
    <p:sldId id="624" r:id="rId7"/>
    <p:sldId id="618" r:id="rId9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96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79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zh-CN" altLang="en-US" strike="noStrike" noProof="1">
              <a:latin typeface="等线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5" Type="http://schemas.openxmlformats.org/officeDocument/2006/relationships/notesSlide" Target="../notesSlides/notesSlide1.xml"/><Relationship Id="rId74" Type="http://schemas.openxmlformats.org/officeDocument/2006/relationships/slideLayout" Target="../slideLayouts/slideLayout2.xml"/><Relationship Id="rId73" Type="http://schemas.openxmlformats.org/officeDocument/2006/relationships/tags" Target="../tags/tag77.xml"/><Relationship Id="rId72" Type="http://schemas.openxmlformats.org/officeDocument/2006/relationships/tags" Target="../tags/tag76.xml"/><Relationship Id="rId71" Type="http://schemas.openxmlformats.org/officeDocument/2006/relationships/tags" Target="../tags/tag75.xml"/><Relationship Id="rId70" Type="http://schemas.openxmlformats.org/officeDocument/2006/relationships/tags" Target="../tags/tag74.xml"/><Relationship Id="rId7" Type="http://schemas.openxmlformats.org/officeDocument/2006/relationships/tags" Target="../tags/tag11.xml"/><Relationship Id="rId69" Type="http://schemas.openxmlformats.org/officeDocument/2006/relationships/tags" Target="../tags/tag73.xml"/><Relationship Id="rId68" Type="http://schemas.openxmlformats.org/officeDocument/2006/relationships/tags" Target="../tags/tag72.xml"/><Relationship Id="rId67" Type="http://schemas.openxmlformats.org/officeDocument/2006/relationships/tags" Target="../tags/tag71.xml"/><Relationship Id="rId66" Type="http://schemas.openxmlformats.org/officeDocument/2006/relationships/tags" Target="../tags/tag70.xml"/><Relationship Id="rId65" Type="http://schemas.openxmlformats.org/officeDocument/2006/relationships/tags" Target="../tags/tag69.xml"/><Relationship Id="rId64" Type="http://schemas.openxmlformats.org/officeDocument/2006/relationships/tags" Target="../tags/tag68.xml"/><Relationship Id="rId63" Type="http://schemas.openxmlformats.org/officeDocument/2006/relationships/tags" Target="../tags/tag67.xml"/><Relationship Id="rId62" Type="http://schemas.openxmlformats.org/officeDocument/2006/relationships/tags" Target="../tags/tag66.xml"/><Relationship Id="rId61" Type="http://schemas.openxmlformats.org/officeDocument/2006/relationships/tags" Target="../tags/tag65.xml"/><Relationship Id="rId60" Type="http://schemas.openxmlformats.org/officeDocument/2006/relationships/tags" Target="../tags/tag64.xml"/><Relationship Id="rId6" Type="http://schemas.openxmlformats.org/officeDocument/2006/relationships/tags" Target="../tags/tag10.xml"/><Relationship Id="rId59" Type="http://schemas.openxmlformats.org/officeDocument/2006/relationships/tags" Target="../tags/tag63.xml"/><Relationship Id="rId58" Type="http://schemas.openxmlformats.org/officeDocument/2006/relationships/tags" Target="../tags/tag62.xml"/><Relationship Id="rId57" Type="http://schemas.openxmlformats.org/officeDocument/2006/relationships/tags" Target="../tags/tag61.xml"/><Relationship Id="rId56" Type="http://schemas.openxmlformats.org/officeDocument/2006/relationships/tags" Target="../tags/tag60.xml"/><Relationship Id="rId55" Type="http://schemas.openxmlformats.org/officeDocument/2006/relationships/tags" Target="../tags/tag59.xml"/><Relationship Id="rId54" Type="http://schemas.openxmlformats.org/officeDocument/2006/relationships/tags" Target="../tags/tag58.xml"/><Relationship Id="rId53" Type="http://schemas.openxmlformats.org/officeDocument/2006/relationships/tags" Target="../tags/tag57.xml"/><Relationship Id="rId52" Type="http://schemas.openxmlformats.org/officeDocument/2006/relationships/tags" Target="../tags/tag56.xml"/><Relationship Id="rId51" Type="http://schemas.openxmlformats.org/officeDocument/2006/relationships/tags" Target="../tags/tag55.xml"/><Relationship Id="rId50" Type="http://schemas.openxmlformats.org/officeDocument/2006/relationships/tags" Target="../tags/tag54.xml"/><Relationship Id="rId5" Type="http://schemas.openxmlformats.org/officeDocument/2006/relationships/tags" Target="../tags/tag9.xml"/><Relationship Id="rId49" Type="http://schemas.openxmlformats.org/officeDocument/2006/relationships/tags" Target="../tags/tag53.xml"/><Relationship Id="rId48" Type="http://schemas.openxmlformats.org/officeDocument/2006/relationships/tags" Target="../tags/tag52.xml"/><Relationship Id="rId47" Type="http://schemas.openxmlformats.org/officeDocument/2006/relationships/tags" Target="../tags/tag51.xml"/><Relationship Id="rId46" Type="http://schemas.openxmlformats.org/officeDocument/2006/relationships/tags" Target="../tags/tag50.xml"/><Relationship Id="rId45" Type="http://schemas.openxmlformats.org/officeDocument/2006/relationships/tags" Target="../tags/tag49.xml"/><Relationship Id="rId44" Type="http://schemas.openxmlformats.org/officeDocument/2006/relationships/tags" Target="../tags/tag48.xml"/><Relationship Id="rId43" Type="http://schemas.openxmlformats.org/officeDocument/2006/relationships/tags" Target="../tags/tag47.xml"/><Relationship Id="rId42" Type="http://schemas.openxmlformats.org/officeDocument/2006/relationships/tags" Target="../tags/tag46.xml"/><Relationship Id="rId41" Type="http://schemas.openxmlformats.org/officeDocument/2006/relationships/tags" Target="../tags/tag45.xml"/><Relationship Id="rId40" Type="http://schemas.openxmlformats.org/officeDocument/2006/relationships/tags" Target="../tags/tag44.xml"/><Relationship Id="rId4" Type="http://schemas.openxmlformats.org/officeDocument/2006/relationships/tags" Target="../tags/tag8.xml"/><Relationship Id="rId39" Type="http://schemas.openxmlformats.org/officeDocument/2006/relationships/tags" Target="../tags/tag43.xml"/><Relationship Id="rId38" Type="http://schemas.openxmlformats.org/officeDocument/2006/relationships/tags" Target="../tags/tag42.xml"/><Relationship Id="rId37" Type="http://schemas.openxmlformats.org/officeDocument/2006/relationships/tags" Target="../tags/tag41.xml"/><Relationship Id="rId36" Type="http://schemas.openxmlformats.org/officeDocument/2006/relationships/tags" Target="../tags/tag40.xml"/><Relationship Id="rId35" Type="http://schemas.openxmlformats.org/officeDocument/2006/relationships/tags" Target="../tags/tag39.xml"/><Relationship Id="rId34" Type="http://schemas.openxmlformats.org/officeDocument/2006/relationships/tags" Target="../tags/tag38.xml"/><Relationship Id="rId33" Type="http://schemas.openxmlformats.org/officeDocument/2006/relationships/tags" Target="../tags/tag37.xml"/><Relationship Id="rId32" Type="http://schemas.openxmlformats.org/officeDocument/2006/relationships/tags" Target="../tags/tag36.xml"/><Relationship Id="rId31" Type="http://schemas.openxmlformats.org/officeDocument/2006/relationships/tags" Target="../tags/tag35.xml"/><Relationship Id="rId30" Type="http://schemas.openxmlformats.org/officeDocument/2006/relationships/tags" Target="../tags/tag34.xml"/><Relationship Id="rId3" Type="http://schemas.openxmlformats.org/officeDocument/2006/relationships/tags" Target="../tags/tag7.xml"/><Relationship Id="rId29" Type="http://schemas.openxmlformats.org/officeDocument/2006/relationships/tags" Target="../tags/tag33.xml"/><Relationship Id="rId28" Type="http://schemas.openxmlformats.org/officeDocument/2006/relationships/tags" Target="../tags/tag32.xml"/><Relationship Id="rId27" Type="http://schemas.openxmlformats.org/officeDocument/2006/relationships/tags" Target="../tags/tag31.xml"/><Relationship Id="rId26" Type="http://schemas.openxmlformats.org/officeDocument/2006/relationships/tags" Target="../tags/tag30.xml"/><Relationship Id="rId25" Type="http://schemas.openxmlformats.org/officeDocument/2006/relationships/tags" Target="../tags/tag29.xml"/><Relationship Id="rId24" Type="http://schemas.openxmlformats.org/officeDocument/2006/relationships/tags" Target="../tags/tag28.xml"/><Relationship Id="rId23" Type="http://schemas.openxmlformats.org/officeDocument/2006/relationships/tags" Target="../tags/tag27.xml"/><Relationship Id="rId22" Type="http://schemas.openxmlformats.org/officeDocument/2006/relationships/tags" Target="../tags/tag26.xml"/><Relationship Id="rId21" Type="http://schemas.openxmlformats.org/officeDocument/2006/relationships/tags" Target="../tags/tag25.xml"/><Relationship Id="rId20" Type="http://schemas.openxmlformats.org/officeDocument/2006/relationships/tags" Target="../tags/tag24.xml"/><Relationship Id="rId2" Type="http://schemas.openxmlformats.org/officeDocument/2006/relationships/tags" Target="../tags/tag6.xml"/><Relationship Id="rId19" Type="http://schemas.openxmlformats.org/officeDocument/2006/relationships/tags" Target="../tags/tag23.xml"/><Relationship Id="rId18" Type="http://schemas.openxmlformats.org/officeDocument/2006/relationships/tags" Target="../tags/tag22.xml"/><Relationship Id="rId17" Type="http://schemas.openxmlformats.org/officeDocument/2006/relationships/tags" Target="../tags/tag21.xml"/><Relationship Id="rId16" Type="http://schemas.openxmlformats.org/officeDocument/2006/relationships/tags" Target="../tags/tag20.xml"/><Relationship Id="rId15" Type="http://schemas.openxmlformats.org/officeDocument/2006/relationships/tags" Target="../tags/tag19.xml"/><Relationship Id="rId14" Type="http://schemas.openxmlformats.org/officeDocument/2006/relationships/tags" Target="../tags/tag18.xml"/><Relationship Id="rId13" Type="http://schemas.openxmlformats.org/officeDocument/2006/relationships/tags" Target="../tags/tag17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开头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6350"/>
            <a:ext cx="12194540" cy="68599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81710" y="2070735"/>
            <a:ext cx="40773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灯光实训平台灯光开关控制原理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05485" y="613410"/>
            <a:ext cx="9664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一：灯光开关的控制操作</a:t>
            </a:r>
            <a:endParaRPr lang="zh-CN" altLang="en-US" sz="2400"/>
          </a:p>
        </p:txBody>
      </p:sp>
      <p:pic>
        <p:nvPicPr>
          <p:cNvPr id="3" name="图片 2" descr="3c9841ab65e3df180ced855477fcd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2235" y="1349375"/>
            <a:ext cx="7008495" cy="38195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23850" y="495935"/>
            <a:ext cx="11557000" cy="55270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/>
              <a:t>二：灯光开关的控制原理讲解</a:t>
            </a:r>
            <a:endParaRPr lang="zh-CN" altLang="en-US" sz="2400"/>
          </a:p>
          <a:p>
            <a:r>
              <a:rPr lang="en-US" altLang="zh-CN" sz="2400">
                <a:sym typeface="+mn-ea"/>
              </a:rPr>
              <a:t>        1</a:t>
            </a:r>
            <a:r>
              <a:rPr lang="zh-CN" altLang="en-US" sz="2400">
                <a:sym typeface="+mn-ea"/>
              </a:rPr>
              <a:t>：控制逻辑：当拨动开关时，开关内部的滑动触片将会滑动，从而可以使各个触点连接。</a:t>
            </a:r>
            <a:endParaRPr lang="zh-CN" altLang="en-US" sz="2400"/>
          </a:p>
          <a:p>
            <a:r>
              <a:rPr lang="en-US" altLang="zh-CN" sz="2400">
                <a:sym typeface="+mn-ea"/>
              </a:rPr>
              <a:t>        2</a:t>
            </a:r>
            <a:r>
              <a:rPr lang="zh-CN" altLang="en-US" sz="2400">
                <a:sym typeface="+mn-ea"/>
              </a:rPr>
              <a:t>：特点：</a:t>
            </a:r>
            <a:endParaRPr lang="zh-CN" altLang="en-US" sz="2400"/>
          </a:p>
          <a:p>
            <a:r>
              <a:rPr lang="zh-CN" altLang="en-US" sz="2400">
                <a:sym typeface="+mn-ea"/>
              </a:rPr>
              <a:t> </a:t>
            </a:r>
            <a:r>
              <a:rPr lang="en-US" altLang="zh-CN" sz="2400">
                <a:sym typeface="+mn-ea"/>
              </a:rPr>
              <a:t>           </a:t>
            </a:r>
            <a:r>
              <a:rPr lang="zh-CN" altLang="en-US" sz="2400">
                <a:sym typeface="+mn-ea"/>
              </a:rPr>
              <a:t>此开关属于控制电源型，当内部的触片接通时，信号电压到达车载电网控制单元，车载电网单元依据不同的信号电压控制相应的灯光点亮。</a:t>
            </a:r>
            <a:endParaRPr lang="zh-CN" altLang="en-US" sz="2400"/>
          </a:p>
          <a:p>
            <a:r>
              <a:rPr lang="en-US" altLang="zh-CN" sz="2400">
                <a:sym typeface="+mn-ea"/>
              </a:rPr>
              <a:t>            </a:t>
            </a:r>
            <a:r>
              <a:rPr lang="zh-CN" altLang="en-US" sz="2400">
                <a:sym typeface="+mn-ea"/>
              </a:rPr>
              <a:t>只有在小灯档位或者前照灯档位时才可以开启雾灯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>
                <a:solidFill>
                  <a:srgbClr val="FF0000"/>
                </a:solidFill>
                <a:sym typeface="+mn-ea"/>
              </a:rPr>
              <a:t>线束针脚：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8# 4# 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：电源线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        1#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：大灯信号线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         2#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：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AUTO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信号线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       3#: 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小灯信号线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                 5#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：前雾灯信号线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      7#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：后雾灯信号线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           6#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：搭铁线</a:t>
            </a:r>
            <a:endParaRPr lang="zh-CN" altLang="en-US" sz="2400">
              <a:solidFill>
                <a:srgbClr val="FF0000"/>
              </a:solidFill>
            </a:endParaRPr>
          </a:p>
          <a:p>
            <a:endParaRPr lang="zh-CN" altLang="en-US" sz="240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17220" y="752475"/>
            <a:ext cx="1092962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3 </a:t>
            </a:r>
            <a:r>
              <a:rPr lang="zh-CN" altLang="en-US" sz="2400"/>
              <a:t>电路讲解：当将开关拨动到小灯档位时，内部的联动触片将会动作，接通小灯的触点，电由</a:t>
            </a:r>
            <a:r>
              <a:rPr lang="en-US" altLang="zh-CN" sz="2400"/>
              <a:t>8</a:t>
            </a:r>
            <a:r>
              <a:rPr lang="zh-CN" altLang="en-US" sz="2400"/>
              <a:t>号脚经过小灯的闭合触点后到达车载电网控制单元，车载电网控制单元收到此信号后控制车辆小灯的点亮，当将开关拨动到</a:t>
            </a:r>
            <a:r>
              <a:rPr lang="en-US" altLang="zh-CN" sz="2400"/>
              <a:t>AUTO </a:t>
            </a:r>
            <a:r>
              <a:rPr lang="zh-CN" altLang="en-US" sz="2400"/>
              <a:t>档位时，</a:t>
            </a:r>
            <a:r>
              <a:rPr lang="en-US" altLang="zh-CN" sz="2400"/>
              <a:t>8</a:t>
            </a:r>
            <a:r>
              <a:rPr lang="zh-CN" altLang="en-US" sz="2400"/>
              <a:t>号脚的电压经过开关内部</a:t>
            </a:r>
            <a:r>
              <a:rPr lang="en-US" altLang="zh-CN" sz="2400"/>
              <a:t>AUTO</a:t>
            </a:r>
            <a:r>
              <a:rPr lang="zh-CN" altLang="en-US" sz="2400"/>
              <a:t>闭合的触点后分为了两路，一路到达指示灯后搭铁，指示灯点亮，另一路经过</a:t>
            </a:r>
            <a:r>
              <a:rPr lang="en-US" altLang="zh-CN" sz="2400"/>
              <a:t>1</a:t>
            </a:r>
            <a:r>
              <a:rPr lang="zh-CN" altLang="en-US" sz="2400"/>
              <a:t>号脚后到达车载电网控制单元，收到此信号后，车载电网控制单元控制灯光进入自动大灯的控制模式。大灯</a:t>
            </a:r>
            <a:r>
              <a:rPr lang="en-US" altLang="zh-CN" sz="2400"/>
              <a:t> </a:t>
            </a:r>
            <a:r>
              <a:rPr lang="zh-CN" altLang="en-US" sz="2400"/>
              <a:t>雾灯的控制也是一样的控制方式。</a:t>
            </a:r>
            <a:endParaRPr lang="zh-CN" altLang="en-US" sz="24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" name="圆角矩形 100"/>
          <p:cNvSpPr/>
          <p:nvPr/>
        </p:nvSpPr>
        <p:spPr>
          <a:xfrm>
            <a:off x="262255" y="3300095"/>
            <a:ext cx="9763125" cy="169545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65" name="组合 64"/>
          <p:cNvGrpSpPr/>
          <p:nvPr/>
        </p:nvGrpSpPr>
        <p:grpSpPr>
          <a:xfrm>
            <a:off x="1354455" y="3789680"/>
            <a:ext cx="4594225" cy="0"/>
            <a:chOff x="3859" y="6060"/>
            <a:chExt cx="7235" cy="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859" y="6060"/>
              <a:ext cx="227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4248" y="6060"/>
              <a:ext cx="226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4636" y="6060"/>
              <a:ext cx="226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5024" y="6060"/>
              <a:ext cx="226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5807" y="6060"/>
              <a:ext cx="227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6196" y="6060"/>
              <a:ext cx="226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6584" y="6060"/>
              <a:ext cx="226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6972" y="6060"/>
              <a:ext cx="226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9703" y="6060"/>
              <a:ext cx="227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10092" y="6060"/>
              <a:ext cx="226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10480" y="6060"/>
              <a:ext cx="226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10868" y="6060"/>
              <a:ext cx="226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7755" y="6060"/>
              <a:ext cx="227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8144" y="6060"/>
              <a:ext cx="226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8532" y="6060"/>
              <a:ext cx="226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8920" y="6060"/>
              <a:ext cx="226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组合 65"/>
          <p:cNvGrpSpPr/>
          <p:nvPr/>
        </p:nvGrpSpPr>
        <p:grpSpPr>
          <a:xfrm>
            <a:off x="882015" y="3794760"/>
            <a:ext cx="4316730" cy="729615"/>
            <a:chOff x="3114" y="6060"/>
            <a:chExt cx="6798" cy="1149"/>
          </a:xfrm>
        </p:grpSpPr>
        <p:grpSp>
          <p:nvGrpSpPr>
            <p:cNvPr id="51" name="组合 50"/>
            <p:cNvGrpSpPr/>
            <p:nvPr/>
          </p:nvGrpSpPr>
          <p:grpSpPr>
            <a:xfrm rot="0">
              <a:off x="3114" y="6428"/>
              <a:ext cx="6775" cy="736"/>
              <a:chOff x="3102" y="5968"/>
              <a:chExt cx="6775" cy="736"/>
            </a:xfrm>
          </p:grpSpPr>
          <p:sp>
            <p:nvSpPr>
              <p:cNvPr id="49" name="圆柱形 48"/>
              <p:cNvSpPr/>
              <p:nvPr/>
            </p:nvSpPr>
            <p:spPr>
              <a:xfrm rot="16200000" flipH="1">
                <a:off x="6392" y="3027"/>
                <a:ext cx="352" cy="6619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0" name="圆柱形 49"/>
              <p:cNvSpPr/>
              <p:nvPr/>
            </p:nvSpPr>
            <p:spPr>
              <a:xfrm rot="16200000">
                <a:off x="2864" y="6206"/>
                <a:ext cx="736" cy="26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cxnSp>
          <p:nvCxnSpPr>
            <p:cNvPr id="24" name="直接连接符 23"/>
            <p:cNvCxnSpPr/>
            <p:nvPr/>
          </p:nvCxnSpPr>
          <p:spPr>
            <a:xfrm>
              <a:off x="3977" y="6060"/>
              <a:ext cx="69" cy="321"/>
            </a:xfrm>
            <a:prstGeom prst="line">
              <a:avLst/>
            </a:prstGeom>
            <a:ln w="254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4049" y="6381"/>
              <a:ext cx="0" cy="828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5925" y="6060"/>
              <a:ext cx="69" cy="321"/>
            </a:xfrm>
            <a:prstGeom prst="line">
              <a:avLst/>
            </a:prstGeom>
            <a:ln w="254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5997" y="6381"/>
              <a:ext cx="0" cy="828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9821" y="6060"/>
              <a:ext cx="69" cy="321"/>
            </a:xfrm>
            <a:prstGeom prst="line">
              <a:avLst/>
            </a:prstGeom>
            <a:ln w="254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9893" y="6381"/>
              <a:ext cx="0" cy="828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873" y="6060"/>
              <a:ext cx="69" cy="321"/>
            </a:xfrm>
            <a:prstGeom prst="line">
              <a:avLst/>
            </a:prstGeom>
            <a:ln w="254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7945" y="6381"/>
              <a:ext cx="0" cy="828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>
              <p:custDataLst>
                <p:tags r:id="rId1"/>
              </p:custDataLst>
            </p:nvPr>
          </p:nvCxnSpPr>
          <p:spPr>
            <a:xfrm flipH="1">
              <a:off x="4032" y="7192"/>
              <a:ext cx="5880" cy="0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直接连接符 57"/>
          <p:cNvCxnSpPr/>
          <p:nvPr>
            <p:custDataLst>
              <p:tags r:id="rId2"/>
            </p:custDataLst>
          </p:nvPr>
        </p:nvCxnSpPr>
        <p:spPr>
          <a:xfrm>
            <a:off x="3401695" y="2333625"/>
            <a:ext cx="0" cy="1440180"/>
          </a:xfrm>
          <a:prstGeom prst="line">
            <a:avLst/>
          </a:prstGeom>
          <a:ln w="254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>
            <p:custDataLst>
              <p:tags r:id="rId3"/>
            </p:custDataLst>
          </p:nvPr>
        </p:nvCxnSpPr>
        <p:spPr>
          <a:xfrm>
            <a:off x="4145915" y="2333625"/>
            <a:ext cx="0" cy="1440180"/>
          </a:xfrm>
          <a:prstGeom prst="line">
            <a:avLst/>
          </a:prstGeom>
          <a:ln w="254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>
            <p:custDataLst>
              <p:tags r:id="rId4"/>
            </p:custDataLst>
          </p:nvPr>
        </p:nvCxnSpPr>
        <p:spPr>
          <a:xfrm>
            <a:off x="5139055" y="2334260"/>
            <a:ext cx="0" cy="1440180"/>
          </a:xfrm>
          <a:prstGeom prst="line">
            <a:avLst/>
          </a:prstGeom>
          <a:ln w="254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组合 63"/>
          <p:cNvGrpSpPr/>
          <p:nvPr/>
        </p:nvGrpSpPr>
        <p:grpSpPr>
          <a:xfrm rot="0">
            <a:off x="1902460" y="2313940"/>
            <a:ext cx="273050" cy="1459230"/>
            <a:chOff x="4712" y="3728"/>
            <a:chExt cx="430" cy="2298"/>
          </a:xfrm>
        </p:grpSpPr>
        <p:grpSp>
          <p:nvGrpSpPr>
            <p:cNvPr id="57" name="组合 56"/>
            <p:cNvGrpSpPr/>
            <p:nvPr/>
          </p:nvGrpSpPr>
          <p:grpSpPr>
            <a:xfrm>
              <a:off x="4712" y="5720"/>
              <a:ext cx="430" cy="306"/>
              <a:chOff x="4712" y="5720"/>
              <a:chExt cx="430" cy="306"/>
            </a:xfrm>
          </p:grpSpPr>
          <p:cxnSp>
            <p:nvCxnSpPr>
              <p:cNvPr id="53" name="直接连接符 52"/>
              <p:cNvCxnSpPr/>
              <p:nvPr/>
            </p:nvCxnSpPr>
            <p:spPr>
              <a:xfrm>
                <a:off x="4733" y="5720"/>
                <a:ext cx="0" cy="307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5123" y="5720"/>
                <a:ext cx="0" cy="307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4712" y="5720"/>
                <a:ext cx="431" cy="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直接连接符 61"/>
            <p:cNvCxnSpPr/>
            <p:nvPr>
              <p:custDataLst>
                <p:tags r:id="rId5"/>
              </p:custDataLst>
            </p:nvPr>
          </p:nvCxnSpPr>
          <p:spPr>
            <a:xfrm>
              <a:off x="4928" y="3728"/>
              <a:ext cx="0" cy="1984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" name="直接连接符 1"/>
          <p:cNvCxnSpPr/>
          <p:nvPr/>
        </p:nvCxnSpPr>
        <p:spPr>
          <a:xfrm flipH="1">
            <a:off x="2520950" y="4517390"/>
            <a:ext cx="0" cy="1770380"/>
          </a:xfrm>
          <a:prstGeom prst="line">
            <a:avLst/>
          </a:prstGeom>
          <a:ln w="285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>
            <p:custDataLst>
              <p:tags r:id="rId6"/>
            </p:custDataLst>
          </p:nvPr>
        </p:nvCxnSpPr>
        <p:spPr>
          <a:xfrm flipH="1">
            <a:off x="6181725" y="3503295"/>
            <a:ext cx="0" cy="684000"/>
          </a:xfrm>
          <a:prstGeom prst="line">
            <a:avLst/>
          </a:prstGeom>
          <a:ln w="2857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组合 73"/>
          <p:cNvGrpSpPr/>
          <p:nvPr/>
        </p:nvGrpSpPr>
        <p:grpSpPr>
          <a:xfrm>
            <a:off x="4145915" y="3441065"/>
            <a:ext cx="2057400" cy="142240"/>
            <a:chOff x="7759" y="4834"/>
            <a:chExt cx="3240" cy="224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7759" y="4932"/>
              <a:ext cx="147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7"/>
              </p:custDataLst>
            </p:nvPr>
          </p:nvCxnSpPr>
          <p:spPr>
            <a:xfrm>
              <a:off x="9413" y="4927"/>
              <a:ext cx="1587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空心弧 10"/>
            <p:cNvSpPr/>
            <p:nvPr/>
          </p:nvSpPr>
          <p:spPr>
            <a:xfrm>
              <a:off x="9203" y="4834"/>
              <a:ext cx="210" cy="225"/>
            </a:xfrm>
            <a:prstGeom prst="blockArc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6919595" y="3803015"/>
            <a:ext cx="1198245" cy="733425"/>
            <a:chOff x="12127" y="5404"/>
            <a:chExt cx="1887" cy="1155"/>
          </a:xfrm>
        </p:grpSpPr>
        <p:sp>
          <p:nvSpPr>
            <p:cNvPr id="23" name="圆柱形 22"/>
            <p:cNvSpPr/>
            <p:nvPr>
              <p:custDataLst>
                <p:tags r:id="rId8"/>
              </p:custDataLst>
            </p:nvPr>
          </p:nvSpPr>
          <p:spPr>
            <a:xfrm rot="16200000" flipH="1">
              <a:off x="12900" y="5227"/>
              <a:ext cx="352" cy="183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6" name="圆柱形 25"/>
            <p:cNvSpPr/>
            <p:nvPr>
              <p:custDataLst>
                <p:tags r:id="rId9"/>
              </p:custDataLst>
            </p:nvPr>
          </p:nvSpPr>
          <p:spPr>
            <a:xfrm rot="16200000">
              <a:off x="11889" y="5974"/>
              <a:ext cx="736" cy="26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7" name="直接连接符 26"/>
            <p:cNvCxnSpPr/>
            <p:nvPr>
              <p:custDataLst>
                <p:tags r:id="rId10"/>
              </p:custDataLst>
            </p:nvPr>
          </p:nvCxnSpPr>
          <p:spPr>
            <a:xfrm>
              <a:off x="12717" y="5410"/>
              <a:ext cx="69" cy="321"/>
            </a:xfrm>
            <a:prstGeom prst="line">
              <a:avLst/>
            </a:prstGeom>
            <a:ln w="254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>
              <p:custDataLst>
                <p:tags r:id="rId11"/>
              </p:custDataLst>
            </p:nvPr>
          </p:nvCxnSpPr>
          <p:spPr>
            <a:xfrm flipH="1">
              <a:off x="12789" y="5731"/>
              <a:ext cx="0" cy="828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>
              <p:custDataLst>
                <p:tags r:id="rId12"/>
              </p:custDataLst>
            </p:nvPr>
          </p:nvCxnSpPr>
          <p:spPr>
            <a:xfrm>
              <a:off x="13925" y="5404"/>
              <a:ext cx="69" cy="321"/>
            </a:xfrm>
            <a:prstGeom prst="line">
              <a:avLst/>
            </a:prstGeom>
            <a:ln w="254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>
              <p:custDataLst>
                <p:tags r:id="rId13"/>
              </p:custDataLst>
            </p:nvPr>
          </p:nvCxnSpPr>
          <p:spPr>
            <a:xfrm flipH="1">
              <a:off x="13997" y="5725"/>
              <a:ext cx="0" cy="828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>
              <p:custDataLst>
                <p:tags r:id="rId14"/>
              </p:custDataLst>
            </p:nvPr>
          </p:nvCxnSpPr>
          <p:spPr>
            <a:xfrm flipH="1">
              <a:off x="12768" y="6538"/>
              <a:ext cx="1247" cy="0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组合 72"/>
          <p:cNvGrpSpPr/>
          <p:nvPr/>
        </p:nvGrpSpPr>
        <p:grpSpPr>
          <a:xfrm>
            <a:off x="7440930" y="2334260"/>
            <a:ext cx="1119505" cy="1468120"/>
            <a:chOff x="12948" y="3091"/>
            <a:chExt cx="1763" cy="2312"/>
          </a:xfrm>
        </p:grpSpPr>
        <p:cxnSp>
          <p:nvCxnSpPr>
            <p:cNvPr id="69" name="直接连接符 68"/>
            <p:cNvCxnSpPr/>
            <p:nvPr>
              <p:custDataLst>
                <p:tags r:id="rId15"/>
              </p:custDataLst>
            </p:nvPr>
          </p:nvCxnSpPr>
          <p:spPr>
            <a:xfrm>
              <a:off x="12948" y="5403"/>
              <a:ext cx="226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>
              <p:custDataLst>
                <p:tags r:id="rId16"/>
              </p:custDataLst>
            </p:nvPr>
          </p:nvCxnSpPr>
          <p:spPr>
            <a:xfrm>
              <a:off x="13336" y="5403"/>
              <a:ext cx="226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 rot="0">
              <a:off x="14281" y="3091"/>
              <a:ext cx="430" cy="2298"/>
              <a:chOff x="4712" y="3728"/>
              <a:chExt cx="430" cy="2298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4712" y="5720"/>
                <a:ext cx="430" cy="306"/>
                <a:chOff x="4712" y="5720"/>
                <a:chExt cx="430" cy="306"/>
              </a:xfrm>
            </p:grpSpPr>
            <p:cxnSp>
              <p:nvCxnSpPr>
                <p:cNvPr id="17" name="直接连接符 16"/>
                <p:cNvCxnSpPr/>
                <p:nvPr>
                  <p:custDataLst>
                    <p:tags r:id="rId17"/>
                  </p:custDataLst>
                </p:nvPr>
              </p:nvCxnSpPr>
              <p:spPr>
                <a:xfrm>
                  <a:off x="4733" y="5720"/>
                  <a:ext cx="0" cy="30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/>
                <p:nvPr>
                  <p:custDataLst>
                    <p:tags r:id="rId18"/>
                  </p:custDataLst>
                </p:nvPr>
              </p:nvCxnSpPr>
              <p:spPr>
                <a:xfrm>
                  <a:off x="5123" y="5720"/>
                  <a:ext cx="0" cy="30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/>
                <p:cNvCxnSpPr/>
                <p:nvPr>
                  <p:custDataLst>
                    <p:tags r:id="rId19"/>
                  </p:custDataLst>
                </p:nvPr>
              </p:nvCxnSpPr>
              <p:spPr>
                <a:xfrm>
                  <a:off x="4712" y="5720"/>
                  <a:ext cx="431" cy="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" name="直接连接符 19"/>
              <p:cNvCxnSpPr/>
              <p:nvPr>
                <p:custDataLst>
                  <p:tags r:id="rId20"/>
                </p:custDataLst>
              </p:nvPr>
            </p:nvCxnSpPr>
            <p:spPr>
              <a:xfrm>
                <a:off x="4928" y="3728"/>
                <a:ext cx="0" cy="1984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直接连接符 13"/>
            <p:cNvCxnSpPr/>
            <p:nvPr>
              <p:custDataLst>
                <p:tags r:id="rId21"/>
              </p:custDataLst>
            </p:nvPr>
          </p:nvCxnSpPr>
          <p:spPr>
            <a:xfrm>
              <a:off x="13447" y="3105"/>
              <a:ext cx="0" cy="2268"/>
            </a:xfrm>
            <a:prstGeom prst="line">
              <a:avLst/>
            </a:prstGeom>
            <a:ln w="254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直接连接符 74"/>
          <p:cNvCxnSpPr/>
          <p:nvPr>
            <p:custDataLst>
              <p:tags r:id="rId22"/>
            </p:custDataLst>
          </p:nvPr>
        </p:nvCxnSpPr>
        <p:spPr>
          <a:xfrm flipH="1">
            <a:off x="6181725" y="4462145"/>
            <a:ext cx="0" cy="1728000"/>
          </a:xfrm>
          <a:prstGeom prst="line">
            <a:avLst/>
          </a:prstGeom>
          <a:ln w="28575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组合 75"/>
          <p:cNvGrpSpPr/>
          <p:nvPr/>
        </p:nvGrpSpPr>
        <p:grpSpPr>
          <a:xfrm>
            <a:off x="6034405" y="4150995"/>
            <a:ext cx="294640" cy="303530"/>
            <a:chOff x="5256" y="5459"/>
            <a:chExt cx="464" cy="478"/>
          </a:xfrm>
        </p:grpSpPr>
        <p:sp>
          <p:nvSpPr>
            <p:cNvPr id="77" name="椭圆 76"/>
            <p:cNvSpPr/>
            <p:nvPr>
              <p:custDataLst>
                <p:tags r:id="rId23"/>
              </p:custDataLst>
            </p:nvPr>
          </p:nvSpPr>
          <p:spPr>
            <a:xfrm>
              <a:off x="5256" y="5459"/>
              <a:ext cx="464" cy="479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78" name="直接连接符 77"/>
            <p:cNvCxnSpPr>
              <a:stCxn id="77" idx="1"/>
              <a:endCxn id="77" idx="5"/>
            </p:cNvCxnSpPr>
            <p:nvPr>
              <p:custDataLst>
                <p:tags r:id="rId24"/>
              </p:custDataLst>
            </p:nvPr>
          </p:nvCxnSpPr>
          <p:spPr>
            <a:xfrm>
              <a:off x="5324" y="5529"/>
              <a:ext cx="328" cy="3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>
              <a:stCxn id="77" idx="7"/>
              <a:endCxn id="77" idx="3"/>
            </p:cNvCxnSpPr>
            <p:nvPr>
              <p:custDataLst>
                <p:tags r:id="rId25"/>
              </p:custDataLst>
            </p:nvPr>
          </p:nvCxnSpPr>
          <p:spPr>
            <a:xfrm flipH="1">
              <a:off x="5324" y="5529"/>
              <a:ext cx="328" cy="3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组合 79"/>
          <p:cNvGrpSpPr/>
          <p:nvPr/>
        </p:nvGrpSpPr>
        <p:grpSpPr>
          <a:xfrm>
            <a:off x="6094095" y="6200775"/>
            <a:ext cx="180340" cy="96520"/>
            <a:chOff x="2228" y="7187"/>
            <a:chExt cx="284" cy="152"/>
          </a:xfrm>
        </p:grpSpPr>
        <p:cxnSp>
          <p:nvCxnSpPr>
            <p:cNvPr id="81" name="直接连接符 80"/>
            <p:cNvCxnSpPr/>
            <p:nvPr>
              <p:custDataLst>
                <p:tags r:id="rId26"/>
              </p:custDataLst>
            </p:nvPr>
          </p:nvCxnSpPr>
          <p:spPr>
            <a:xfrm flipV="1">
              <a:off x="2228" y="7187"/>
              <a:ext cx="28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>
              <p:custDataLst>
                <p:tags r:id="rId27"/>
              </p:custDataLst>
            </p:nvPr>
          </p:nvCxnSpPr>
          <p:spPr>
            <a:xfrm>
              <a:off x="2291" y="7262"/>
              <a:ext cx="160" cy="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>
              <p:custDataLst>
                <p:tags r:id="rId28"/>
              </p:custDataLst>
            </p:nvPr>
          </p:nvCxnSpPr>
          <p:spPr>
            <a:xfrm>
              <a:off x="2307" y="7339"/>
              <a:ext cx="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文本框 83"/>
          <p:cNvSpPr txBox="1"/>
          <p:nvPr/>
        </p:nvSpPr>
        <p:spPr>
          <a:xfrm>
            <a:off x="2482850" y="6161405"/>
            <a:ext cx="497840" cy="2260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200">
                <a:solidFill>
                  <a:srgbClr val="FF0000"/>
                </a:solidFill>
              </a:rPr>
              <a:t>12V</a:t>
            </a:r>
            <a:endParaRPr lang="en-US" altLang="zh-CN" sz="1200">
              <a:solidFill>
                <a:srgbClr val="FF0000"/>
              </a:solidFill>
            </a:endParaRPr>
          </a:p>
        </p:txBody>
      </p:sp>
      <p:cxnSp>
        <p:nvCxnSpPr>
          <p:cNvPr id="86" name="直接连接符 85"/>
          <p:cNvCxnSpPr/>
          <p:nvPr>
            <p:custDataLst>
              <p:tags r:id="rId29"/>
            </p:custDataLst>
          </p:nvPr>
        </p:nvCxnSpPr>
        <p:spPr>
          <a:xfrm flipH="1">
            <a:off x="9613900" y="4445635"/>
            <a:ext cx="0" cy="432000"/>
          </a:xfrm>
          <a:prstGeom prst="line">
            <a:avLst/>
          </a:prstGeom>
          <a:ln w="28575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>
            <p:custDataLst>
              <p:tags r:id="rId30"/>
            </p:custDataLst>
          </p:nvPr>
        </p:nvCxnSpPr>
        <p:spPr>
          <a:xfrm flipH="1">
            <a:off x="9604375" y="3496310"/>
            <a:ext cx="0" cy="648000"/>
          </a:xfrm>
          <a:prstGeom prst="line">
            <a:avLst/>
          </a:prstGeom>
          <a:ln w="2857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>
            <p:custDataLst>
              <p:tags r:id="rId31"/>
            </p:custDataLst>
          </p:nvPr>
        </p:nvCxnSpPr>
        <p:spPr>
          <a:xfrm>
            <a:off x="8434070" y="3496310"/>
            <a:ext cx="1188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组合 99"/>
          <p:cNvGrpSpPr/>
          <p:nvPr/>
        </p:nvGrpSpPr>
        <p:grpSpPr>
          <a:xfrm>
            <a:off x="9466580" y="4144010"/>
            <a:ext cx="294640" cy="303530"/>
            <a:chOff x="15493" y="5941"/>
            <a:chExt cx="464" cy="478"/>
          </a:xfrm>
        </p:grpSpPr>
        <p:sp>
          <p:nvSpPr>
            <p:cNvPr id="88" name="椭圆 87"/>
            <p:cNvSpPr/>
            <p:nvPr>
              <p:custDataLst>
                <p:tags r:id="rId32"/>
              </p:custDataLst>
            </p:nvPr>
          </p:nvSpPr>
          <p:spPr>
            <a:xfrm>
              <a:off x="15493" y="5941"/>
              <a:ext cx="464" cy="479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89" name="直接连接符 88"/>
            <p:cNvCxnSpPr>
              <a:stCxn id="88" idx="1"/>
              <a:endCxn id="88" idx="5"/>
            </p:cNvCxnSpPr>
            <p:nvPr>
              <p:custDataLst>
                <p:tags r:id="rId33"/>
              </p:custDataLst>
            </p:nvPr>
          </p:nvCxnSpPr>
          <p:spPr>
            <a:xfrm>
              <a:off x="15561" y="6011"/>
              <a:ext cx="328" cy="3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>
              <a:stCxn id="88" idx="7"/>
              <a:endCxn id="88" idx="3"/>
            </p:cNvCxnSpPr>
            <p:nvPr>
              <p:custDataLst>
                <p:tags r:id="rId34"/>
              </p:custDataLst>
            </p:nvPr>
          </p:nvCxnSpPr>
          <p:spPr>
            <a:xfrm flipH="1">
              <a:off x="15561" y="6011"/>
              <a:ext cx="328" cy="3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文本框 101"/>
          <p:cNvSpPr txBox="1"/>
          <p:nvPr/>
        </p:nvSpPr>
        <p:spPr>
          <a:xfrm>
            <a:off x="3188970" y="3092450"/>
            <a:ext cx="184150" cy="1885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7030A0"/>
                </a:solidFill>
              </a:rPr>
              <a:t>1</a:t>
            </a:r>
            <a:endParaRPr lang="en-US" altLang="zh-CN" sz="1000">
              <a:solidFill>
                <a:srgbClr val="7030A0"/>
              </a:solidFill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3938270" y="3092450"/>
            <a:ext cx="241935" cy="2444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7030A0"/>
                </a:solidFill>
              </a:rPr>
              <a:t>2</a:t>
            </a:r>
            <a:endParaRPr lang="en-US" altLang="zh-CN" sz="1000">
              <a:solidFill>
                <a:srgbClr val="7030A0"/>
              </a:solidFill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1828800" y="3108960"/>
            <a:ext cx="231775" cy="1720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7030A0"/>
                </a:solidFill>
              </a:rPr>
              <a:t>3</a:t>
            </a:r>
            <a:endParaRPr lang="en-US" altLang="zh-CN" sz="1000">
              <a:solidFill>
                <a:srgbClr val="7030A0"/>
              </a:solidFill>
            </a:endParaRPr>
          </a:p>
        </p:txBody>
      </p:sp>
      <p:sp>
        <p:nvSpPr>
          <p:cNvPr id="105" name="文本框 104"/>
          <p:cNvSpPr txBox="1"/>
          <p:nvPr>
            <p:custDataLst>
              <p:tags r:id="rId35"/>
            </p:custDataLst>
          </p:nvPr>
        </p:nvSpPr>
        <p:spPr>
          <a:xfrm>
            <a:off x="4897755" y="3082925"/>
            <a:ext cx="184150" cy="1885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7030A0"/>
                </a:solidFill>
              </a:rPr>
              <a:t>9</a:t>
            </a:r>
            <a:endParaRPr lang="en-US" altLang="zh-CN" sz="1000">
              <a:solidFill>
                <a:srgbClr val="7030A0"/>
              </a:solidFill>
            </a:endParaRPr>
          </a:p>
        </p:txBody>
      </p:sp>
      <p:sp>
        <p:nvSpPr>
          <p:cNvPr id="106" name="文本框 105"/>
          <p:cNvSpPr txBox="1"/>
          <p:nvPr>
            <p:custDataLst>
              <p:tags r:id="rId36"/>
            </p:custDataLst>
          </p:nvPr>
        </p:nvSpPr>
        <p:spPr>
          <a:xfrm>
            <a:off x="7534910" y="3099435"/>
            <a:ext cx="241935" cy="1930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7030A0"/>
                </a:solidFill>
              </a:rPr>
              <a:t>7</a:t>
            </a:r>
            <a:endParaRPr lang="en-US" altLang="zh-CN" sz="1000">
              <a:solidFill>
                <a:srgbClr val="7030A0"/>
              </a:solidFill>
            </a:endParaRPr>
          </a:p>
        </p:txBody>
      </p:sp>
      <p:sp>
        <p:nvSpPr>
          <p:cNvPr id="107" name="文本框 106"/>
          <p:cNvSpPr txBox="1"/>
          <p:nvPr>
            <p:custDataLst>
              <p:tags r:id="rId37"/>
            </p:custDataLst>
          </p:nvPr>
        </p:nvSpPr>
        <p:spPr>
          <a:xfrm>
            <a:off x="8201660" y="3096260"/>
            <a:ext cx="241935" cy="1930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7030A0"/>
                </a:solidFill>
              </a:rPr>
              <a:t>5</a:t>
            </a:r>
            <a:endParaRPr lang="en-US" altLang="zh-CN" sz="1000">
              <a:solidFill>
                <a:srgbClr val="7030A0"/>
              </a:solidFill>
            </a:endParaRPr>
          </a:p>
        </p:txBody>
      </p:sp>
      <p:sp>
        <p:nvSpPr>
          <p:cNvPr id="108" name="文本框 107"/>
          <p:cNvSpPr txBox="1"/>
          <p:nvPr>
            <p:custDataLst>
              <p:tags r:id="rId38"/>
            </p:custDataLst>
          </p:nvPr>
        </p:nvSpPr>
        <p:spPr>
          <a:xfrm>
            <a:off x="2289175" y="4995545"/>
            <a:ext cx="231775" cy="1720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7030A0"/>
                </a:solidFill>
              </a:rPr>
              <a:t>8</a:t>
            </a:r>
            <a:endParaRPr lang="en-US" altLang="zh-CN" sz="1000">
              <a:solidFill>
                <a:srgbClr val="7030A0"/>
              </a:solidFill>
            </a:endParaRPr>
          </a:p>
        </p:txBody>
      </p:sp>
      <p:sp>
        <p:nvSpPr>
          <p:cNvPr id="109" name="文本框 108"/>
          <p:cNvSpPr txBox="1"/>
          <p:nvPr>
            <p:custDataLst>
              <p:tags r:id="rId39"/>
            </p:custDataLst>
          </p:nvPr>
        </p:nvSpPr>
        <p:spPr>
          <a:xfrm>
            <a:off x="5941060" y="4986020"/>
            <a:ext cx="231775" cy="1720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7030A0"/>
                </a:solidFill>
              </a:rPr>
              <a:t>6</a:t>
            </a:r>
            <a:endParaRPr lang="en-US" altLang="zh-CN" sz="1000">
              <a:solidFill>
                <a:srgbClr val="7030A0"/>
              </a:solidFill>
            </a:endParaRPr>
          </a:p>
        </p:txBody>
      </p:sp>
      <p:cxnSp>
        <p:nvCxnSpPr>
          <p:cNvPr id="114" name="直接连接符 113"/>
          <p:cNvCxnSpPr/>
          <p:nvPr>
            <p:custDataLst>
              <p:tags r:id="rId40"/>
            </p:custDataLst>
          </p:nvPr>
        </p:nvCxnSpPr>
        <p:spPr>
          <a:xfrm>
            <a:off x="8098790" y="4524375"/>
            <a:ext cx="9000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文本框 118"/>
          <p:cNvSpPr txBox="1"/>
          <p:nvPr/>
        </p:nvSpPr>
        <p:spPr>
          <a:xfrm>
            <a:off x="4112260" y="3557270"/>
            <a:ext cx="599440" cy="2070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7030A0"/>
                </a:solidFill>
                <a:highlight>
                  <a:srgbClr val="FFFF00"/>
                </a:highlight>
              </a:rPr>
              <a:t>AUTO</a:t>
            </a:r>
            <a:endParaRPr lang="en-US" altLang="zh-CN" sz="1000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  <p:sp>
        <p:nvSpPr>
          <p:cNvPr id="120" name="文本框 119"/>
          <p:cNvSpPr txBox="1"/>
          <p:nvPr/>
        </p:nvSpPr>
        <p:spPr>
          <a:xfrm>
            <a:off x="3373120" y="3557270"/>
            <a:ext cx="478155" cy="2355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000">
                <a:solidFill>
                  <a:srgbClr val="7030A0"/>
                </a:solidFill>
                <a:highlight>
                  <a:srgbClr val="FFFF00"/>
                </a:highlight>
              </a:rPr>
              <a:t>大灯</a:t>
            </a:r>
            <a:endParaRPr lang="zh-CN" altLang="en-US" sz="1000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  <p:sp>
        <p:nvSpPr>
          <p:cNvPr id="121" name="文本框 120"/>
          <p:cNvSpPr txBox="1"/>
          <p:nvPr/>
        </p:nvSpPr>
        <p:spPr>
          <a:xfrm>
            <a:off x="2118995" y="3557270"/>
            <a:ext cx="452120" cy="2355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000">
                <a:solidFill>
                  <a:srgbClr val="7030A0"/>
                </a:solidFill>
                <a:highlight>
                  <a:srgbClr val="FFFF00"/>
                </a:highlight>
              </a:rPr>
              <a:t>小灯</a:t>
            </a:r>
            <a:endParaRPr lang="zh-CN" altLang="en-US" sz="1000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  <p:sp>
        <p:nvSpPr>
          <p:cNvPr id="122" name="文本框 121"/>
          <p:cNvSpPr txBox="1"/>
          <p:nvPr/>
        </p:nvSpPr>
        <p:spPr>
          <a:xfrm>
            <a:off x="7237095" y="3557270"/>
            <a:ext cx="679450" cy="2044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000">
                <a:solidFill>
                  <a:srgbClr val="7030A0"/>
                </a:solidFill>
                <a:highlight>
                  <a:srgbClr val="FFFF00"/>
                </a:highlight>
              </a:rPr>
              <a:t>后雾灯</a:t>
            </a:r>
            <a:endParaRPr lang="zh-CN" altLang="en-US" sz="1000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  <p:sp>
        <p:nvSpPr>
          <p:cNvPr id="123" name="文本框 122"/>
          <p:cNvSpPr txBox="1"/>
          <p:nvPr>
            <p:custDataLst>
              <p:tags r:id="rId41"/>
            </p:custDataLst>
          </p:nvPr>
        </p:nvSpPr>
        <p:spPr>
          <a:xfrm>
            <a:off x="8519160" y="3557270"/>
            <a:ext cx="679450" cy="2044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000">
                <a:solidFill>
                  <a:srgbClr val="7030A0"/>
                </a:solidFill>
                <a:highlight>
                  <a:srgbClr val="FFFF00"/>
                </a:highlight>
              </a:rPr>
              <a:t>前雾灯</a:t>
            </a:r>
            <a:endParaRPr lang="zh-CN" altLang="en-US" sz="1000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  <p:grpSp>
        <p:nvGrpSpPr>
          <p:cNvPr id="132" name="组合 131"/>
          <p:cNvGrpSpPr/>
          <p:nvPr/>
        </p:nvGrpSpPr>
        <p:grpSpPr>
          <a:xfrm>
            <a:off x="8961120" y="4271645"/>
            <a:ext cx="407670" cy="440690"/>
            <a:chOff x="14003" y="8561"/>
            <a:chExt cx="642" cy="694"/>
          </a:xfrm>
        </p:grpSpPr>
        <p:sp>
          <p:nvSpPr>
            <p:cNvPr id="124" name="矩形 123"/>
            <p:cNvSpPr/>
            <p:nvPr/>
          </p:nvSpPr>
          <p:spPr>
            <a:xfrm rot="10800000" flipV="1">
              <a:off x="14003" y="8561"/>
              <a:ext cx="643" cy="69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0" name="椭圆 129"/>
            <p:cNvSpPr/>
            <p:nvPr/>
          </p:nvSpPr>
          <p:spPr>
            <a:xfrm>
              <a:off x="14006" y="8615"/>
              <a:ext cx="600" cy="58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125" name="组合 124"/>
            <p:cNvGrpSpPr/>
            <p:nvPr/>
          </p:nvGrpSpPr>
          <p:grpSpPr>
            <a:xfrm rot="0">
              <a:off x="14152" y="8701"/>
              <a:ext cx="340" cy="406"/>
              <a:chOff x="4733" y="4882"/>
              <a:chExt cx="475" cy="705"/>
            </a:xfrm>
            <a:solidFill>
              <a:srgbClr val="FFFF00"/>
            </a:solidFill>
          </p:grpSpPr>
          <p:cxnSp>
            <p:nvCxnSpPr>
              <p:cNvPr id="126" name="直接连接符 125"/>
              <p:cNvCxnSpPr/>
              <p:nvPr>
                <p:custDataLst>
                  <p:tags r:id="rId42"/>
                </p:custDataLst>
              </p:nvPr>
            </p:nvCxnSpPr>
            <p:spPr>
              <a:xfrm>
                <a:off x="4748" y="4882"/>
                <a:ext cx="300" cy="285"/>
              </a:xfrm>
              <a:prstGeom prst="line">
                <a:avLst/>
              </a:prstGeom>
              <a:grpFill/>
              <a:ln w="317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>
                <p:custDataLst>
                  <p:tags r:id="rId43"/>
                </p:custDataLst>
              </p:nvPr>
            </p:nvCxnSpPr>
            <p:spPr>
              <a:xfrm flipH="1">
                <a:off x="4733" y="5317"/>
                <a:ext cx="315" cy="270"/>
              </a:xfrm>
              <a:prstGeom prst="line">
                <a:avLst/>
              </a:prstGeom>
              <a:grpFill/>
              <a:ln w="317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>
                <p:custDataLst>
                  <p:tags r:id="rId44"/>
                </p:custDataLst>
              </p:nvPr>
            </p:nvCxnSpPr>
            <p:spPr>
              <a:xfrm>
                <a:off x="5048" y="4907"/>
                <a:ext cx="0" cy="624"/>
              </a:xfrm>
              <a:prstGeom prst="line">
                <a:avLst/>
              </a:prstGeom>
              <a:grpFill/>
              <a:ln w="317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>
                <p:custDataLst>
                  <p:tags r:id="rId45"/>
                </p:custDataLst>
              </p:nvPr>
            </p:nvCxnSpPr>
            <p:spPr>
              <a:xfrm flipH="1">
                <a:off x="5048" y="5252"/>
                <a:ext cx="160" cy="0"/>
              </a:xfrm>
              <a:prstGeom prst="line">
                <a:avLst/>
              </a:prstGeom>
              <a:grpFill/>
              <a:ln w="317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3" name="直接连接符 132"/>
          <p:cNvCxnSpPr/>
          <p:nvPr>
            <p:custDataLst>
              <p:tags r:id="rId46"/>
            </p:custDataLst>
          </p:nvPr>
        </p:nvCxnSpPr>
        <p:spPr>
          <a:xfrm flipH="1">
            <a:off x="9179560" y="4712335"/>
            <a:ext cx="0" cy="1620000"/>
          </a:xfrm>
          <a:prstGeom prst="line">
            <a:avLst/>
          </a:prstGeom>
          <a:ln w="28575">
            <a:solidFill>
              <a:srgbClr val="FF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组合 134"/>
          <p:cNvGrpSpPr/>
          <p:nvPr/>
        </p:nvGrpSpPr>
        <p:grpSpPr>
          <a:xfrm>
            <a:off x="6170930" y="4806315"/>
            <a:ext cx="3456305" cy="142240"/>
            <a:chOff x="10948" y="6984"/>
            <a:chExt cx="5443" cy="224"/>
          </a:xfrm>
        </p:grpSpPr>
        <p:cxnSp>
          <p:nvCxnSpPr>
            <p:cNvPr id="113" name="直接连接符 112"/>
            <p:cNvCxnSpPr/>
            <p:nvPr>
              <p:custDataLst>
                <p:tags r:id="rId47"/>
              </p:custDataLst>
            </p:nvPr>
          </p:nvCxnSpPr>
          <p:spPr>
            <a:xfrm>
              <a:off x="10948" y="7082"/>
              <a:ext cx="470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空心弧 114"/>
            <p:cNvSpPr/>
            <p:nvPr>
              <p:custDataLst>
                <p:tags r:id="rId48"/>
              </p:custDataLst>
            </p:nvPr>
          </p:nvSpPr>
          <p:spPr>
            <a:xfrm>
              <a:off x="15581" y="6984"/>
              <a:ext cx="210" cy="225"/>
            </a:xfrm>
            <a:prstGeom prst="blockArc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34" name="直接连接符 133"/>
            <p:cNvCxnSpPr/>
            <p:nvPr>
              <p:custDataLst>
                <p:tags r:id="rId49"/>
              </p:custDataLst>
            </p:nvPr>
          </p:nvCxnSpPr>
          <p:spPr>
            <a:xfrm>
              <a:off x="15767" y="7086"/>
              <a:ext cx="62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文本框 135"/>
          <p:cNvSpPr txBox="1"/>
          <p:nvPr>
            <p:custDataLst>
              <p:tags r:id="rId50"/>
            </p:custDataLst>
          </p:nvPr>
        </p:nvSpPr>
        <p:spPr>
          <a:xfrm>
            <a:off x="9116060" y="6209030"/>
            <a:ext cx="497840" cy="2260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200">
                <a:solidFill>
                  <a:srgbClr val="FF0000"/>
                </a:solidFill>
              </a:rPr>
              <a:t>12V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137" name="文本框 136"/>
          <p:cNvSpPr txBox="1"/>
          <p:nvPr>
            <p:custDataLst>
              <p:tags r:id="rId51"/>
            </p:custDataLst>
          </p:nvPr>
        </p:nvSpPr>
        <p:spPr>
          <a:xfrm>
            <a:off x="8950960" y="4995545"/>
            <a:ext cx="231775" cy="1720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7030A0"/>
                </a:solidFill>
              </a:rPr>
              <a:t>4</a:t>
            </a:r>
            <a:endParaRPr lang="en-US" altLang="zh-CN" sz="1000">
              <a:solidFill>
                <a:srgbClr val="7030A0"/>
              </a:solidFill>
            </a:endParaRPr>
          </a:p>
        </p:txBody>
      </p:sp>
      <p:sp>
        <p:nvSpPr>
          <p:cNvPr id="138" name="文本框 137"/>
          <p:cNvSpPr txBox="1"/>
          <p:nvPr/>
        </p:nvSpPr>
        <p:spPr>
          <a:xfrm>
            <a:off x="593090" y="271145"/>
            <a:ext cx="3025775" cy="3873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大众速腾灯光开关控制原理</a:t>
            </a:r>
            <a:endParaRPr lang="zh-CN" altLang="en-US"/>
          </a:p>
        </p:txBody>
      </p:sp>
      <p:sp>
        <p:nvSpPr>
          <p:cNvPr id="140" name="文本框 139"/>
          <p:cNvSpPr txBox="1"/>
          <p:nvPr>
            <p:custDataLst>
              <p:tags r:id="rId52"/>
            </p:custDataLst>
          </p:nvPr>
        </p:nvSpPr>
        <p:spPr>
          <a:xfrm>
            <a:off x="1471295" y="2285365"/>
            <a:ext cx="518160" cy="1873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FF0000"/>
                </a:solidFill>
              </a:rPr>
              <a:t>T52a</a:t>
            </a:r>
            <a:endParaRPr lang="en-US" altLang="zh-CN" sz="1000">
              <a:solidFill>
                <a:srgbClr val="FF0000"/>
              </a:solidFill>
            </a:endParaRPr>
          </a:p>
        </p:txBody>
      </p:sp>
      <p:sp>
        <p:nvSpPr>
          <p:cNvPr id="141" name="文本框 140"/>
          <p:cNvSpPr txBox="1"/>
          <p:nvPr>
            <p:custDataLst>
              <p:tags r:id="rId53"/>
            </p:custDataLst>
          </p:nvPr>
        </p:nvSpPr>
        <p:spPr>
          <a:xfrm>
            <a:off x="1775460" y="2404110"/>
            <a:ext cx="385445" cy="1885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7030A0"/>
                </a:solidFill>
              </a:rPr>
              <a:t>19</a:t>
            </a:r>
            <a:endParaRPr lang="en-US" altLang="zh-CN" sz="1000">
              <a:solidFill>
                <a:srgbClr val="7030A0"/>
              </a:solidFill>
            </a:endParaRPr>
          </a:p>
        </p:txBody>
      </p:sp>
      <p:sp>
        <p:nvSpPr>
          <p:cNvPr id="142" name="文本框 141"/>
          <p:cNvSpPr txBox="1"/>
          <p:nvPr>
            <p:custDataLst>
              <p:tags r:id="rId54"/>
            </p:custDataLst>
          </p:nvPr>
        </p:nvSpPr>
        <p:spPr>
          <a:xfrm>
            <a:off x="3112770" y="2404110"/>
            <a:ext cx="385445" cy="1885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7030A0"/>
                </a:solidFill>
              </a:rPr>
              <a:t>22</a:t>
            </a:r>
            <a:endParaRPr lang="en-US" altLang="zh-CN" sz="1000">
              <a:solidFill>
                <a:srgbClr val="7030A0"/>
              </a:solidFill>
            </a:endParaRPr>
          </a:p>
        </p:txBody>
      </p:sp>
      <p:sp>
        <p:nvSpPr>
          <p:cNvPr id="143" name="文本框 142"/>
          <p:cNvSpPr txBox="1"/>
          <p:nvPr>
            <p:custDataLst>
              <p:tags r:id="rId55"/>
            </p:custDataLst>
          </p:nvPr>
        </p:nvSpPr>
        <p:spPr>
          <a:xfrm>
            <a:off x="3862070" y="2404110"/>
            <a:ext cx="385445" cy="1885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7030A0"/>
                </a:solidFill>
              </a:rPr>
              <a:t>20</a:t>
            </a:r>
            <a:endParaRPr lang="en-US" altLang="zh-CN" sz="1000">
              <a:solidFill>
                <a:srgbClr val="7030A0"/>
              </a:solidFill>
            </a:endParaRPr>
          </a:p>
        </p:txBody>
      </p:sp>
      <p:sp>
        <p:nvSpPr>
          <p:cNvPr id="144" name="文本框 143"/>
          <p:cNvSpPr txBox="1"/>
          <p:nvPr>
            <p:custDataLst>
              <p:tags r:id="rId56"/>
            </p:custDataLst>
          </p:nvPr>
        </p:nvSpPr>
        <p:spPr>
          <a:xfrm>
            <a:off x="4852670" y="2413635"/>
            <a:ext cx="385445" cy="1790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7030A0"/>
                </a:solidFill>
              </a:rPr>
              <a:t>18</a:t>
            </a:r>
            <a:endParaRPr lang="en-US" altLang="zh-CN" sz="1000">
              <a:solidFill>
                <a:srgbClr val="7030A0"/>
              </a:solidFill>
            </a:endParaRPr>
          </a:p>
        </p:txBody>
      </p:sp>
      <p:sp>
        <p:nvSpPr>
          <p:cNvPr id="145" name="文本框 144"/>
          <p:cNvSpPr txBox="1"/>
          <p:nvPr>
            <p:custDataLst>
              <p:tags r:id="rId57"/>
            </p:custDataLst>
          </p:nvPr>
        </p:nvSpPr>
        <p:spPr>
          <a:xfrm>
            <a:off x="7488555" y="2413635"/>
            <a:ext cx="385445" cy="1790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7030A0"/>
                </a:solidFill>
              </a:rPr>
              <a:t>17</a:t>
            </a:r>
            <a:endParaRPr lang="en-US" altLang="zh-CN" sz="1000">
              <a:solidFill>
                <a:srgbClr val="7030A0"/>
              </a:solidFill>
            </a:endParaRPr>
          </a:p>
        </p:txBody>
      </p:sp>
      <p:sp>
        <p:nvSpPr>
          <p:cNvPr id="146" name="文本框 145"/>
          <p:cNvSpPr txBox="1"/>
          <p:nvPr>
            <p:custDataLst>
              <p:tags r:id="rId58"/>
            </p:custDataLst>
          </p:nvPr>
        </p:nvSpPr>
        <p:spPr>
          <a:xfrm>
            <a:off x="8166100" y="2413635"/>
            <a:ext cx="385445" cy="1790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7030A0"/>
                </a:solidFill>
              </a:rPr>
              <a:t>21</a:t>
            </a:r>
            <a:endParaRPr lang="en-US" altLang="zh-CN" sz="1000">
              <a:solidFill>
                <a:srgbClr val="7030A0"/>
              </a:solidFill>
            </a:endParaRPr>
          </a:p>
        </p:txBody>
      </p:sp>
      <p:cxnSp>
        <p:nvCxnSpPr>
          <p:cNvPr id="147" name="直接连接符 146"/>
          <p:cNvCxnSpPr/>
          <p:nvPr>
            <p:custDataLst>
              <p:tags r:id="rId59"/>
            </p:custDataLst>
          </p:nvPr>
        </p:nvCxnSpPr>
        <p:spPr>
          <a:xfrm>
            <a:off x="4145280" y="2327275"/>
            <a:ext cx="0" cy="1440180"/>
          </a:xfrm>
          <a:prstGeom prst="line">
            <a:avLst/>
          </a:prstGeom>
          <a:ln w="254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/>
          <p:cNvCxnSpPr/>
          <p:nvPr>
            <p:custDataLst>
              <p:tags r:id="rId60"/>
            </p:custDataLst>
          </p:nvPr>
        </p:nvCxnSpPr>
        <p:spPr>
          <a:xfrm flipH="1">
            <a:off x="6181090" y="3500755"/>
            <a:ext cx="0" cy="684000"/>
          </a:xfrm>
          <a:prstGeom prst="line">
            <a:avLst/>
          </a:prstGeom>
          <a:ln w="285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组合 148"/>
          <p:cNvGrpSpPr/>
          <p:nvPr/>
        </p:nvGrpSpPr>
        <p:grpSpPr>
          <a:xfrm>
            <a:off x="4149090" y="3442335"/>
            <a:ext cx="2057400" cy="142240"/>
            <a:chOff x="7759" y="4834"/>
            <a:chExt cx="3240" cy="224"/>
          </a:xfrm>
        </p:grpSpPr>
        <p:cxnSp>
          <p:nvCxnSpPr>
            <p:cNvPr id="150" name="直接连接符 149"/>
            <p:cNvCxnSpPr/>
            <p:nvPr>
              <p:custDataLst>
                <p:tags r:id="rId61"/>
              </p:custDataLst>
            </p:nvPr>
          </p:nvCxnSpPr>
          <p:spPr>
            <a:xfrm>
              <a:off x="7759" y="4932"/>
              <a:ext cx="1474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/>
            <p:cNvCxnSpPr/>
            <p:nvPr>
              <p:custDataLst>
                <p:tags r:id="rId62"/>
              </p:custDataLst>
            </p:nvPr>
          </p:nvCxnSpPr>
          <p:spPr>
            <a:xfrm>
              <a:off x="9413" y="4927"/>
              <a:ext cx="1587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空心弧 151"/>
            <p:cNvSpPr/>
            <p:nvPr>
              <p:custDataLst>
                <p:tags r:id="rId63"/>
              </p:custDataLst>
            </p:nvPr>
          </p:nvSpPr>
          <p:spPr>
            <a:xfrm>
              <a:off x="9203" y="4834"/>
              <a:ext cx="210" cy="225"/>
            </a:xfrm>
            <a:prstGeom prst="block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3" name="组合 152"/>
          <p:cNvGrpSpPr/>
          <p:nvPr/>
        </p:nvGrpSpPr>
        <p:grpSpPr>
          <a:xfrm rot="0">
            <a:off x="1902460" y="2313940"/>
            <a:ext cx="273050" cy="1459230"/>
            <a:chOff x="4712" y="3728"/>
            <a:chExt cx="430" cy="2298"/>
          </a:xfrm>
        </p:grpSpPr>
        <p:grpSp>
          <p:nvGrpSpPr>
            <p:cNvPr id="154" name="组合 153"/>
            <p:cNvGrpSpPr/>
            <p:nvPr/>
          </p:nvGrpSpPr>
          <p:grpSpPr>
            <a:xfrm>
              <a:off x="4712" y="5720"/>
              <a:ext cx="430" cy="306"/>
              <a:chOff x="4712" y="5720"/>
              <a:chExt cx="430" cy="306"/>
            </a:xfrm>
          </p:grpSpPr>
          <p:cxnSp>
            <p:nvCxnSpPr>
              <p:cNvPr id="155" name="直接连接符 154"/>
              <p:cNvCxnSpPr/>
              <p:nvPr>
                <p:custDataLst>
                  <p:tags r:id="rId64"/>
                </p:custDataLst>
              </p:nvPr>
            </p:nvCxnSpPr>
            <p:spPr>
              <a:xfrm>
                <a:off x="4733" y="5720"/>
                <a:ext cx="0" cy="307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/>
              <p:cNvCxnSpPr/>
              <p:nvPr>
                <p:custDataLst>
                  <p:tags r:id="rId65"/>
                </p:custDataLst>
              </p:nvPr>
            </p:nvCxnSpPr>
            <p:spPr>
              <a:xfrm>
                <a:off x="5123" y="5720"/>
                <a:ext cx="0" cy="307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/>
              <p:cNvCxnSpPr/>
              <p:nvPr>
                <p:custDataLst>
                  <p:tags r:id="rId66"/>
                </p:custDataLst>
              </p:nvPr>
            </p:nvCxnSpPr>
            <p:spPr>
              <a:xfrm>
                <a:off x="4712" y="5720"/>
                <a:ext cx="431" cy="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8" name="直接连接符 157"/>
            <p:cNvCxnSpPr/>
            <p:nvPr>
              <p:custDataLst>
                <p:tags r:id="rId67"/>
              </p:custDataLst>
            </p:nvPr>
          </p:nvCxnSpPr>
          <p:spPr>
            <a:xfrm>
              <a:off x="4928" y="3728"/>
              <a:ext cx="0" cy="1984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9" name="直接连接符 158"/>
          <p:cNvCxnSpPr/>
          <p:nvPr>
            <p:custDataLst>
              <p:tags r:id="rId68"/>
            </p:custDataLst>
          </p:nvPr>
        </p:nvCxnSpPr>
        <p:spPr>
          <a:xfrm>
            <a:off x="3401695" y="2332990"/>
            <a:ext cx="0" cy="1440180"/>
          </a:xfrm>
          <a:prstGeom prst="line">
            <a:avLst/>
          </a:prstGeom>
          <a:ln w="254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0" name="组合 159"/>
          <p:cNvGrpSpPr/>
          <p:nvPr/>
        </p:nvGrpSpPr>
        <p:grpSpPr>
          <a:xfrm rot="0">
            <a:off x="8285480" y="2333625"/>
            <a:ext cx="273050" cy="1459230"/>
            <a:chOff x="4712" y="3728"/>
            <a:chExt cx="430" cy="2298"/>
          </a:xfrm>
        </p:grpSpPr>
        <p:grpSp>
          <p:nvGrpSpPr>
            <p:cNvPr id="161" name="组合 160"/>
            <p:cNvGrpSpPr/>
            <p:nvPr/>
          </p:nvGrpSpPr>
          <p:grpSpPr>
            <a:xfrm>
              <a:off x="4712" y="5720"/>
              <a:ext cx="430" cy="306"/>
              <a:chOff x="4712" y="5720"/>
              <a:chExt cx="430" cy="306"/>
            </a:xfrm>
          </p:grpSpPr>
          <p:cxnSp>
            <p:nvCxnSpPr>
              <p:cNvPr id="162" name="直接连接符 161"/>
              <p:cNvCxnSpPr/>
              <p:nvPr>
                <p:custDataLst>
                  <p:tags r:id="rId69"/>
                </p:custDataLst>
              </p:nvPr>
            </p:nvCxnSpPr>
            <p:spPr>
              <a:xfrm>
                <a:off x="4733" y="5720"/>
                <a:ext cx="0" cy="307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>
                <p:custDataLst>
                  <p:tags r:id="rId70"/>
                </p:custDataLst>
              </p:nvPr>
            </p:nvCxnSpPr>
            <p:spPr>
              <a:xfrm>
                <a:off x="5123" y="5720"/>
                <a:ext cx="0" cy="307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>
                <p:custDataLst>
                  <p:tags r:id="rId71"/>
                </p:custDataLst>
              </p:nvPr>
            </p:nvCxnSpPr>
            <p:spPr>
              <a:xfrm>
                <a:off x="4712" y="5720"/>
                <a:ext cx="431" cy="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5" name="直接连接符 164"/>
            <p:cNvCxnSpPr/>
            <p:nvPr>
              <p:custDataLst>
                <p:tags r:id="rId72"/>
              </p:custDataLst>
            </p:nvPr>
          </p:nvCxnSpPr>
          <p:spPr>
            <a:xfrm>
              <a:off x="4928" y="3728"/>
              <a:ext cx="0" cy="1984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6" name="直接连接符 165"/>
          <p:cNvCxnSpPr/>
          <p:nvPr/>
        </p:nvCxnSpPr>
        <p:spPr>
          <a:xfrm>
            <a:off x="7759065" y="2344420"/>
            <a:ext cx="0" cy="1440180"/>
          </a:xfrm>
          <a:prstGeom prst="line">
            <a:avLst/>
          </a:prstGeom>
          <a:ln w="254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接连接符 166"/>
          <p:cNvCxnSpPr/>
          <p:nvPr/>
        </p:nvCxnSpPr>
        <p:spPr>
          <a:xfrm flipH="1">
            <a:off x="9603105" y="3496310"/>
            <a:ext cx="0" cy="648000"/>
          </a:xfrm>
          <a:prstGeom prst="line">
            <a:avLst/>
          </a:prstGeom>
          <a:ln w="285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/>
          <p:cNvCxnSpPr/>
          <p:nvPr/>
        </p:nvCxnSpPr>
        <p:spPr>
          <a:xfrm>
            <a:off x="8432800" y="3496310"/>
            <a:ext cx="11880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1354455" y="1002030"/>
            <a:ext cx="7523480" cy="1341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车载电网控制单元</a:t>
            </a:r>
            <a:r>
              <a:rPr lang="en-US" altLang="zh-CN"/>
              <a:t> J519</a:t>
            </a:r>
            <a:endParaRPr lang="en-US" altLang="zh-CN"/>
          </a:p>
        </p:txBody>
      </p:sp>
      <p:sp>
        <p:nvSpPr>
          <p:cNvPr id="139" name="矩形 138"/>
          <p:cNvSpPr/>
          <p:nvPr/>
        </p:nvSpPr>
        <p:spPr>
          <a:xfrm>
            <a:off x="1913255" y="2347595"/>
            <a:ext cx="6610350" cy="755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69" name="直接箭头连接符 168"/>
          <p:cNvCxnSpPr/>
          <p:nvPr/>
        </p:nvCxnSpPr>
        <p:spPr>
          <a:xfrm flipV="1">
            <a:off x="8920480" y="1176020"/>
            <a:ext cx="809625" cy="0"/>
          </a:xfrm>
          <a:prstGeom prst="straightConnector1">
            <a:avLst/>
          </a:prstGeom>
          <a:ln w="38100" cmpd="sng">
            <a:solidFill>
              <a:schemeClr val="accent3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接箭头连接符 169"/>
          <p:cNvCxnSpPr/>
          <p:nvPr/>
        </p:nvCxnSpPr>
        <p:spPr>
          <a:xfrm flipV="1">
            <a:off x="8920480" y="1429385"/>
            <a:ext cx="809625" cy="0"/>
          </a:xfrm>
          <a:prstGeom prst="straightConnector1">
            <a:avLst/>
          </a:prstGeom>
          <a:ln w="38100" cmpd="sng">
            <a:solidFill>
              <a:schemeClr val="accent3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接箭头连接符 170"/>
          <p:cNvCxnSpPr/>
          <p:nvPr/>
        </p:nvCxnSpPr>
        <p:spPr>
          <a:xfrm flipV="1">
            <a:off x="8920480" y="1682750"/>
            <a:ext cx="809625" cy="0"/>
          </a:xfrm>
          <a:prstGeom prst="straightConnector1">
            <a:avLst/>
          </a:prstGeom>
          <a:ln w="38100" cmpd="sng">
            <a:solidFill>
              <a:schemeClr val="accent3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接箭头连接符 171"/>
          <p:cNvCxnSpPr/>
          <p:nvPr/>
        </p:nvCxnSpPr>
        <p:spPr>
          <a:xfrm flipV="1">
            <a:off x="8920480" y="1936115"/>
            <a:ext cx="809625" cy="0"/>
          </a:xfrm>
          <a:prstGeom prst="straightConnector1">
            <a:avLst/>
          </a:prstGeom>
          <a:ln w="38100" cmpd="sng">
            <a:solidFill>
              <a:schemeClr val="accent3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接箭头连接符 172"/>
          <p:cNvCxnSpPr/>
          <p:nvPr/>
        </p:nvCxnSpPr>
        <p:spPr>
          <a:xfrm flipV="1">
            <a:off x="8920480" y="2189480"/>
            <a:ext cx="809625" cy="0"/>
          </a:xfrm>
          <a:prstGeom prst="straightConnector1">
            <a:avLst/>
          </a:prstGeom>
          <a:ln w="38100" cmpd="sng">
            <a:solidFill>
              <a:schemeClr val="accent3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文本框 175"/>
          <p:cNvSpPr txBox="1"/>
          <p:nvPr/>
        </p:nvSpPr>
        <p:spPr>
          <a:xfrm>
            <a:off x="9767570" y="1029970"/>
            <a:ext cx="934720" cy="2628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>
                <a:solidFill>
                  <a:srgbClr val="7030A0"/>
                </a:solidFill>
                <a:highlight>
                  <a:srgbClr val="FFFF00"/>
                </a:highlight>
              </a:rPr>
              <a:t>自动灯光</a:t>
            </a:r>
            <a:endParaRPr lang="zh-CN" altLang="en-US" sz="1200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  <p:sp>
        <p:nvSpPr>
          <p:cNvPr id="177" name="文本框 176"/>
          <p:cNvSpPr txBox="1"/>
          <p:nvPr/>
        </p:nvSpPr>
        <p:spPr>
          <a:xfrm>
            <a:off x="9767570" y="1293495"/>
            <a:ext cx="745490" cy="2628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>
                <a:solidFill>
                  <a:srgbClr val="7030A0"/>
                </a:solidFill>
                <a:highlight>
                  <a:srgbClr val="FFFF00"/>
                </a:highlight>
              </a:rPr>
              <a:t>小灯</a:t>
            </a:r>
            <a:endParaRPr lang="zh-CN" altLang="en-US" sz="1200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  <p:sp>
        <p:nvSpPr>
          <p:cNvPr id="178" name="文本框 177"/>
          <p:cNvSpPr txBox="1"/>
          <p:nvPr/>
        </p:nvSpPr>
        <p:spPr>
          <a:xfrm>
            <a:off x="9767570" y="2062480"/>
            <a:ext cx="679450" cy="2044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>
                <a:solidFill>
                  <a:srgbClr val="7030A0"/>
                </a:solidFill>
                <a:highlight>
                  <a:srgbClr val="FFFF00"/>
                </a:highlight>
              </a:rPr>
              <a:t>后雾灯</a:t>
            </a:r>
            <a:endParaRPr lang="zh-CN" altLang="en-US" sz="1200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  <p:sp>
        <p:nvSpPr>
          <p:cNvPr id="179" name="文本框 178"/>
          <p:cNvSpPr txBox="1"/>
          <p:nvPr/>
        </p:nvSpPr>
        <p:spPr>
          <a:xfrm>
            <a:off x="9767570" y="1820545"/>
            <a:ext cx="679450" cy="2044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>
                <a:solidFill>
                  <a:srgbClr val="7030A0"/>
                </a:solidFill>
                <a:highlight>
                  <a:srgbClr val="FFFF00"/>
                </a:highlight>
              </a:rPr>
              <a:t>前雾灯</a:t>
            </a:r>
            <a:endParaRPr lang="zh-CN" altLang="en-US" sz="1200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  <p:sp>
        <p:nvSpPr>
          <p:cNvPr id="185" name="文本框 184"/>
          <p:cNvSpPr txBox="1"/>
          <p:nvPr/>
        </p:nvSpPr>
        <p:spPr>
          <a:xfrm>
            <a:off x="9767570" y="1557020"/>
            <a:ext cx="679450" cy="2628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>
                <a:solidFill>
                  <a:srgbClr val="7030A0"/>
                </a:solidFill>
                <a:highlight>
                  <a:srgbClr val="FFFF00"/>
                </a:highlight>
              </a:rPr>
              <a:t>大灯</a:t>
            </a:r>
            <a:endParaRPr lang="zh-CN" altLang="en-US" sz="1200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  <p:sp>
        <p:nvSpPr>
          <p:cNvPr id="186" name="文本框 185"/>
          <p:cNvSpPr txBox="1"/>
          <p:nvPr/>
        </p:nvSpPr>
        <p:spPr>
          <a:xfrm>
            <a:off x="4306570" y="4598035"/>
            <a:ext cx="2206625" cy="3517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highlight>
                  <a:srgbClr val="FFFF00"/>
                </a:highlight>
              </a:rPr>
              <a:t>灯</a:t>
            </a:r>
            <a:r>
              <a:rPr lang="en-US" altLang="zh-CN" sz="2000">
                <a:highlight>
                  <a:srgbClr val="FFFF00"/>
                </a:highlight>
              </a:rPr>
              <a:t>   </a:t>
            </a:r>
            <a:r>
              <a:rPr lang="zh-CN" altLang="en-US" sz="2000">
                <a:highlight>
                  <a:srgbClr val="FFFF00"/>
                </a:highlight>
              </a:rPr>
              <a:t>光</a:t>
            </a:r>
            <a:r>
              <a:rPr lang="en-US" altLang="zh-CN" sz="2000">
                <a:highlight>
                  <a:srgbClr val="FFFF00"/>
                </a:highlight>
              </a:rPr>
              <a:t>   </a:t>
            </a:r>
            <a:r>
              <a:rPr lang="zh-CN" altLang="en-US" sz="2000">
                <a:highlight>
                  <a:srgbClr val="FFFF00"/>
                </a:highlight>
              </a:rPr>
              <a:t>开</a:t>
            </a:r>
            <a:r>
              <a:rPr lang="en-US" altLang="zh-CN" sz="2000">
                <a:highlight>
                  <a:srgbClr val="FFFF00"/>
                </a:highlight>
              </a:rPr>
              <a:t>   </a:t>
            </a:r>
            <a:r>
              <a:rPr lang="zh-CN" altLang="en-US" sz="2000">
                <a:highlight>
                  <a:srgbClr val="FFFF00"/>
                </a:highlight>
              </a:rPr>
              <a:t>关</a:t>
            </a:r>
            <a:endParaRPr lang="zh-CN" altLang="en-US" sz="2000">
              <a:highlight>
                <a:srgbClr val="FFFF00"/>
              </a:highlight>
            </a:endParaRPr>
          </a:p>
        </p:txBody>
      </p:sp>
    </p:spTree>
    <p:custDataLst>
      <p:tags r:id="rId7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03125 -0.000277778 " pathEditMode="relative" rAng="0" ptsTypes="">
                                      <p:cBhvr>
                                        <p:cTn id="1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6771 0 L 0.0390625 0.000462963 " pathEditMode="relative" rAng="0" ptsTypes="">
                                      <p:cBhvr>
                                        <p:cTn id="4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repeatCount="3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938 0.000740741 L 0.0583333 0.000648148 " pathEditMode="relative" rAng="0" ptsTypes="">
                                      <p:cBhvr>
                                        <p:cTn id="7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repeatCount="3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88021 -0.000185185 " pathEditMode="relative" rAng="0" ptsTypes="">
                                      <p:cBhvr>
                                        <p:cTn id="10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4375 0 L 0.0375521 -0.000185185 " pathEditMode="relative" rAng="0" ptsTypes="">
                                      <p:cBhvr>
                                        <p:cTn id="13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1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26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1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8" grpId="2" bldLvl="0" animBg="1"/>
      <p:bldP spid="8" grpId="3" bldLvl="0" animBg="1"/>
      <p:bldP spid="8" grpId="4" bldLvl="0" animBg="1"/>
      <p:bldP spid="176" grpId="0"/>
      <p:bldP spid="176" grpId="1"/>
      <p:bldP spid="177" grpId="0"/>
      <p:bldP spid="177" grpId="1"/>
      <p:bldP spid="185" grpId="0"/>
      <p:bldP spid="185" grpId="1"/>
      <p:bldP spid="177" grpId="2"/>
      <p:bldP spid="179" grpId="0"/>
      <p:bldP spid="179" grpId="1"/>
      <p:bldP spid="178" grpId="0"/>
      <p:bldP spid="178" grpId="1"/>
      <p:bldP spid="179" grpId="2"/>
      <p:bldP spid="1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62585" y="565150"/>
            <a:ext cx="114103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三：灯光开关的检测</a:t>
            </a:r>
            <a:endParaRPr lang="zh-CN" altLang="en-US" sz="2400"/>
          </a:p>
          <a:p>
            <a:r>
              <a:rPr lang="en-US" altLang="zh-CN" sz="2400"/>
              <a:t>       </a:t>
            </a:r>
            <a:r>
              <a:rPr lang="zh-CN" altLang="en-US" sz="2400"/>
              <a:t>当拨动灯光开关时，相应的灯光线束将会向车载电网控制单元传输信号电压，所以使用万用表</a:t>
            </a:r>
            <a:r>
              <a:rPr lang="en-US" altLang="zh-CN" sz="2400">
                <a:sym typeface="+mn-ea"/>
              </a:rPr>
              <a:t>20</a:t>
            </a:r>
            <a:r>
              <a:rPr lang="zh-CN" altLang="en-US" sz="2400">
                <a:sym typeface="+mn-ea"/>
              </a:rPr>
              <a:t>伏直流电压档进行检测，能够检测出相应的信号电压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，如果测不出信号电压那就是灯光开关损坏。</a:t>
            </a:r>
            <a:endParaRPr lang="zh-CN" altLang="en-US" sz="2400"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p="http://schemas.openxmlformats.org/presentationml/2006/main">
  <p:tag name="KSO_WM_TEMPLATE_CATEGORY" val="custom"/>
  <p:tag name="KSO_WM_TEMPLATE_INDEX" val="20204591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20204591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91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91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4591"/>
</p:tagLst>
</file>

<file path=ppt/tags/tag79.xml><?xml version="1.0" encoding="utf-8"?>
<p:tagLst xmlns:p="http://schemas.openxmlformats.org/presentationml/2006/main">
  <p:tag name="COMMONDATA" val="eyJoZGlkIjoiMWFmY2FhY2MxYzU4MTE4Nzg2Mzc1MWM5N2U3NjdjZWUifQ=="/>
  <p:tag name="KSO_WPP_MARK_KEY" val="a3e8481c-0f17-41ae-89b6-3bceb232f75a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750</Words>
  <Application>WPS 演示</Application>
  <PresentationFormat>宽屏</PresentationFormat>
  <Paragraphs>80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等线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北方新能源技术总监--孙立伟</cp:lastModifiedBy>
  <cp:revision>256</cp:revision>
  <dcterms:created xsi:type="dcterms:W3CDTF">2020-10-23T05:41:00Z</dcterms:created>
  <dcterms:modified xsi:type="dcterms:W3CDTF">2023-06-17T01:29:31Z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1E0843B3A3DC4BCF9C3DC222727A1FC8</vt:lpwstr>
  </property>
</Properties>
</file>