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31" r:id="rId3"/>
    <p:sldId id="615" r:id="rId4"/>
    <p:sldId id="616" r:id="rId5"/>
    <p:sldId id="617" r:id="rId6"/>
    <p:sldId id="618" r:id="rId7"/>
    <p:sldId id="619" r:id="rId8"/>
    <p:sldId id="620" r:id="rId9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0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zh-CN" altLang="en-US" strike="noStrike" noProof="1">
              <a:latin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3" Type="http://schemas.openxmlformats.org/officeDocument/2006/relationships/slideLayout" Target="../slideLayouts/slideLayout1.xml"/><Relationship Id="rId52" Type="http://schemas.openxmlformats.org/officeDocument/2006/relationships/tags" Target="../tags/tag54.xml"/><Relationship Id="rId51" Type="http://schemas.openxmlformats.org/officeDocument/2006/relationships/tags" Target="../tags/tag53.xml"/><Relationship Id="rId50" Type="http://schemas.openxmlformats.org/officeDocument/2006/relationships/tags" Target="../tags/tag52.xml"/><Relationship Id="rId5" Type="http://schemas.openxmlformats.org/officeDocument/2006/relationships/tags" Target="../tags/tag7.xml"/><Relationship Id="rId49" Type="http://schemas.openxmlformats.org/officeDocument/2006/relationships/tags" Target="../tags/tag51.xml"/><Relationship Id="rId48" Type="http://schemas.openxmlformats.org/officeDocument/2006/relationships/tags" Target="../tags/tag50.xml"/><Relationship Id="rId47" Type="http://schemas.openxmlformats.org/officeDocument/2006/relationships/tags" Target="../tags/tag49.xml"/><Relationship Id="rId46" Type="http://schemas.openxmlformats.org/officeDocument/2006/relationships/tags" Target="../tags/tag48.xml"/><Relationship Id="rId45" Type="http://schemas.openxmlformats.org/officeDocument/2006/relationships/tags" Target="../tags/tag47.xml"/><Relationship Id="rId44" Type="http://schemas.openxmlformats.org/officeDocument/2006/relationships/tags" Target="../tags/tag46.xml"/><Relationship Id="rId43" Type="http://schemas.openxmlformats.org/officeDocument/2006/relationships/tags" Target="../tags/tag45.xml"/><Relationship Id="rId42" Type="http://schemas.openxmlformats.org/officeDocument/2006/relationships/tags" Target="../tags/tag44.xml"/><Relationship Id="rId41" Type="http://schemas.openxmlformats.org/officeDocument/2006/relationships/tags" Target="../tags/tag43.xml"/><Relationship Id="rId40" Type="http://schemas.openxmlformats.org/officeDocument/2006/relationships/tags" Target="../tags/tag42.xml"/><Relationship Id="rId4" Type="http://schemas.openxmlformats.org/officeDocument/2006/relationships/tags" Target="../tags/tag6.xml"/><Relationship Id="rId39" Type="http://schemas.openxmlformats.org/officeDocument/2006/relationships/tags" Target="../tags/tag41.xml"/><Relationship Id="rId38" Type="http://schemas.openxmlformats.org/officeDocument/2006/relationships/tags" Target="../tags/tag40.xml"/><Relationship Id="rId37" Type="http://schemas.openxmlformats.org/officeDocument/2006/relationships/tags" Target="../tags/tag39.xml"/><Relationship Id="rId36" Type="http://schemas.openxmlformats.org/officeDocument/2006/relationships/tags" Target="../tags/tag38.xml"/><Relationship Id="rId35" Type="http://schemas.openxmlformats.org/officeDocument/2006/relationships/tags" Target="../tags/tag37.xml"/><Relationship Id="rId34" Type="http://schemas.openxmlformats.org/officeDocument/2006/relationships/tags" Target="../tags/tag36.xml"/><Relationship Id="rId33" Type="http://schemas.openxmlformats.org/officeDocument/2006/relationships/tags" Target="../tags/tag35.xml"/><Relationship Id="rId32" Type="http://schemas.openxmlformats.org/officeDocument/2006/relationships/tags" Target="../tags/tag34.xml"/><Relationship Id="rId31" Type="http://schemas.openxmlformats.org/officeDocument/2006/relationships/tags" Target="../tags/tag33.xml"/><Relationship Id="rId30" Type="http://schemas.openxmlformats.org/officeDocument/2006/relationships/tags" Target="../tags/tag32.xml"/><Relationship Id="rId3" Type="http://schemas.openxmlformats.org/officeDocument/2006/relationships/tags" Target="../tags/tag5.xml"/><Relationship Id="rId29" Type="http://schemas.openxmlformats.org/officeDocument/2006/relationships/tags" Target="../tags/tag31.xml"/><Relationship Id="rId28" Type="http://schemas.openxmlformats.org/officeDocument/2006/relationships/tags" Target="../tags/tag30.xml"/><Relationship Id="rId27" Type="http://schemas.openxmlformats.org/officeDocument/2006/relationships/tags" Target="../tags/tag29.xml"/><Relationship Id="rId26" Type="http://schemas.openxmlformats.org/officeDocument/2006/relationships/tags" Target="../tags/tag28.xml"/><Relationship Id="rId25" Type="http://schemas.openxmlformats.org/officeDocument/2006/relationships/tags" Target="../tags/tag27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4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1" Type="http://schemas.openxmlformats.org/officeDocument/2006/relationships/slideLayout" Target="../slideLayouts/slideLayout1.xml"/><Relationship Id="rId50" Type="http://schemas.openxmlformats.org/officeDocument/2006/relationships/tags" Target="../tags/tag104.xml"/><Relationship Id="rId5" Type="http://schemas.openxmlformats.org/officeDocument/2006/relationships/tags" Target="../tags/tag59.xml"/><Relationship Id="rId49" Type="http://schemas.openxmlformats.org/officeDocument/2006/relationships/tags" Target="../tags/tag103.xml"/><Relationship Id="rId48" Type="http://schemas.openxmlformats.org/officeDocument/2006/relationships/tags" Target="../tags/tag102.xml"/><Relationship Id="rId47" Type="http://schemas.openxmlformats.org/officeDocument/2006/relationships/tags" Target="../tags/tag101.xml"/><Relationship Id="rId46" Type="http://schemas.openxmlformats.org/officeDocument/2006/relationships/tags" Target="../tags/tag100.xml"/><Relationship Id="rId45" Type="http://schemas.openxmlformats.org/officeDocument/2006/relationships/tags" Target="../tags/tag99.xml"/><Relationship Id="rId44" Type="http://schemas.openxmlformats.org/officeDocument/2006/relationships/tags" Target="../tags/tag98.xml"/><Relationship Id="rId43" Type="http://schemas.openxmlformats.org/officeDocument/2006/relationships/tags" Target="../tags/tag97.xml"/><Relationship Id="rId42" Type="http://schemas.openxmlformats.org/officeDocument/2006/relationships/tags" Target="../tags/tag96.xml"/><Relationship Id="rId41" Type="http://schemas.openxmlformats.org/officeDocument/2006/relationships/tags" Target="../tags/tag95.xml"/><Relationship Id="rId40" Type="http://schemas.openxmlformats.org/officeDocument/2006/relationships/tags" Target="../tags/tag94.xml"/><Relationship Id="rId4" Type="http://schemas.openxmlformats.org/officeDocument/2006/relationships/tags" Target="../tags/tag58.xml"/><Relationship Id="rId39" Type="http://schemas.openxmlformats.org/officeDocument/2006/relationships/tags" Target="../tags/tag93.xml"/><Relationship Id="rId38" Type="http://schemas.openxmlformats.org/officeDocument/2006/relationships/tags" Target="../tags/tag92.xml"/><Relationship Id="rId37" Type="http://schemas.openxmlformats.org/officeDocument/2006/relationships/tags" Target="../tags/tag91.xml"/><Relationship Id="rId36" Type="http://schemas.openxmlformats.org/officeDocument/2006/relationships/tags" Target="../tags/tag90.xml"/><Relationship Id="rId35" Type="http://schemas.openxmlformats.org/officeDocument/2006/relationships/tags" Target="../tags/tag89.xml"/><Relationship Id="rId34" Type="http://schemas.openxmlformats.org/officeDocument/2006/relationships/tags" Target="../tags/tag88.xml"/><Relationship Id="rId33" Type="http://schemas.openxmlformats.org/officeDocument/2006/relationships/tags" Target="../tags/tag87.xml"/><Relationship Id="rId32" Type="http://schemas.openxmlformats.org/officeDocument/2006/relationships/tags" Target="../tags/tag86.xml"/><Relationship Id="rId31" Type="http://schemas.openxmlformats.org/officeDocument/2006/relationships/tags" Target="../tags/tag85.xml"/><Relationship Id="rId30" Type="http://schemas.openxmlformats.org/officeDocument/2006/relationships/tags" Target="../tags/tag84.xml"/><Relationship Id="rId3" Type="http://schemas.openxmlformats.org/officeDocument/2006/relationships/tags" Target="../tags/tag57.xml"/><Relationship Id="rId29" Type="http://schemas.openxmlformats.org/officeDocument/2006/relationships/tags" Target="../tags/tag83.xml"/><Relationship Id="rId28" Type="http://schemas.openxmlformats.org/officeDocument/2006/relationships/tags" Target="../tags/tag82.xml"/><Relationship Id="rId27" Type="http://schemas.openxmlformats.org/officeDocument/2006/relationships/tags" Target="../tags/tag81.xml"/><Relationship Id="rId26" Type="http://schemas.openxmlformats.org/officeDocument/2006/relationships/tags" Target="../tags/tag80.xml"/><Relationship Id="rId25" Type="http://schemas.openxmlformats.org/officeDocument/2006/relationships/tags" Target="../tags/tag79.xml"/><Relationship Id="rId24" Type="http://schemas.openxmlformats.org/officeDocument/2006/relationships/tags" Target="../tags/tag78.xml"/><Relationship Id="rId23" Type="http://schemas.openxmlformats.org/officeDocument/2006/relationships/tags" Target="../tags/tag77.xml"/><Relationship Id="rId22" Type="http://schemas.openxmlformats.org/officeDocument/2006/relationships/tags" Target="../tags/tag76.xml"/><Relationship Id="rId21" Type="http://schemas.openxmlformats.org/officeDocument/2006/relationships/tags" Target="../tags/tag75.xml"/><Relationship Id="rId20" Type="http://schemas.openxmlformats.org/officeDocument/2006/relationships/tags" Target="../tags/tag74.xml"/><Relationship Id="rId2" Type="http://schemas.openxmlformats.org/officeDocument/2006/relationships/tags" Target="../tags/tag56.xml"/><Relationship Id="rId19" Type="http://schemas.openxmlformats.org/officeDocument/2006/relationships/tags" Target="../tags/tag73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开头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6350"/>
            <a:ext cx="12194540" cy="68599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9610" y="1913890"/>
            <a:ext cx="43205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电动后视镜的结构原理及检测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03910" y="66230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一：系统的操作及认知；</a:t>
            </a:r>
            <a:endParaRPr lang="zh-CN" altLang="en-US" sz="2400"/>
          </a:p>
        </p:txBody>
      </p:sp>
      <p:pic>
        <p:nvPicPr>
          <p:cNvPr id="3" name="图片 2" descr="ab4841cd5e658731552abd68a3f33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010" y="1224280"/>
            <a:ext cx="6477000" cy="44100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70750" y="2290445"/>
            <a:ext cx="406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 </a:t>
            </a:r>
            <a:r>
              <a:rPr lang="zh-CN" altLang="en-US"/>
              <a:t>为左后视镜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0 </a:t>
            </a:r>
            <a:r>
              <a:rPr lang="zh-CN" altLang="en-US"/>
              <a:t>为关闭档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R </a:t>
            </a:r>
            <a:r>
              <a:rPr lang="zh-CN" altLang="en-US"/>
              <a:t>为右后视镜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27320" y="5182870"/>
            <a:ext cx="1837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后视镜操作开关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19430" y="324485"/>
            <a:ext cx="10282555" cy="5677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二：电动后视镜控制原理的讲解；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1:</a:t>
            </a:r>
            <a:r>
              <a:rPr lang="zh-CN" altLang="en-US"/>
              <a:t>控制逻辑：先确定调节左后视镜还是右后视镜，然后再调整调节开关，当车门控制单元收到开关的</a:t>
            </a:r>
            <a:r>
              <a:rPr lang="en-US" altLang="zh-CN"/>
              <a:t>              </a:t>
            </a:r>
            <a:endParaRPr lang="en-US" altLang="zh-CN"/>
          </a:p>
          <a:p>
            <a:r>
              <a:rPr lang="en-US" altLang="zh-CN"/>
              <a:t>                      </a:t>
            </a:r>
            <a:endParaRPr lang="en-US" altLang="zh-CN"/>
          </a:p>
          <a:p>
            <a:r>
              <a:rPr lang="en-US" altLang="zh-CN"/>
              <a:t>                      </a:t>
            </a:r>
            <a:r>
              <a:rPr lang="zh-CN" altLang="en-US"/>
              <a:t>控制信号后，再控制相应的后视镜内部电机进行通电，从而完成调节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：特点</a:t>
            </a:r>
            <a:r>
              <a:rPr lang="en-US" altLang="zh-CN"/>
              <a:t>: </a:t>
            </a:r>
            <a:endParaRPr lang="en-US" altLang="zh-CN"/>
          </a:p>
          <a:p>
            <a:r>
              <a:rPr lang="en-US" altLang="zh-CN"/>
              <a:t>           </a:t>
            </a:r>
            <a:r>
              <a:rPr lang="en-US" altLang="zh-CN">
                <a:solidFill>
                  <a:srgbClr val="FF0000"/>
                </a:solidFill>
              </a:rPr>
              <a:t>A</a:t>
            </a:r>
            <a:r>
              <a:rPr lang="zh-CN" altLang="en-US">
                <a:solidFill>
                  <a:srgbClr val="FF0000"/>
                </a:solidFill>
              </a:rPr>
              <a:t>：</a:t>
            </a:r>
            <a:r>
              <a:rPr lang="zh-CN" altLang="en-US"/>
              <a:t>在后视镜内部，有分别有两个调节电机，通过车门控制单元直接控制电机的正反供电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     </a:t>
            </a:r>
            <a:r>
              <a:rPr lang="en-US" altLang="zh-CN">
                <a:solidFill>
                  <a:srgbClr val="FF0000"/>
                </a:solidFill>
              </a:rPr>
              <a:t>B</a:t>
            </a:r>
            <a:r>
              <a:rPr lang="zh-CN" altLang="en-US">
                <a:solidFill>
                  <a:srgbClr val="FF0000"/>
                </a:solidFill>
              </a:rPr>
              <a:t>：</a:t>
            </a:r>
            <a:r>
              <a:rPr lang="zh-CN" altLang="en-US"/>
              <a:t>调整开关内部，通过不同电阻，从而产生不同的信号电压，车门控制单元依据不同的信号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                 </a:t>
            </a:r>
            <a:r>
              <a:rPr lang="zh-CN" altLang="en-US"/>
              <a:t>电压确定控制功能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" name="圆角矩形 66"/>
          <p:cNvSpPr/>
          <p:nvPr/>
        </p:nvSpPr>
        <p:spPr>
          <a:xfrm>
            <a:off x="786130" y="4066540"/>
            <a:ext cx="4524375" cy="18516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圆角矩形 92"/>
          <p:cNvSpPr/>
          <p:nvPr/>
        </p:nvSpPr>
        <p:spPr>
          <a:xfrm>
            <a:off x="6224270" y="4066540"/>
            <a:ext cx="3709670" cy="1851660"/>
          </a:xfrm>
          <a:prstGeom prst="roundRect">
            <a:avLst>
              <a:gd name="adj" fmla="val 284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矩形 93"/>
          <p:cNvSpPr/>
          <p:nvPr>
            <p:custDataLst>
              <p:tags r:id="rId1"/>
            </p:custDataLst>
          </p:nvPr>
        </p:nvSpPr>
        <p:spPr>
          <a:xfrm>
            <a:off x="6758651" y="4259060"/>
            <a:ext cx="323215" cy="269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矩形 94"/>
          <p:cNvSpPr/>
          <p:nvPr>
            <p:custDataLst>
              <p:tags r:id="rId2"/>
            </p:custDataLst>
          </p:nvPr>
        </p:nvSpPr>
        <p:spPr>
          <a:xfrm>
            <a:off x="6771986" y="5099165"/>
            <a:ext cx="323215" cy="269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5" name="直接连接符 184"/>
          <p:cNvCxnSpPr/>
          <p:nvPr>
            <p:custDataLst>
              <p:tags r:id="rId3"/>
            </p:custDataLst>
          </p:nvPr>
        </p:nvCxnSpPr>
        <p:spPr>
          <a:xfrm flipH="1">
            <a:off x="9178001" y="5368405"/>
            <a:ext cx="3810" cy="391160"/>
          </a:xfrm>
          <a:prstGeom prst="line">
            <a:avLst/>
          </a:prstGeom>
          <a:ln w="38100">
            <a:head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7" name="矩形 186"/>
          <p:cNvSpPr/>
          <p:nvPr>
            <p:custDataLst>
              <p:tags r:id="rId4"/>
            </p:custDataLst>
          </p:nvPr>
        </p:nvSpPr>
        <p:spPr>
          <a:xfrm>
            <a:off x="9019886" y="5099165"/>
            <a:ext cx="323215" cy="2692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1" name="直接连接符 190"/>
          <p:cNvCxnSpPr/>
          <p:nvPr>
            <p:custDataLst>
              <p:tags r:id="rId5"/>
            </p:custDataLst>
          </p:nvPr>
        </p:nvCxnSpPr>
        <p:spPr>
          <a:xfrm flipH="1">
            <a:off x="6931371" y="5368405"/>
            <a:ext cx="3810" cy="39116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/>
          <p:nvPr>
            <p:custDataLst>
              <p:tags r:id="rId6"/>
            </p:custDataLst>
          </p:nvPr>
        </p:nvCxnSpPr>
        <p:spPr>
          <a:xfrm flipH="1">
            <a:off x="9162126" y="1669530"/>
            <a:ext cx="7620" cy="2736000"/>
          </a:xfrm>
          <a:prstGeom prst="line">
            <a:avLst/>
          </a:prstGeom>
          <a:ln w="381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文本框 193"/>
          <p:cNvSpPr txBox="1"/>
          <p:nvPr/>
        </p:nvSpPr>
        <p:spPr>
          <a:xfrm>
            <a:off x="8373110" y="4259580"/>
            <a:ext cx="404495" cy="121983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r>
              <a:rPr lang="zh-CN" altLang="en-US" sz="1400">
                <a:solidFill>
                  <a:srgbClr val="FF0000"/>
                </a:solidFill>
              </a:rPr>
              <a:t>上下翻转电机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95" name="文本框 194"/>
          <p:cNvSpPr txBox="1"/>
          <p:nvPr/>
        </p:nvSpPr>
        <p:spPr>
          <a:xfrm>
            <a:off x="7320280" y="4258945"/>
            <a:ext cx="408940" cy="122047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r>
              <a:rPr lang="zh-CN" altLang="en-US" sz="1400">
                <a:solidFill>
                  <a:srgbClr val="FF0000"/>
                </a:solidFill>
              </a:rPr>
              <a:t>左右翻转电机</a:t>
            </a:r>
            <a:endParaRPr lang="zh-CN" altLang="en-US" sz="1400">
              <a:solidFill>
                <a:srgbClr val="FF0000"/>
              </a:solidFill>
            </a:endParaRPr>
          </a:p>
        </p:txBody>
      </p:sp>
      <p:grpSp>
        <p:nvGrpSpPr>
          <p:cNvPr id="196" name="组合 195"/>
          <p:cNvGrpSpPr/>
          <p:nvPr/>
        </p:nvGrpSpPr>
        <p:grpSpPr>
          <a:xfrm>
            <a:off x="6529416" y="4413365"/>
            <a:ext cx="815340" cy="795020"/>
            <a:chOff x="3214" y="7481"/>
            <a:chExt cx="1284" cy="1252"/>
          </a:xfrm>
        </p:grpSpPr>
        <p:sp>
          <p:nvSpPr>
            <p:cNvPr id="197" name="椭圆 196"/>
            <p:cNvSpPr/>
            <p:nvPr>
              <p:custDataLst>
                <p:tags r:id="rId7"/>
              </p:custDataLst>
            </p:nvPr>
          </p:nvSpPr>
          <p:spPr>
            <a:xfrm>
              <a:off x="3214" y="7481"/>
              <a:ext cx="1284" cy="125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/>
                <a:t>M</a:t>
              </a:r>
              <a:endParaRPr lang="en-US" altLang="zh-CN" sz="2800"/>
            </a:p>
          </p:txBody>
        </p:sp>
        <p:cxnSp>
          <p:nvCxnSpPr>
            <p:cNvPr id="198" name="直接连接符 197"/>
            <p:cNvCxnSpPr/>
            <p:nvPr>
              <p:custDataLst>
                <p:tags r:id="rId8"/>
              </p:custDataLst>
            </p:nvPr>
          </p:nvCxnSpPr>
          <p:spPr>
            <a:xfrm flipV="1">
              <a:off x="3596" y="8380"/>
              <a:ext cx="521" cy="7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文本框 199"/>
          <p:cNvSpPr txBox="1"/>
          <p:nvPr/>
        </p:nvSpPr>
        <p:spPr>
          <a:xfrm>
            <a:off x="9933940" y="4018915"/>
            <a:ext cx="4781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左侧后视镜</a:t>
            </a:r>
            <a:endParaRPr lang="zh-CN" altLang="en-US" sz="2400"/>
          </a:p>
        </p:txBody>
      </p:sp>
      <p:sp>
        <p:nvSpPr>
          <p:cNvPr id="5" name="矩形 4"/>
          <p:cNvSpPr/>
          <p:nvPr/>
        </p:nvSpPr>
        <p:spPr>
          <a:xfrm>
            <a:off x="1049655" y="593725"/>
            <a:ext cx="10072370" cy="1069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J386</a:t>
            </a:r>
            <a:r>
              <a:rPr lang="zh-CN" altLang="en-US"/>
              <a:t>驾驶员侧车门控制单元</a:t>
            </a:r>
            <a:endParaRPr lang="zh-CN" altLang="en-US"/>
          </a:p>
        </p:txBody>
      </p:sp>
      <p:cxnSp>
        <p:nvCxnSpPr>
          <p:cNvPr id="6" name="直接连接符 5"/>
          <p:cNvCxnSpPr/>
          <p:nvPr>
            <p:custDataLst>
              <p:tags r:id="rId9"/>
            </p:custDataLst>
          </p:nvPr>
        </p:nvCxnSpPr>
        <p:spPr>
          <a:xfrm flipH="1">
            <a:off x="8047066" y="1686675"/>
            <a:ext cx="7620" cy="4068000"/>
          </a:xfrm>
          <a:prstGeom prst="line">
            <a:avLst/>
          </a:prstGeom>
          <a:ln w="381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10"/>
            </p:custDataLst>
          </p:nvPr>
        </p:nvCxnSpPr>
        <p:spPr>
          <a:xfrm flipH="1">
            <a:off x="6917401" y="1679055"/>
            <a:ext cx="7620" cy="2736000"/>
          </a:xfrm>
          <a:prstGeom prst="line">
            <a:avLst/>
          </a:prstGeom>
          <a:ln w="381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文本框 139"/>
          <p:cNvSpPr txBox="1"/>
          <p:nvPr>
            <p:custDataLst>
              <p:tags r:id="rId11"/>
            </p:custDataLst>
          </p:nvPr>
        </p:nvSpPr>
        <p:spPr>
          <a:xfrm>
            <a:off x="6383020" y="1640840"/>
            <a:ext cx="509270" cy="167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T16a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145" name="文本框 144"/>
          <p:cNvSpPr txBox="1"/>
          <p:nvPr>
            <p:custDataLst>
              <p:tags r:id="rId12"/>
            </p:custDataLst>
          </p:nvPr>
        </p:nvSpPr>
        <p:spPr>
          <a:xfrm>
            <a:off x="6879590" y="1711325"/>
            <a:ext cx="385445" cy="17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12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13"/>
            </p:custDataLst>
          </p:nvPr>
        </p:nvSpPr>
        <p:spPr>
          <a:xfrm>
            <a:off x="8014335" y="1711325"/>
            <a:ext cx="268605" cy="17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5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14"/>
            </p:custDataLst>
          </p:nvPr>
        </p:nvSpPr>
        <p:spPr>
          <a:xfrm>
            <a:off x="9145905" y="1711325"/>
            <a:ext cx="268605" cy="17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4</a:t>
            </a:r>
            <a:endParaRPr lang="en-US" altLang="zh-CN" sz="1000">
              <a:solidFill>
                <a:srgbClr val="7030A0"/>
              </a:solidFill>
            </a:endParaRPr>
          </a:p>
        </p:txBody>
      </p:sp>
      <p:cxnSp>
        <p:nvCxnSpPr>
          <p:cNvPr id="147" name="直接连接符 146"/>
          <p:cNvCxnSpPr/>
          <p:nvPr>
            <p:custDataLst>
              <p:tags r:id="rId15"/>
            </p:custDataLst>
          </p:nvPr>
        </p:nvCxnSpPr>
        <p:spPr>
          <a:xfrm>
            <a:off x="2481580" y="1663700"/>
            <a:ext cx="0" cy="252000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>
            <p:custDataLst>
              <p:tags r:id="rId16"/>
            </p:custDataLst>
          </p:nvPr>
        </p:nvCxnSpPr>
        <p:spPr>
          <a:xfrm flipH="1">
            <a:off x="1812290" y="4184015"/>
            <a:ext cx="1316355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17"/>
            </p:custDataLst>
          </p:nvPr>
        </p:nvCxnSpPr>
        <p:spPr>
          <a:xfrm flipH="1">
            <a:off x="1821815" y="4174490"/>
            <a:ext cx="0" cy="5257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18"/>
            </p:custDataLst>
          </p:nvPr>
        </p:nvCxnSpPr>
        <p:spPr>
          <a:xfrm flipH="1">
            <a:off x="2257425" y="4174490"/>
            <a:ext cx="0" cy="5257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9"/>
            </p:custDataLst>
          </p:nvPr>
        </p:nvCxnSpPr>
        <p:spPr>
          <a:xfrm flipH="1">
            <a:off x="2693035" y="4174490"/>
            <a:ext cx="0" cy="5257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20"/>
            </p:custDataLst>
          </p:nvPr>
        </p:nvCxnSpPr>
        <p:spPr>
          <a:xfrm flipH="1">
            <a:off x="3128645" y="4174490"/>
            <a:ext cx="0" cy="5257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778000" y="4295775"/>
            <a:ext cx="88265" cy="224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矩形 42"/>
          <p:cNvSpPr/>
          <p:nvPr>
            <p:custDataLst>
              <p:tags r:id="rId21"/>
            </p:custDataLst>
          </p:nvPr>
        </p:nvSpPr>
        <p:spPr>
          <a:xfrm>
            <a:off x="2651760" y="4295775"/>
            <a:ext cx="88265" cy="224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2203450" y="4295775"/>
            <a:ext cx="88265" cy="224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2038350" y="4588510"/>
            <a:ext cx="3810" cy="641985"/>
            <a:chOff x="5474" y="6428"/>
            <a:chExt cx="6" cy="1011"/>
          </a:xfrm>
        </p:grpSpPr>
        <p:cxnSp>
          <p:nvCxnSpPr>
            <p:cNvPr id="45" name="直接连接符 44"/>
            <p:cNvCxnSpPr/>
            <p:nvPr>
              <p:custDataLst>
                <p:tags r:id="rId22"/>
              </p:custDataLst>
            </p:nvPr>
          </p:nvCxnSpPr>
          <p:spPr>
            <a:xfrm flipV="1">
              <a:off x="5474" y="6953"/>
              <a:ext cx="6" cy="486"/>
            </a:xfrm>
            <a:prstGeom prst="line">
              <a:avLst/>
            </a:prstGeom>
            <a:ln w="25400">
              <a:solidFill>
                <a:schemeClr val="tx2">
                  <a:lumMod val="20000"/>
                  <a:lumOff val="8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>
              <p:custDataLst>
                <p:tags r:id="rId23"/>
              </p:custDataLst>
            </p:nvPr>
          </p:nvCxnSpPr>
          <p:spPr>
            <a:xfrm>
              <a:off x="5474" y="6428"/>
              <a:ext cx="0" cy="510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接连接符 46"/>
          <p:cNvCxnSpPr/>
          <p:nvPr>
            <p:custDataLst>
              <p:tags r:id="rId24"/>
            </p:custDataLst>
          </p:nvPr>
        </p:nvCxnSpPr>
        <p:spPr>
          <a:xfrm flipH="1">
            <a:off x="2038350" y="4939030"/>
            <a:ext cx="0" cy="52578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2911475" y="4580890"/>
            <a:ext cx="3810" cy="641985"/>
            <a:chOff x="5474" y="6428"/>
            <a:chExt cx="6" cy="1011"/>
          </a:xfrm>
        </p:grpSpPr>
        <p:cxnSp>
          <p:nvCxnSpPr>
            <p:cNvPr id="50" name="直接连接符 49"/>
            <p:cNvCxnSpPr/>
            <p:nvPr>
              <p:custDataLst>
                <p:tags r:id="rId25"/>
              </p:custDataLst>
            </p:nvPr>
          </p:nvCxnSpPr>
          <p:spPr>
            <a:xfrm flipV="1">
              <a:off x="5474" y="6953"/>
              <a:ext cx="6" cy="486"/>
            </a:xfrm>
            <a:prstGeom prst="line">
              <a:avLst/>
            </a:prstGeom>
            <a:ln w="25400">
              <a:solidFill>
                <a:schemeClr val="tx2">
                  <a:lumMod val="20000"/>
                  <a:lumOff val="8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>
              <p:custDataLst>
                <p:tags r:id="rId26"/>
              </p:custDataLst>
            </p:nvPr>
          </p:nvCxnSpPr>
          <p:spPr>
            <a:xfrm>
              <a:off x="5474" y="6428"/>
              <a:ext cx="0" cy="510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直接连接符 51"/>
          <p:cNvCxnSpPr/>
          <p:nvPr>
            <p:custDataLst>
              <p:tags r:id="rId27"/>
            </p:custDataLst>
          </p:nvPr>
        </p:nvCxnSpPr>
        <p:spPr>
          <a:xfrm flipH="1">
            <a:off x="2911475" y="4940935"/>
            <a:ext cx="0" cy="52578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>
            <p:custDataLst>
              <p:tags r:id="rId28"/>
            </p:custDataLst>
          </p:nvPr>
        </p:nvCxnSpPr>
        <p:spPr>
          <a:xfrm flipH="1">
            <a:off x="1294130" y="5455285"/>
            <a:ext cx="3060000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>
            <p:custDataLst>
              <p:tags r:id="rId29"/>
            </p:custDataLst>
          </p:nvPr>
        </p:nvCxnSpPr>
        <p:spPr>
          <a:xfrm>
            <a:off x="4363085" y="1673225"/>
            <a:ext cx="0" cy="252000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30"/>
            </p:custDataLst>
          </p:nvPr>
        </p:nvCxnSpPr>
        <p:spPr>
          <a:xfrm flipH="1">
            <a:off x="4074795" y="4184015"/>
            <a:ext cx="0" cy="5257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>
            <p:custDataLst>
              <p:tags r:id="rId31"/>
            </p:custDataLst>
          </p:nvPr>
        </p:nvCxnSpPr>
        <p:spPr>
          <a:xfrm flipH="1">
            <a:off x="4358005" y="4184015"/>
            <a:ext cx="0" cy="5257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>
            <p:custDataLst>
              <p:tags r:id="rId32"/>
            </p:custDataLst>
          </p:nvPr>
        </p:nvCxnSpPr>
        <p:spPr>
          <a:xfrm flipH="1">
            <a:off x="4641215" y="4184015"/>
            <a:ext cx="0" cy="5257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4030980" y="4305300"/>
            <a:ext cx="88265" cy="224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4599940" y="4305300"/>
            <a:ext cx="88265" cy="224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4313555" y="4305300"/>
            <a:ext cx="88265" cy="224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1" name="直接连接符 60"/>
          <p:cNvCxnSpPr/>
          <p:nvPr>
            <p:custDataLst>
              <p:tags r:id="rId33"/>
            </p:custDataLst>
          </p:nvPr>
        </p:nvCxnSpPr>
        <p:spPr>
          <a:xfrm flipH="1">
            <a:off x="4059555" y="4193540"/>
            <a:ext cx="5760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>
            <p:custDataLst>
              <p:tags r:id="rId34"/>
            </p:custDataLst>
          </p:nvPr>
        </p:nvCxnSpPr>
        <p:spPr>
          <a:xfrm>
            <a:off x="1303655" y="1654175"/>
            <a:ext cx="0" cy="37800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4358005" y="4569460"/>
            <a:ext cx="3810" cy="641985"/>
            <a:chOff x="5474" y="6428"/>
            <a:chExt cx="6" cy="1011"/>
          </a:xfrm>
        </p:grpSpPr>
        <p:cxnSp>
          <p:nvCxnSpPr>
            <p:cNvPr id="63" name="直接连接符 62"/>
            <p:cNvCxnSpPr/>
            <p:nvPr>
              <p:custDataLst>
                <p:tags r:id="rId35"/>
              </p:custDataLst>
            </p:nvPr>
          </p:nvCxnSpPr>
          <p:spPr>
            <a:xfrm flipV="1">
              <a:off x="5474" y="6953"/>
              <a:ext cx="6" cy="486"/>
            </a:xfrm>
            <a:prstGeom prst="line">
              <a:avLst/>
            </a:prstGeom>
            <a:ln w="25400">
              <a:solidFill>
                <a:schemeClr val="tx2">
                  <a:lumMod val="20000"/>
                  <a:lumOff val="8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>
              <p:custDataLst>
                <p:tags r:id="rId36"/>
              </p:custDataLst>
            </p:nvPr>
          </p:nvCxnSpPr>
          <p:spPr>
            <a:xfrm>
              <a:off x="5474" y="6428"/>
              <a:ext cx="0" cy="510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直接连接符 64"/>
          <p:cNvCxnSpPr/>
          <p:nvPr>
            <p:custDataLst>
              <p:tags r:id="rId37"/>
            </p:custDataLst>
          </p:nvPr>
        </p:nvCxnSpPr>
        <p:spPr>
          <a:xfrm flipH="1">
            <a:off x="4358005" y="4929505"/>
            <a:ext cx="0" cy="52578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圆角矩形 67"/>
          <p:cNvSpPr/>
          <p:nvPr>
            <p:custDataLst>
              <p:tags r:id="rId38"/>
            </p:custDataLst>
          </p:nvPr>
        </p:nvSpPr>
        <p:spPr>
          <a:xfrm>
            <a:off x="1170940" y="1663700"/>
            <a:ext cx="3325495" cy="76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794385" y="1640840"/>
            <a:ext cx="509270" cy="167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T32a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70" name="文本框 69"/>
          <p:cNvSpPr txBox="1"/>
          <p:nvPr>
            <p:custDataLst>
              <p:tags r:id="rId39"/>
            </p:custDataLst>
          </p:nvPr>
        </p:nvSpPr>
        <p:spPr>
          <a:xfrm>
            <a:off x="1256030" y="1711325"/>
            <a:ext cx="385445" cy="17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21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433320" y="1711325"/>
            <a:ext cx="268605" cy="17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8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4313555" y="1711325"/>
            <a:ext cx="268605" cy="17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6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02" name="文本框 101"/>
          <p:cNvSpPr txBox="1"/>
          <p:nvPr>
            <p:custDataLst>
              <p:tags r:id="rId40"/>
            </p:custDataLst>
          </p:nvPr>
        </p:nvSpPr>
        <p:spPr>
          <a:xfrm>
            <a:off x="1275080" y="3877945"/>
            <a:ext cx="184150" cy="188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2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2459990" y="3877945"/>
            <a:ext cx="241935" cy="244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1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4335145" y="3877945"/>
            <a:ext cx="241935" cy="193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5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459230" y="4359910"/>
            <a:ext cx="252095" cy="838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olidFill>
                  <a:srgbClr val="7030A0"/>
                </a:solidFill>
              </a:rPr>
              <a:t>调节开关</a:t>
            </a:r>
            <a:endParaRPr lang="zh-CN" altLang="en-US" sz="1200">
              <a:solidFill>
                <a:srgbClr val="7030A0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719955" y="4258945"/>
            <a:ext cx="252095" cy="838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olidFill>
                  <a:srgbClr val="7030A0"/>
                </a:solidFill>
              </a:rPr>
              <a:t>左右转换开关</a:t>
            </a:r>
            <a:endParaRPr lang="zh-CN" altLang="en-US" sz="1200">
              <a:solidFill>
                <a:srgbClr val="7030A0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058670" y="5536565"/>
            <a:ext cx="2014855" cy="523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后视镜调整开关</a:t>
            </a:r>
            <a:endParaRPr lang="zh-CN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799590" y="4295775"/>
            <a:ext cx="265430" cy="218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00">
                <a:solidFill>
                  <a:schemeClr val="tx1"/>
                </a:solidFill>
              </a:rPr>
              <a:t>上</a:t>
            </a:r>
            <a:endParaRPr lang="zh-CN" altLang="en-US" sz="900">
              <a:solidFill>
                <a:schemeClr val="tx1"/>
              </a:solidFill>
            </a:endParaRPr>
          </a:p>
        </p:txBody>
      </p:sp>
      <p:sp>
        <p:nvSpPr>
          <p:cNvPr id="77" name="文本框 76"/>
          <p:cNvSpPr txBox="1"/>
          <p:nvPr>
            <p:custDataLst>
              <p:tags r:id="rId41"/>
            </p:custDataLst>
          </p:nvPr>
        </p:nvSpPr>
        <p:spPr>
          <a:xfrm>
            <a:off x="2216150" y="4295775"/>
            <a:ext cx="265430" cy="218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00">
                <a:solidFill>
                  <a:schemeClr val="tx1"/>
                </a:solidFill>
              </a:rPr>
              <a:t>下</a:t>
            </a:r>
            <a:endParaRPr lang="zh-CN" altLang="en-US" sz="900">
              <a:solidFill>
                <a:schemeClr val="tx1"/>
              </a:solidFill>
            </a:endParaRPr>
          </a:p>
        </p:txBody>
      </p:sp>
      <p:sp>
        <p:nvSpPr>
          <p:cNvPr id="78" name="文本框 77"/>
          <p:cNvSpPr txBox="1"/>
          <p:nvPr>
            <p:custDataLst>
              <p:tags r:id="rId42"/>
            </p:custDataLst>
          </p:nvPr>
        </p:nvSpPr>
        <p:spPr>
          <a:xfrm>
            <a:off x="3071495" y="4278630"/>
            <a:ext cx="265430" cy="218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00">
                <a:solidFill>
                  <a:schemeClr val="tx1"/>
                </a:solidFill>
              </a:rPr>
              <a:t>右</a:t>
            </a:r>
            <a:endParaRPr lang="zh-CN" altLang="en-US" sz="900">
              <a:solidFill>
                <a:schemeClr val="tx1"/>
              </a:solidFill>
            </a:endParaRPr>
          </a:p>
        </p:txBody>
      </p:sp>
      <p:sp>
        <p:nvSpPr>
          <p:cNvPr id="79" name="文本框 78"/>
          <p:cNvSpPr txBox="1"/>
          <p:nvPr>
            <p:custDataLst>
              <p:tags r:id="rId43"/>
            </p:custDataLst>
          </p:nvPr>
        </p:nvSpPr>
        <p:spPr>
          <a:xfrm>
            <a:off x="2673985" y="4278630"/>
            <a:ext cx="265430" cy="218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00">
                <a:solidFill>
                  <a:schemeClr val="tx1"/>
                </a:solidFill>
              </a:rPr>
              <a:t>左</a:t>
            </a:r>
            <a:endParaRPr lang="zh-CN" altLang="en-US" sz="900">
              <a:solidFill>
                <a:schemeClr val="tx1"/>
              </a:solidFill>
            </a:endParaRPr>
          </a:p>
        </p:txBody>
      </p:sp>
      <p:cxnSp>
        <p:nvCxnSpPr>
          <p:cNvPr id="80" name="直接连接符 79"/>
          <p:cNvCxnSpPr/>
          <p:nvPr>
            <p:custDataLst>
              <p:tags r:id="rId44"/>
            </p:custDataLst>
          </p:nvPr>
        </p:nvCxnSpPr>
        <p:spPr>
          <a:xfrm flipV="1">
            <a:off x="6925310" y="5743575"/>
            <a:ext cx="115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>
            <p:custDataLst>
              <p:tags r:id="rId45"/>
            </p:custDataLst>
          </p:nvPr>
        </p:nvCxnSpPr>
        <p:spPr>
          <a:xfrm flipV="1">
            <a:off x="8056880" y="5743575"/>
            <a:ext cx="111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9171651" y="5371580"/>
            <a:ext cx="3810" cy="39116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>
            <a:off x="9155776" y="1672705"/>
            <a:ext cx="7620" cy="2736000"/>
          </a:xfrm>
          <a:prstGeom prst="line">
            <a:avLst/>
          </a:prstGeom>
          <a:ln w="381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>
            <a:off x="8050241" y="1689850"/>
            <a:ext cx="7620" cy="4068000"/>
          </a:xfrm>
          <a:prstGeom prst="line">
            <a:avLst/>
          </a:prstGeom>
          <a:ln w="381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8060055" y="5746750"/>
            <a:ext cx="11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>
            <p:custDataLst>
              <p:tags r:id="rId46"/>
            </p:custDataLst>
          </p:nvPr>
        </p:nvCxnSpPr>
        <p:spPr>
          <a:xfrm flipH="1">
            <a:off x="9179271" y="5371580"/>
            <a:ext cx="3810" cy="39116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>
            <p:custDataLst>
              <p:tags r:id="rId47"/>
            </p:custDataLst>
          </p:nvPr>
        </p:nvCxnSpPr>
        <p:spPr>
          <a:xfrm flipH="1">
            <a:off x="9163396" y="1672705"/>
            <a:ext cx="7620" cy="2736000"/>
          </a:xfrm>
          <a:prstGeom prst="line">
            <a:avLst/>
          </a:prstGeom>
          <a:ln w="381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>
            <p:custDataLst>
              <p:tags r:id="rId48"/>
            </p:custDataLst>
          </p:nvPr>
        </p:nvCxnSpPr>
        <p:spPr>
          <a:xfrm flipH="1">
            <a:off x="8045161" y="1689850"/>
            <a:ext cx="7620" cy="4068000"/>
          </a:xfrm>
          <a:prstGeom prst="line">
            <a:avLst/>
          </a:prstGeom>
          <a:ln w="381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>
            <p:custDataLst>
              <p:tags r:id="rId49"/>
            </p:custDataLst>
          </p:nvPr>
        </p:nvCxnSpPr>
        <p:spPr>
          <a:xfrm flipV="1">
            <a:off x="8050530" y="5741670"/>
            <a:ext cx="11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6" name="矩形 185"/>
          <p:cNvSpPr/>
          <p:nvPr>
            <p:custDataLst>
              <p:tags r:id="rId50"/>
            </p:custDataLst>
          </p:nvPr>
        </p:nvSpPr>
        <p:spPr>
          <a:xfrm>
            <a:off x="9006551" y="4259060"/>
            <a:ext cx="323215" cy="269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8" name="组合 187"/>
          <p:cNvGrpSpPr/>
          <p:nvPr/>
        </p:nvGrpSpPr>
        <p:grpSpPr>
          <a:xfrm>
            <a:off x="8754456" y="4403840"/>
            <a:ext cx="815340" cy="795020"/>
            <a:chOff x="10286" y="7285"/>
            <a:chExt cx="1284" cy="1252"/>
          </a:xfrm>
        </p:grpSpPr>
        <p:sp>
          <p:nvSpPr>
            <p:cNvPr id="189" name="椭圆 188"/>
            <p:cNvSpPr/>
            <p:nvPr>
              <p:custDataLst>
                <p:tags r:id="rId51"/>
              </p:custDataLst>
            </p:nvPr>
          </p:nvSpPr>
          <p:spPr>
            <a:xfrm>
              <a:off x="10286" y="7285"/>
              <a:ext cx="1284" cy="125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/>
                <a:t>M</a:t>
              </a:r>
              <a:endParaRPr lang="en-US" altLang="zh-CN" sz="2800"/>
            </a:p>
          </p:txBody>
        </p:sp>
        <p:cxnSp>
          <p:nvCxnSpPr>
            <p:cNvPr id="190" name="直接连接符 189"/>
            <p:cNvCxnSpPr/>
            <p:nvPr>
              <p:custDataLst>
                <p:tags r:id="rId52"/>
              </p:custDataLst>
            </p:nvPr>
          </p:nvCxnSpPr>
          <p:spPr>
            <a:xfrm flipV="1">
              <a:off x="10668" y="8233"/>
              <a:ext cx="521" cy="7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圆角矩形 29"/>
          <p:cNvSpPr/>
          <p:nvPr/>
        </p:nvSpPr>
        <p:spPr>
          <a:xfrm>
            <a:off x="6787515" y="1669415"/>
            <a:ext cx="2782570" cy="76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300000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520000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">
                                      <p:cBhvr>
                                        <p:cTn id="1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repeatCount="3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1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ldLvl="0" animBg="1"/>
      <p:bldP spid="75" grpId="0"/>
      <p:bldP spid="74" grpId="0"/>
      <p:bldP spid="73" grpId="0"/>
      <p:bldP spid="5" grpId="0" bldLvl="0" animBg="1"/>
      <p:bldP spid="69" grpId="0"/>
      <p:bldP spid="72" grpId="0"/>
      <p:bldP spid="107" grpId="0"/>
      <p:bldP spid="59" grpId="0" bldLvl="0" animBg="1"/>
      <p:bldP spid="60" grpId="0" bldLvl="0" animBg="1"/>
      <p:bldP spid="58" grpId="0" bldLvl="0" animBg="1"/>
      <p:bldP spid="58" grpId="1" bldLvl="0" animBg="1"/>
      <p:bldP spid="5" grpId="1" bldLvl="0" animBg="1"/>
      <p:bldP spid="73" grpId="1"/>
      <p:bldP spid="69" grpId="1"/>
      <p:bldP spid="71" grpId="0"/>
      <p:bldP spid="103" grpId="0"/>
      <p:bldP spid="42" grpId="0" bldLvl="0" animBg="1"/>
      <p:bldP spid="200" grpId="0"/>
      <p:bldP spid="93" grpId="0" bldLvl="0" animBg="1"/>
      <p:bldP spid="194" grpId="0"/>
      <p:bldP spid="195" grpId="0"/>
      <p:bldP spid="5" grpId="2" bldLvl="0" animBg="1"/>
      <p:bldP spid="103" grpId="1"/>
      <p:bldP spid="44" grpId="0" bldLvl="0" animBg="1"/>
      <p:bldP spid="5" grpId="3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" name="圆角矩形 66"/>
          <p:cNvSpPr/>
          <p:nvPr/>
        </p:nvSpPr>
        <p:spPr>
          <a:xfrm>
            <a:off x="786130" y="4066540"/>
            <a:ext cx="4524375" cy="18516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圆角矩形 92"/>
          <p:cNvSpPr/>
          <p:nvPr/>
        </p:nvSpPr>
        <p:spPr>
          <a:xfrm>
            <a:off x="6224270" y="4066540"/>
            <a:ext cx="3709670" cy="1851660"/>
          </a:xfrm>
          <a:prstGeom prst="roundRect">
            <a:avLst>
              <a:gd name="adj" fmla="val 284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矩形 94"/>
          <p:cNvSpPr/>
          <p:nvPr>
            <p:custDataLst>
              <p:tags r:id="rId1"/>
            </p:custDataLst>
          </p:nvPr>
        </p:nvSpPr>
        <p:spPr>
          <a:xfrm>
            <a:off x="6771986" y="5099165"/>
            <a:ext cx="323215" cy="269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5" name="直接连接符 184"/>
          <p:cNvCxnSpPr/>
          <p:nvPr>
            <p:custDataLst>
              <p:tags r:id="rId2"/>
            </p:custDataLst>
          </p:nvPr>
        </p:nvCxnSpPr>
        <p:spPr>
          <a:xfrm flipH="1">
            <a:off x="9178001" y="5368405"/>
            <a:ext cx="3810" cy="391160"/>
          </a:xfrm>
          <a:prstGeom prst="line">
            <a:avLst/>
          </a:prstGeom>
          <a:ln w="38100">
            <a:head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7" name="矩形 186"/>
          <p:cNvSpPr/>
          <p:nvPr>
            <p:custDataLst>
              <p:tags r:id="rId3"/>
            </p:custDataLst>
          </p:nvPr>
        </p:nvSpPr>
        <p:spPr>
          <a:xfrm>
            <a:off x="9019886" y="5099165"/>
            <a:ext cx="323215" cy="26924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1" name="直接连接符 190"/>
          <p:cNvCxnSpPr/>
          <p:nvPr>
            <p:custDataLst>
              <p:tags r:id="rId4"/>
            </p:custDataLst>
          </p:nvPr>
        </p:nvCxnSpPr>
        <p:spPr>
          <a:xfrm flipH="1">
            <a:off x="6931371" y="5358880"/>
            <a:ext cx="3810" cy="39116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/>
          <p:nvPr>
            <p:custDataLst>
              <p:tags r:id="rId5"/>
            </p:custDataLst>
          </p:nvPr>
        </p:nvCxnSpPr>
        <p:spPr>
          <a:xfrm flipH="1">
            <a:off x="9162126" y="1669530"/>
            <a:ext cx="7620" cy="2736000"/>
          </a:xfrm>
          <a:prstGeom prst="line">
            <a:avLst/>
          </a:prstGeom>
          <a:ln w="381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文本框 193"/>
          <p:cNvSpPr txBox="1"/>
          <p:nvPr/>
        </p:nvSpPr>
        <p:spPr>
          <a:xfrm>
            <a:off x="8373110" y="4259580"/>
            <a:ext cx="404495" cy="121983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r>
              <a:rPr lang="zh-CN" altLang="en-US" sz="1400">
                <a:solidFill>
                  <a:srgbClr val="FF0000"/>
                </a:solidFill>
              </a:rPr>
              <a:t>上下翻转电机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95" name="文本框 194"/>
          <p:cNvSpPr txBox="1"/>
          <p:nvPr/>
        </p:nvSpPr>
        <p:spPr>
          <a:xfrm>
            <a:off x="7320280" y="4258945"/>
            <a:ext cx="408940" cy="122047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r>
              <a:rPr lang="zh-CN" altLang="en-US" sz="1400">
                <a:solidFill>
                  <a:srgbClr val="FF0000"/>
                </a:solidFill>
              </a:rPr>
              <a:t>左右翻转电机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200" name="文本框 199"/>
          <p:cNvSpPr txBox="1"/>
          <p:nvPr/>
        </p:nvSpPr>
        <p:spPr>
          <a:xfrm>
            <a:off x="9933940" y="4018915"/>
            <a:ext cx="4781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左侧后视镜</a:t>
            </a:r>
            <a:endParaRPr lang="zh-CN" altLang="en-US" sz="2400"/>
          </a:p>
        </p:txBody>
      </p:sp>
      <p:sp>
        <p:nvSpPr>
          <p:cNvPr id="5" name="矩形 4"/>
          <p:cNvSpPr/>
          <p:nvPr/>
        </p:nvSpPr>
        <p:spPr>
          <a:xfrm>
            <a:off x="1049655" y="593725"/>
            <a:ext cx="10072370" cy="1069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J386</a:t>
            </a:r>
            <a:r>
              <a:rPr lang="zh-CN" altLang="en-US"/>
              <a:t>驾驶员侧车门控制单元</a:t>
            </a:r>
            <a:endParaRPr lang="zh-CN" altLang="en-US"/>
          </a:p>
        </p:txBody>
      </p:sp>
      <p:cxnSp>
        <p:nvCxnSpPr>
          <p:cNvPr id="6" name="直接连接符 5"/>
          <p:cNvCxnSpPr/>
          <p:nvPr>
            <p:custDataLst>
              <p:tags r:id="rId6"/>
            </p:custDataLst>
          </p:nvPr>
        </p:nvCxnSpPr>
        <p:spPr>
          <a:xfrm flipH="1">
            <a:off x="8047066" y="1686675"/>
            <a:ext cx="7620" cy="4068000"/>
          </a:xfrm>
          <a:prstGeom prst="line">
            <a:avLst/>
          </a:prstGeom>
          <a:ln w="381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7"/>
            </p:custDataLst>
          </p:nvPr>
        </p:nvCxnSpPr>
        <p:spPr>
          <a:xfrm flipH="1">
            <a:off x="6917401" y="1679055"/>
            <a:ext cx="7620" cy="2736000"/>
          </a:xfrm>
          <a:prstGeom prst="line">
            <a:avLst/>
          </a:prstGeom>
          <a:ln w="381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文本框 139"/>
          <p:cNvSpPr txBox="1"/>
          <p:nvPr>
            <p:custDataLst>
              <p:tags r:id="rId8"/>
            </p:custDataLst>
          </p:nvPr>
        </p:nvSpPr>
        <p:spPr>
          <a:xfrm>
            <a:off x="6383020" y="1640840"/>
            <a:ext cx="509270" cy="167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T16a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145" name="文本框 144"/>
          <p:cNvSpPr txBox="1"/>
          <p:nvPr>
            <p:custDataLst>
              <p:tags r:id="rId9"/>
            </p:custDataLst>
          </p:nvPr>
        </p:nvSpPr>
        <p:spPr>
          <a:xfrm>
            <a:off x="6879590" y="1711325"/>
            <a:ext cx="385445" cy="17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12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10"/>
            </p:custDataLst>
          </p:nvPr>
        </p:nvSpPr>
        <p:spPr>
          <a:xfrm>
            <a:off x="8014335" y="1711325"/>
            <a:ext cx="268605" cy="17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5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11"/>
            </p:custDataLst>
          </p:nvPr>
        </p:nvSpPr>
        <p:spPr>
          <a:xfrm>
            <a:off x="9145905" y="1711325"/>
            <a:ext cx="268605" cy="17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4</a:t>
            </a:r>
            <a:endParaRPr lang="en-US" altLang="zh-CN" sz="1000">
              <a:solidFill>
                <a:srgbClr val="7030A0"/>
              </a:solidFill>
            </a:endParaRPr>
          </a:p>
        </p:txBody>
      </p:sp>
      <p:cxnSp>
        <p:nvCxnSpPr>
          <p:cNvPr id="147" name="直接连接符 146"/>
          <p:cNvCxnSpPr/>
          <p:nvPr>
            <p:custDataLst>
              <p:tags r:id="rId12"/>
            </p:custDataLst>
          </p:nvPr>
        </p:nvCxnSpPr>
        <p:spPr>
          <a:xfrm>
            <a:off x="2481580" y="1663700"/>
            <a:ext cx="0" cy="252000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>
            <p:custDataLst>
              <p:tags r:id="rId13"/>
            </p:custDataLst>
          </p:nvPr>
        </p:nvCxnSpPr>
        <p:spPr>
          <a:xfrm flipH="1">
            <a:off x="1812290" y="4184015"/>
            <a:ext cx="1316355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14"/>
            </p:custDataLst>
          </p:nvPr>
        </p:nvCxnSpPr>
        <p:spPr>
          <a:xfrm flipH="1">
            <a:off x="1821815" y="4174490"/>
            <a:ext cx="0" cy="5257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15"/>
            </p:custDataLst>
          </p:nvPr>
        </p:nvCxnSpPr>
        <p:spPr>
          <a:xfrm flipH="1">
            <a:off x="2257425" y="4174490"/>
            <a:ext cx="0" cy="5257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6"/>
            </p:custDataLst>
          </p:nvPr>
        </p:nvCxnSpPr>
        <p:spPr>
          <a:xfrm flipH="1">
            <a:off x="2693035" y="4174490"/>
            <a:ext cx="0" cy="5257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7"/>
            </p:custDataLst>
          </p:nvPr>
        </p:nvCxnSpPr>
        <p:spPr>
          <a:xfrm flipH="1">
            <a:off x="3128645" y="4174490"/>
            <a:ext cx="0" cy="5257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778000" y="4295775"/>
            <a:ext cx="88265" cy="224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2651760" y="4295775"/>
            <a:ext cx="88265" cy="224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2203450" y="4295775"/>
            <a:ext cx="88265" cy="224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2038350" y="4588510"/>
            <a:ext cx="3810" cy="641985"/>
            <a:chOff x="5474" y="6428"/>
            <a:chExt cx="6" cy="1011"/>
          </a:xfrm>
        </p:grpSpPr>
        <p:cxnSp>
          <p:nvCxnSpPr>
            <p:cNvPr id="45" name="直接连接符 44"/>
            <p:cNvCxnSpPr/>
            <p:nvPr>
              <p:custDataLst>
                <p:tags r:id="rId18"/>
              </p:custDataLst>
            </p:nvPr>
          </p:nvCxnSpPr>
          <p:spPr>
            <a:xfrm flipV="1">
              <a:off x="5474" y="6953"/>
              <a:ext cx="6" cy="486"/>
            </a:xfrm>
            <a:prstGeom prst="line">
              <a:avLst/>
            </a:prstGeom>
            <a:ln w="25400">
              <a:solidFill>
                <a:schemeClr val="tx2">
                  <a:lumMod val="20000"/>
                  <a:lumOff val="8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>
              <p:custDataLst>
                <p:tags r:id="rId19"/>
              </p:custDataLst>
            </p:nvPr>
          </p:nvCxnSpPr>
          <p:spPr>
            <a:xfrm>
              <a:off x="5474" y="6428"/>
              <a:ext cx="0" cy="510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接连接符 46"/>
          <p:cNvCxnSpPr/>
          <p:nvPr>
            <p:custDataLst>
              <p:tags r:id="rId20"/>
            </p:custDataLst>
          </p:nvPr>
        </p:nvCxnSpPr>
        <p:spPr>
          <a:xfrm flipH="1">
            <a:off x="2038350" y="4939030"/>
            <a:ext cx="0" cy="52578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2911475" y="4580890"/>
            <a:ext cx="3810" cy="641985"/>
            <a:chOff x="5474" y="6428"/>
            <a:chExt cx="6" cy="1011"/>
          </a:xfrm>
        </p:grpSpPr>
        <p:cxnSp>
          <p:nvCxnSpPr>
            <p:cNvPr id="50" name="直接连接符 49"/>
            <p:cNvCxnSpPr/>
            <p:nvPr>
              <p:custDataLst>
                <p:tags r:id="rId21"/>
              </p:custDataLst>
            </p:nvPr>
          </p:nvCxnSpPr>
          <p:spPr>
            <a:xfrm flipV="1">
              <a:off x="5474" y="6953"/>
              <a:ext cx="6" cy="486"/>
            </a:xfrm>
            <a:prstGeom prst="line">
              <a:avLst/>
            </a:prstGeom>
            <a:ln w="25400">
              <a:solidFill>
                <a:schemeClr val="tx2">
                  <a:lumMod val="20000"/>
                  <a:lumOff val="8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>
              <p:custDataLst>
                <p:tags r:id="rId22"/>
              </p:custDataLst>
            </p:nvPr>
          </p:nvCxnSpPr>
          <p:spPr>
            <a:xfrm>
              <a:off x="5474" y="6428"/>
              <a:ext cx="0" cy="510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直接连接符 51"/>
          <p:cNvCxnSpPr/>
          <p:nvPr>
            <p:custDataLst>
              <p:tags r:id="rId23"/>
            </p:custDataLst>
          </p:nvPr>
        </p:nvCxnSpPr>
        <p:spPr>
          <a:xfrm flipH="1">
            <a:off x="2911475" y="4940935"/>
            <a:ext cx="0" cy="52578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>
            <p:custDataLst>
              <p:tags r:id="rId24"/>
            </p:custDataLst>
          </p:nvPr>
        </p:nvCxnSpPr>
        <p:spPr>
          <a:xfrm flipH="1">
            <a:off x="1294130" y="5455285"/>
            <a:ext cx="3060000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>
            <p:custDataLst>
              <p:tags r:id="rId25"/>
            </p:custDataLst>
          </p:nvPr>
        </p:nvCxnSpPr>
        <p:spPr>
          <a:xfrm>
            <a:off x="4363085" y="1673225"/>
            <a:ext cx="0" cy="252000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26"/>
            </p:custDataLst>
          </p:nvPr>
        </p:nvCxnSpPr>
        <p:spPr>
          <a:xfrm flipH="1">
            <a:off x="4074795" y="4184015"/>
            <a:ext cx="0" cy="5257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>
            <p:custDataLst>
              <p:tags r:id="rId27"/>
            </p:custDataLst>
          </p:nvPr>
        </p:nvCxnSpPr>
        <p:spPr>
          <a:xfrm flipH="1">
            <a:off x="4358005" y="4184015"/>
            <a:ext cx="0" cy="5257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>
            <p:custDataLst>
              <p:tags r:id="rId28"/>
            </p:custDataLst>
          </p:nvPr>
        </p:nvCxnSpPr>
        <p:spPr>
          <a:xfrm flipH="1">
            <a:off x="4641215" y="4184015"/>
            <a:ext cx="0" cy="525780"/>
          </a:xfrm>
          <a:prstGeom prst="line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4030980" y="4305300"/>
            <a:ext cx="88265" cy="224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4599940" y="4305300"/>
            <a:ext cx="88265" cy="224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4313555" y="4305300"/>
            <a:ext cx="88265" cy="224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1" name="直接连接符 60"/>
          <p:cNvCxnSpPr/>
          <p:nvPr>
            <p:custDataLst>
              <p:tags r:id="rId29"/>
            </p:custDataLst>
          </p:nvPr>
        </p:nvCxnSpPr>
        <p:spPr>
          <a:xfrm flipH="1">
            <a:off x="4059555" y="4193540"/>
            <a:ext cx="5760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>
            <p:custDataLst>
              <p:tags r:id="rId30"/>
            </p:custDataLst>
          </p:nvPr>
        </p:nvCxnSpPr>
        <p:spPr>
          <a:xfrm>
            <a:off x="1303655" y="1654175"/>
            <a:ext cx="0" cy="37800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 rot="18240000">
            <a:off x="4358005" y="4569460"/>
            <a:ext cx="3810" cy="641985"/>
            <a:chOff x="5474" y="6428"/>
            <a:chExt cx="6" cy="1011"/>
          </a:xfrm>
        </p:grpSpPr>
        <p:cxnSp>
          <p:nvCxnSpPr>
            <p:cNvPr id="63" name="直接连接符 62"/>
            <p:cNvCxnSpPr/>
            <p:nvPr>
              <p:custDataLst>
                <p:tags r:id="rId31"/>
              </p:custDataLst>
            </p:nvPr>
          </p:nvCxnSpPr>
          <p:spPr>
            <a:xfrm flipV="1">
              <a:off x="5474" y="6953"/>
              <a:ext cx="6" cy="486"/>
            </a:xfrm>
            <a:prstGeom prst="line">
              <a:avLst/>
            </a:prstGeom>
            <a:ln w="25400">
              <a:solidFill>
                <a:schemeClr val="tx2">
                  <a:lumMod val="20000"/>
                  <a:lumOff val="8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>
              <p:custDataLst>
                <p:tags r:id="rId32"/>
              </p:custDataLst>
            </p:nvPr>
          </p:nvCxnSpPr>
          <p:spPr>
            <a:xfrm>
              <a:off x="5474" y="6428"/>
              <a:ext cx="0" cy="510"/>
            </a:xfrm>
            <a:prstGeom prst="line">
              <a:avLst/>
            </a:prstGeom>
            <a:ln w="2540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直接连接符 64"/>
          <p:cNvCxnSpPr/>
          <p:nvPr>
            <p:custDataLst>
              <p:tags r:id="rId33"/>
            </p:custDataLst>
          </p:nvPr>
        </p:nvCxnSpPr>
        <p:spPr>
          <a:xfrm flipH="1">
            <a:off x="4358005" y="4929505"/>
            <a:ext cx="0" cy="52578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圆角矩形 67"/>
          <p:cNvSpPr/>
          <p:nvPr>
            <p:custDataLst>
              <p:tags r:id="rId34"/>
            </p:custDataLst>
          </p:nvPr>
        </p:nvSpPr>
        <p:spPr>
          <a:xfrm>
            <a:off x="1170940" y="1663700"/>
            <a:ext cx="3325495" cy="76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794385" y="1640840"/>
            <a:ext cx="509270" cy="167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T32a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70" name="文本框 69"/>
          <p:cNvSpPr txBox="1"/>
          <p:nvPr>
            <p:custDataLst>
              <p:tags r:id="rId35"/>
            </p:custDataLst>
          </p:nvPr>
        </p:nvSpPr>
        <p:spPr>
          <a:xfrm>
            <a:off x="1256030" y="1711325"/>
            <a:ext cx="385445" cy="17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21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433320" y="1711325"/>
            <a:ext cx="268605" cy="17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8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4313555" y="1711325"/>
            <a:ext cx="268605" cy="17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6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02" name="文本框 101"/>
          <p:cNvSpPr txBox="1"/>
          <p:nvPr>
            <p:custDataLst>
              <p:tags r:id="rId36"/>
            </p:custDataLst>
          </p:nvPr>
        </p:nvSpPr>
        <p:spPr>
          <a:xfrm>
            <a:off x="1275080" y="3877945"/>
            <a:ext cx="184150" cy="188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2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2459990" y="3877945"/>
            <a:ext cx="241935" cy="244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1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4335145" y="3877945"/>
            <a:ext cx="241935" cy="193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7030A0"/>
                </a:solidFill>
              </a:rPr>
              <a:t>5</a:t>
            </a:r>
            <a:endParaRPr lang="en-US" altLang="zh-CN" sz="1000">
              <a:solidFill>
                <a:srgbClr val="7030A0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459230" y="4359910"/>
            <a:ext cx="252095" cy="838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olidFill>
                  <a:srgbClr val="7030A0"/>
                </a:solidFill>
              </a:rPr>
              <a:t>调节开关</a:t>
            </a:r>
            <a:endParaRPr lang="zh-CN" altLang="en-US" sz="1200">
              <a:solidFill>
                <a:srgbClr val="7030A0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719955" y="4258945"/>
            <a:ext cx="252095" cy="838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olidFill>
                  <a:srgbClr val="7030A0"/>
                </a:solidFill>
              </a:rPr>
              <a:t>左右转换开关</a:t>
            </a:r>
            <a:endParaRPr lang="zh-CN" altLang="en-US" sz="1200">
              <a:solidFill>
                <a:srgbClr val="7030A0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058670" y="5536565"/>
            <a:ext cx="2014855" cy="523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后视镜调整开关</a:t>
            </a:r>
            <a:endParaRPr lang="zh-CN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799590" y="4295775"/>
            <a:ext cx="265430" cy="218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00">
                <a:solidFill>
                  <a:schemeClr val="tx1"/>
                </a:solidFill>
              </a:rPr>
              <a:t>上</a:t>
            </a:r>
            <a:endParaRPr lang="zh-CN" altLang="en-US" sz="900">
              <a:solidFill>
                <a:schemeClr val="tx1"/>
              </a:solidFill>
            </a:endParaRPr>
          </a:p>
        </p:txBody>
      </p:sp>
      <p:sp>
        <p:nvSpPr>
          <p:cNvPr id="77" name="文本框 76"/>
          <p:cNvSpPr txBox="1"/>
          <p:nvPr>
            <p:custDataLst>
              <p:tags r:id="rId37"/>
            </p:custDataLst>
          </p:nvPr>
        </p:nvSpPr>
        <p:spPr>
          <a:xfrm>
            <a:off x="2216150" y="4295775"/>
            <a:ext cx="265430" cy="218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00">
                <a:solidFill>
                  <a:schemeClr val="tx1"/>
                </a:solidFill>
              </a:rPr>
              <a:t>下</a:t>
            </a:r>
            <a:endParaRPr lang="zh-CN" altLang="en-US" sz="900">
              <a:solidFill>
                <a:schemeClr val="tx1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3071495" y="4278630"/>
            <a:ext cx="265430" cy="218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00">
                <a:solidFill>
                  <a:schemeClr val="tx1"/>
                </a:solidFill>
              </a:rPr>
              <a:t>右</a:t>
            </a:r>
            <a:endParaRPr lang="zh-CN" altLang="en-US" sz="900">
              <a:solidFill>
                <a:schemeClr val="tx1"/>
              </a:solidFill>
            </a:endParaRPr>
          </a:p>
        </p:txBody>
      </p:sp>
      <p:sp>
        <p:nvSpPr>
          <p:cNvPr id="79" name="文本框 78"/>
          <p:cNvSpPr txBox="1"/>
          <p:nvPr>
            <p:custDataLst>
              <p:tags r:id="rId38"/>
            </p:custDataLst>
          </p:nvPr>
        </p:nvSpPr>
        <p:spPr>
          <a:xfrm>
            <a:off x="2673985" y="4278630"/>
            <a:ext cx="265430" cy="218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00">
                <a:solidFill>
                  <a:schemeClr val="tx1"/>
                </a:solidFill>
              </a:rPr>
              <a:t>左</a:t>
            </a:r>
            <a:endParaRPr lang="zh-CN" altLang="en-US" sz="900">
              <a:solidFill>
                <a:schemeClr val="tx1"/>
              </a:solidFill>
            </a:endParaRPr>
          </a:p>
        </p:txBody>
      </p:sp>
      <p:cxnSp>
        <p:nvCxnSpPr>
          <p:cNvPr id="80" name="直接连接符 79"/>
          <p:cNvCxnSpPr/>
          <p:nvPr>
            <p:custDataLst>
              <p:tags r:id="rId39"/>
            </p:custDataLst>
          </p:nvPr>
        </p:nvCxnSpPr>
        <p:spPr>
          <a:xfrm flipV="1">
            <a:off x="6925310" y="5743575"/>
            <a:ext cx="115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>
            <p:custDataLst>
              <p:tags r:id="rId40"/>
            </p:custDataLst>
          </p:nvPr>
        </p:nvCxnSpPr>
        <p:spPr>
          <a:xfrm flipV="1">
            <a:off x="8056880" y="5743575"/>
            <a:ext cx="111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6" name="矩形 185"/>
          <p:cNvSpPr/>
          <p:nvPr>
            <p:custDataLst>
              <p:tags r:id="rId41"/>
            </p:custDataLst>
          </p:nvPr>
        </p:nvSpPr>
        <p:spPr>
          <a:xfrm>
            <a:off x="9006551" y="4259060"/>
            <a:ext cx="323215" cy="269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8" name="组合 187"/>
          <p:cNvGrpSpPr/>
          <p:nvPr/>
        </p:nvGrpSpPr>
        <p:grpSpPr>
          <a:xfrm>
            <a:off x="8754456" y="4403840"/>
            <a:ext cx="815340" cy="795020"/>
            <a:chOff x="10286" y="7285"/>
            <a:chExt cx="1284" cy="1252"/>
          </a:xfrm>
        </p:grpSpPr>
        <p:sp>
          <p:nvSpPr>
            <p:cNvPr id="189" name="椭圆 188"/>
            <p:cNvSpPr/>
            <p:nvPr>
              <p:custDataLst>
                <p:tags r:id="rId42"/>
              </p:custDataLst>
            </p:nvPr>
          </p:nvSpPr>
          <p:spPr>
            <a:xfrm>
              <a:off x="10286" y="7285"/>
              <a:ext cx="1284" cy="125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/>
                <a:t>M</a:t>
              </a:r>
              <a:endParaRPr lang="en-US" altLang="zh-CN" sz="2800"/>
            </a:p>
          </p:txBody>
        </p:sp>
        <p:cxnSp>
          <p:nvCxnSpPr>
            <p:cNvPr id="190" name="直接连接符 189"/>
            <p:cNvCxnSpPr/>
            <p:nvPr>
              <p:custDataLst>
                <p:tags r:id="rId43"/>
              </p:custDataLst>
            </p:nvPr>
          </p:nvCxnSpPr>
          <p:spPr>
            <a:xfrm flipV="1">
              <a:off x="10668" y="8233"/>
              <a:ext cx="521" cy="7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4" name="直接连接符 183"/>
          <p:cNvCxnSpPr/>
          <p:nvPr/>
        </p:nvCxnSpPr>
        <p:spPr>
          <a:xfrm flipV="1">
            <a:off x="6918960" y="5744210"/>
            <a:ext cx="11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6930101" y="5369040"/>
            <a:ext cx="3810" cy="391160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8047701" y="1689850"/>
            <a:ext cx="7620" cy="4068000"/>
          </a:xfrm>
          <a:prstGeom prst="line">
            <a:avLst/>
          </a:prstGeom>
          <a:ln w="381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6916131" y="1682230"/>
            <a:ext cx="7620" cy="2736000"/>
          </a:xfrm>
          <a:prstGeom prst="line">
            <a:avLst/>
          </a:prstGeom>
          <a:ln w="381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44"/>
            </p:custDataLst>
          </p:nvPr>
        </p:nvCxnSpPr>
        <p:spPr>
          <a:xfrm flipV="1">
            <a:off x="6906260" y="5746750"/>
            <a:ext cx="11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45"/>
            </p:custDataLst>
          </p:nvPr>
        </p:nvCxnSpPr>
        <p:spPr>
          <a:xfrm flipH="1">
            <a:off x="6928196" y="5363960"/>
            <a:ext cx="3810" cy="391160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46"/>
            </p:custDataLst>
          </p:nvPr>
        </p:nvCxnSpPr>
        <p:spPr>
          <a:xfrm flipH="1">
            <a:off x="8045796" y="1689850"/>
            <a:ext cx="7620" cy="4068000"/>
          </a:xfrm>
          <a:prstGeom prst="line">
            <a:avLst/>
          </a:prstGeom>
          <a:ln w="381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47"/>
            </p:custDataLst>
          </p:nvPr>
        </p:nvCxnSpPr>
        <p:spPr>
          <a:xfrm flipH="1">
            <a:off x="6916131" y="1682230"/>
            <a:ext cx="7620" cy="2736000"/>
          </a:xfrm>
          <a:prstGeom prst="line">
            <a:avLst/>
          </a:prstGeom>
          <a:ln w="381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/>
        </p:nvSpPr>
        <p:spPr>
          <a:xfrm>
            <a:off x="6787515" y="1669415"/>
            <a:ext cx="2782570" cy="76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矩形 93"/>
          <p:cNvSpPr/>
          <p:nvPr>
            <p:custDataLst>
              <p:tags r:id="rId48"/>
            </p:custDataLst>
          </p:nvPr>
        </p:nvSpPr>
        <p:spPr>
          <a:xfrm>
            <a:off x="6758651" y="4259060"/>
            <a:ext cx="323215" cy="269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6" name="组合 195"/>
          <p:cNvGrpSpPr/>
          <p:nvPr/>
        </p:nvGrpSpPr>
        <p:grpSpPr>
          <a:xfrm>
            <a:off x="6529416" y="4413365"/>
            <a:ext cx="815340" cy="795020"/>
            <a:chOff x="3214" y="7481"/>
            <a:chExt cx="1284" cy="1252"/>
          </a:xfrm>
        </p:grpSpPr>
        <p:sp>
          <p:nvSpPr>
            <p:cNvPr id="197" name="椭圆 196"/>
            <p:cNvSpPr/>
            <p:nvPr>
              <p:custDataLst>
                <p:tags r:id="rId49"/>
              </p:custDataLst>
            </p:nvPr>
          </p:nvSpPr>
          <p:spPr>
            <a:xfrm>
              <a:off x="3214" y="7481"/>
              <a:ext cx="1284" cy="125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/>
                <a:t>M</a:t>
              </a:r>
              <a:endParaRPr lang="en-US" altLang="zh-CN" sz="2800"/>
            </a:p>
          </p:txBody>
        </p:sp>
        <p:cxnSp>
          <p:nvCxnSpPr>
            <p:cNvPr id="198" name="直接连接符 197"/>
            <p:cNvCxnSpPr/>
            <p:nvPr>
              <p:custDataLst>
                <p:tags r:id="rId50"/>
              </p:custDataLst>
            </p:nvPr>
          </p:nvCxnSpPr>
          <p:spPr>
            <a:xfrm flipV="1">
              <a:off x="3596" y="8380"/>
              <a:ext cx="521" cy="7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7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0000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103" grpId="0"/>
      <p:bldP spid="5" grpId="0" bldLvl="0" animBg="1"/>
      <p:bldP spid="103" grpId="1"/>
      <p:bldP spid="78" grpId="0"/>
      <p:bldP spid="5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66420" y="91694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三：检测部件：</a:t>
            </a:r>
            <a:endParaRPr lang="zh-CN" altLang="en-US"/>
          </a:p>
          <a:p>
            <a:r>
              <a:rPr lang="en-US" altLang="zh-CN">
                <a:sym typeface="+mn-ea"/>
              </a:rPr>
              <a:t>                    1</a:t>
            </a:r>
            <a:r>
              <a:rPr lang="zh-CN" altLang="en-US">
                <a:sym typeface="+mn-ea"/>
              </a:rPr>
              <a:t>：开关线束万用表电压档检测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                    2</a:t>
            </a:r>
            <a:r>
              <a:rPr lang="zh-CN" altLang="en-US">
                <a:sym typeface="+mn-ea"/>
              </a:rPr>
              <a:t>：后视镜线束万用表电压档检测</a:t>
            </a:r>
            <a:endParaRPr lang="zh-CN" altLang="en-US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TEMPLATE_CATEGORY" val="custom"/>
  <p:tag name="KSO_WM_TEMPLATE_INDEX" val="20204591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107.xml><?xml version="1.0" encoding="utf-8"?>
<p:tagLst xmlns:p="http://schemas.openxmlformats.org/presentationml/2006/main">
  <p:tag name="COMMONDATA" val="eyJoZGlkIjoiMjYzMGE1NzFmNjA1NjU5NWU5MjE1ZmM2MzQzMDc2NDEifQ=="/>
  <p:tag name="KSO_WPP_MARK_KEY" val="a3e8481c-0f17-41ae-89b6-3bceb232f75a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WPS 演示</Application>
  <PresentationFormat>宽屏</PresentationFormat>
  <Paragraphs>133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等线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午后普洱茶</cp:lastModifiedBy>
  <cp:revision>255</cp:revision>
  <dcterms:created xsi:type="dcterms:W3CDTF">2020-10-23T05:41:00Z</dcterms:created>
  <dcterms:modified xsi:type="dcterms:W3CDTF">2023-06-15T16:20:56Z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1E0843B3A3DC4BCF9C3DC222727A1FC8</vt:lpwstr>
  </property>
</Properties>
</file>