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4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6" r:id="rId5"/>
    <p:sldId id="272" r:id="rId6"/>
    <p:sldId id="267" r:id="rId7"/>
    <p:sldId id="268" r:id="rId8"/>
    <p:sldId id="269" r:id="rId9"/>
    <p:sldId id="278" r:id="rId10"/>
    <p:sldId id="279" r:id="rId11"/>
    <p:sldId id="280" r:id="rId12"/>
    <p:sldId id="283" r:id="rId13"/>
    <p:sldId id="281" r:id="rId14"/>
    <p:sldId id="28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42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customXmlProps" Target="../customXml/itemProps4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tags" Target="../tags/tag35.xml"/><Relationship Id="rId3" Type="http://schemas.openxmlformats.org/officeDocument/2006/relationships/image" Target="../media/image9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18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8.png"/><Relationship Id="rId7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3" Type="http://schemas.openxmlformats.org/officeDocument/2006/relationships/tags" Target="../tags/tag15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4.png"/><Relationship Id="rId7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tags" Target="../tags/tag18.xml"/><Relationship Id="rId4" Type="http://schemas.openxmlformats.org/officeDocument/2006/relationships/image" Target="../media/image12.png"/><Relationship Id="rId3" Type="http://schemas.openxmlformats.org/officeDocument/2006/relationships/tags" Target="../tags/tag17.xml"/><Relationship Id="rId2" Type="http://schemas.openxmlformats.org/officeDocument/2006/relationships/image" Target="../media/image10.png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8.png"/><Relationship Id="rId13" Type="http://schemas.openxmlformats.org/officeDocument/2006/relationships/tags" Target="../tags/tag22.xml"/><Relationship Id="rId12" Type="http://schemas.openxmlformats.org/officeDocument/2006/relationships/image" Target="../media/image6.png"/><Relationship Id="rId11" Type="http://schemas.openxmlformats.org/officeDocument/2006/relationships/tags" Target="../tags/tag21.xml"/><Relationship Id="rId10" Type="http://schemas.openxmlformats.org/officeDocument/2006/relationships/image" Target="../media/image7.png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openxmlformats.org/officeDocument/2006/relationships/tags" Target="../tags/tag25.xml"/><Relationship Id="rId4" Type="http://schemas.openxmlformats.org/officeDocument/2006/relationships/image" Target="../media/image16.png"/><Relationship Id="rId3" Type="http://schemas.openxmlformats.org/officeDocument/2006/relationships/tags" Target="../tags/tag24.xml"/><Relationship Id="rId2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17.png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2.xml"/><Relationship Id="rId5" Type="http://schemas.openxmlformats.org/officeDocument/2006/relationships/image" Target="../media/image6.png"/><Relationship Id="rId4" Type="http://schemas.openxmlformats.org/officeDocument/2006/relationships/tags" Target="../tags/tag31.xml"/><Relationship Id="rId3" Type="http://schemas.openxmlformats.org/officeDocument/2006/relationships/image" Target="../media/image10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09015" y="2854960"/>
            <a:ext cx="4763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FF00"/>
                </a:solidFill>
              </a:rPr>
              <a:t>保险丝类型</a:t>
            </a:r>
            <a:endParaRPr lang="zh-CN" altLang="en-US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9115" y="6921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、新能源高压保险</a:t>
            </a:r>
            <a:endParaRPr lang="zh-CN" altLang="en-US"/>
          </a:p>
        </p:txBody>
      </p:sp>
      <p:pic>
        <p:nvPicPr>
          <p:cNvPr id="102" name="F35B0BEE-F18A-47BB-8FCB-E00DA2F2635D-27" descr="C:/Users/Administrator/AppData/Local/Temp/wpp.SpTVHBwpp"/>
          <p:cNvPicPr/>
          <p:nvPr>
            <p:custDataLst>
              <p:tags r:id="rId2"/>
            </p:custDataLst>
          </p:nvPr>
        </p:nvPicPr>
        <p:blipFill>
          <a:blip r:embed="rId3"/>
          <a:srcRect l="12053" t="10168" r="11802" b="8488"/>
          <a:stretch>
            <a:fillRect/>
          </a:stretch>
        </p:blipFill>
        <p:spPr>
          <a:xfrm>
            <a:off x="440690" y="2211705"/>
            <a:ext cx="2616200" cy="2795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F35B0BEE-F18A-47BB-8FCB-E00DA2F2635D-28" descr="C:/Users/Administrator/AppData/Local/Temp/wpp.VJMuhkwpp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02075" y="2211705"/>
            <a:ext cx="3102610" cy="2787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9115" y="6921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三、高压保险灭弧装置</a:t>
            </a:r>
            <a:endParaRPr lang="zh-CN" altLang="en-US"/>
          </a:p>
        </p:txBody>
      </p:sp>
      <p:pic>
        <p:nvPicPr>
          <p:cNvPr id="110" name="F35B0BEE-F18A-47BB-8FCB-E00DA2F2635D-29" descr="C:/Users/Administrator/AppData/Local/Temp/wpp.CDupiVwpp"/>
          <p:cNvPicPr/>
          <p:nvPr>
            <p:custDataLst>
              <p:tags r:id="rId2"/>
            </p:custDataLst>
          </p:nvPr>
        </p:nvPicPr>
        <p:blipFill>
          <a:blip r:embed="rId3"/>
          <a:srcRect b="9371"/>
          <a:stretch>
            <a:fillRect/>
          </a:stretch>
        </p:blipFill>
        <p:spPr>
          <a:xfrm>
            <a:off x="539115" y="2245360"/>
            <a:ext cx="3917315" cy="3429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55015" y="1623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、弹簧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306185" y="1623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</a:t>
            </a:r>
            <a:r>
              <a:rPr lang="zh-CN" altLang="en-US"/>
              <a:t>、石英砂</a:t>
            </a:r>
            <a:endParaRPr lang="zh-CN" altLang="en-US"/>
          </a:p>
        </p:txBody>
      </p:sp>
      <p:pic>
        <p:nvPicPr>
          <p:cNvPr id="111" name="F35B0BEE-F18A-47BB-8FCB-E00DA2F2635D-30" descr="C:/Users/Administrator/AppData/Local/Temp/wpp.htxmYvwpp"/>
          <p:cNvPicPr/>
          <p:nvPr>
            <p:custDataLst>
              <p:tags r:id="rId6"/>
            </p:custDataLst>
          </p:nvPr>
        </p:nvPicPr>
        <p:blipFill>
          <a:blip r:embed="rId7"/>
          <a:srcRect b="17866"/>
          <a:stretch>
            <a:fillRect/>
          </a:stretch>
        </p:blipFill>
        <p:spPr>
          <a:xfrm>
            <a:off x="6306185" y="2245360"/>
            <a:ext cx="5445125" cy="2908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430" y="673100"/>
            <a:ext cx="110083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一、分类：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、按保护形式分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</a:t>
            </a:r>
            <a:r>
              <a:rPr lang="zh-CN" altLang="en-US"/>
              <a:t>可分为：过电流保护与过热保护。用于过电流保护的保险丝就是平常说的保险丝（也叫限流保险丝）。用于过热保护的保险丝一般被称为"温度保险丝"。温度保险丝又分为低熔点合金形与感温触发形还有记忆合金形等等（温度保险丝是防止发热电器或易发热电器温度过高而进行保护的，例如：电吹风、电熨斗、电饭锅、电炉、变压器、电动机等等；它响应于用电电器温升的升高，不会理会电路的工作电流大小。其工作原理不同于"限流保险丝"）。按使用范围分，可分为：电力保险丝、机床保险丝、电器仪表保险丝（电子保险丝）、汽车保险丝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8" name="F35B0BEE-F18A-47BB-8FCB-E00DA2F2635D-1" descr="C:/Users/Administrator/AppData/Local/Temp/wpp.oVwRMZwpp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47035" y="3285490"/>
            <a:ext cx="2943860" cy="2583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F35B0BEE-F18A-47BB-8FCB-E00DA2F2635D-2" descr="C:/Users/Administrator/AppData/Local/Temp/wpp.CWMfsCwpp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52665" y="3257550"/>
            <a:ext cx="2781935" cy="243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900" y="937260"/>
            <a:ext cx="10821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、按体积分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可分为：大型、中型、小型及微型。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3" name="F35B0BEE-F18A-47BB-8FCB-E00DA2F2635D-3" descr="C:/Users/Administrator/AppData/Local/Temp/wpp.VJMuhkwpp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3210" y="3094355"/>
            <a:ext cx="2122805" cy="1904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F35B0BEE-F18A-47BB-8FCB-E00DA2F2635D-4" descr="C:/Users/Administrator/AppData/Local/Temp/wpp.fUBTjHwpp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54985" y="3093720"/>
            <a:ext cx="208534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F35B0BEE-F18A-47BB-8FCB-E00DA2F2635D-5" descr="C:/Users/Administrator/AppData/Local/Temp/wpp.BASxvowpp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22595" y="3093085"/>
            <a:ext cx="2459990" cy="1905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F35B0BEE-F18A-47BB-8FCB-E00DA2F2635D-20" descr="C:/Users/Administrator/AppData/Local/Temp/wpp.JQRProwpp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14435" y="3295650"/>
            <a:ext cx="2444750" cy="212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795" y="682625"/>
            <a:ext cx="109683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、按额定电压分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可分为：高压保险丝、低压保险丝和安全电压保险丝。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2" name="F35B0BEE-F18A-47BB-8FCB-E00DA2F2635D-7" descr="C:/Users/Administrator/AppData/Local/Temp/wpp.SpTVHBwpp"/>
          <p:cNvPicPr/>
          <p:nvPr>
            <p:custDataLst>
              <p:tags r:id="rId1"/>
            </p:custDataLst>
          </p:nvPr>
        </p:nvPicPr>
        <p:blipFill>
          <a:blip r:embed="rId2"/>
          <a:srcRect l="12053" t="10168" r="11802" b="8488"/>
          <a:stretch>
            <a:fillRect/>
          </a:stretch>
        </p:blipFill>
        <p:spPr>
          <a:xfrm>
            <a:off x="440690" y="2278380"/>
            <a:ext cx="2616200" cy="2795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39775" y="5074285"/>
            <a:ext cx="166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高压保险丝</a:t>
            </a:r>
            <a:endParaRPr lang="zh-CN" altLang="en-US"/>
          </a:p>
        </p:txBody>
      </p:sp>
      <p:pic>
        <p:nvPicPr>
          <p:cNvPr id="103" name="F35B0BEE-F18A-47BB-8FCB-E00DA2F2635D-8" descr="C:/Users/Administrator/AppData/Local/Temp/wpp.VJMuhkwpp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02075" y="2278380"/>
            <a:ext cx="3102610" cy="2787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676775" y="5074285"/>
            <a:ext cx="1553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低压保险丝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816975" y="5074285"/>
            <a:ext cx="191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安全电压保险丝</a:t>
            </a:r>
            <a:endParaRPr lang="zh-CN" altLang="en-US"/>
          </a:p>
        </p:txBody>
      </p:sp>
      <p:pic>
        <p:nvPicPr>
          <p:cNvPr id="116" name="F35B0BEE-F18A-47BB-8FCB-E00DA2F2635D-9" descr="C:/Users/Administrator/AppData/Local/Temp/wpp.BASxvowpp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71435" y="2278380"/>
            <a:ext cx="4207510" cy="2787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0535" y="780415"/>
            <a:ext cx="109975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、按分断能力分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可分为：高、低分断能力保险丝。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分断能力是指：在额定电压下，保险丝能够安全的切断最大电流。当实际的电流值超过保险丝额定分断电流值时，保险丝可能会出现破碎，爆炸，喷溅等引起周围人身或其他元器件的损坏等不安全现象。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/>
              <a:t>一般来说低分断能力保险丝大部份都是玻璃壳体的，而高分断能力保险丝通常有陶瓷壳体, 其中许多还填充有纯净颗粒状石英材料。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12" name="F35B0BEE-F18A-47BB-8FCB-E00DA2F2635D-10" descr="C:/Users/Administrator/AppData/Local/Temp/wpp.cILOROwpp"/>
          <p:cNvPicPr/>
          <p:nvPr>
            <p:custDataLst>
              <p:tags r:id="rId1"/>
            </p:custDataLst>
          </p:nvPr>
        </p:nvPicPr>
        <p:blipFill>
          <a:blip r:embed="rId2"/>
          <a:srcRect l="23048" t="19796" r="30262" b="20111"/>
          <a:stretch>
            <a:fillRect/>
          </a:stretch>
        </p:blipFill>
        <p:spPr>
          <a:xfrm>
            <a:off x="3042285" y="3060700"/>
            <a:ext cx="1760220" cy="246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F35B0BEE-F18A-47BB-8FCB-E00DA2F2635D-11" descr="C:/Users/Administrator/AppData/Local/Temp/wpp.uxhBOiwpp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18885" y="2658745"/>
            <a:ext cx="2699385" cy="2865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585" y="701675"/>
            <a:ext cx="10831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、按形状分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可分为：平头管状保险丝（又可分为内焊保险丝与外焊保险丝）、尖头管状保险丝、铡刀式保险丝、螺旋式保险丝、插片式保险丝、平板式保险丝、裹敷式保险丝、贴片式保险丝。</a:t>
            </a:r>
            <a:endParaRPr lang="zh-CN" altLang="en-US"/>
          </a:p>
        </p:txBody>
      </p:sp>
      <p:pic>
        <p:nvPicPr>
          <p:cNvPr id="112" name="F35B0BEE-F18A-47BB-8FCB-E00DA2F2635D-12" descr="C:/Users/Administrator/AppData/Local/Temp/wpp.cILOROwpp"/>
          <p:cNvPicPr/>
          <p:nvPr>
            <p:custDataLst>
              <p:tags r:id="rId1"/>
            </p:custDataLst>
          </p:nvPr>
        </p:nvPicPr>
        <p:blipFill>
          <a:blip r:embed="rId2"/>
          <a:srcRect l="23048" t="19796" r="30262" b="20111"/>
          <a:stretch>
            <a:fillRect/>
          </a:stretch>
        </p:blipFill>
        <p:spPr>
          <a:xfrm>
            <a:off x="648335" y="2051050"/>
            <a:ext cx="1465580" cy="1659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F35B0BEE-F18A-47BB-8FCB-E00DA2F2635D-13" descr="C:/Users/Administrator/AppData/Local/Temp/wpp.kGzjFpwpp"/>
          <p:cNvPicPr/>
          <p:nvPr>
            <p:custDataLst>
              <p:tags r:id="rId3"/>
            </p:custDataLst>
          </p:nvPr>
        </p:nvPicPr>
        <p:blipFill>
          <a:blip r:embed="rId4"/>
          <a:srcRect l="5714" t="16722" r="12330" b="2361"/>
          <a:stretch>
            <a:fillRect/>
          </a:stretch>
        </p:blipFill>
        <p:spPr>
          <a:xfrm>
            <a:off x="2800350" y="1903730"/>
            <a:ext cx="1558290" cy="1807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F35B0BEE-F18A-47BB-8FCB-E00DA2F2635D-14" descr="C:/Users/Administrator/AppData/Local/Temp/wpp.tFjuWZwpp"/>
          <p:cNvPicPr/>
          <p:nvPr>
            <p:custDataLst>
              <p:tags r:id="rId5"/>
            </p:custDataLst>
          </p:nvPr>
        </p:nvPicPr>
        <p:blipFill>
          <a:blip r:embed="rId6"/>
          <a:srcRect l="30684" b="6775"/>
          <a:stretch>
            <a:fillRect/>
          </a:stretch>
        </p:blipFill>
        <p:spPr>
          <a:xfrm>
            <a:off x="5436870" y="1903730"/>
            <a:ext cx="1688465" cy="2052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F35B0BEE-F18A-47BB-8FCB-E00DA2F2635D-15" descr="C:/Users/Administrator/AppData/Local/Temp/wpp.TwsoRcwpp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27160" y="2051050"/>
            <a:ext cx="1568450" cy="1435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F35B0BEE-F18A-47BB-8FCB-E00DA2F2635D-16" descr="C:/Users/Administrator/AppData/Local/Temp/wpp.BASxvowpp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7600" y="4273550"/>
            <a:ext cx="2195195" cy="1602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F35B0BEE-F18A-47BB-8FCB-E00DA2F2635D-17" descr="C:/Users/Administrator/AppData/Local/Temp/wpp.fUBTjHwpp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996690" y="4355465"/>
            <a:ext cx="1866900" cy="1430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F35B0BEE-F18A-47BB-8FCB-E00DA2F2635D-19" descr="C:/Users/Administrator/AppData/Local/Temp/wpp.JQRProwpp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343140" y="3806825"/>
            <a:ext cx="2834640" cy="2225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8010" y="652780"/>
            <a:ext cx="10890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、按熔断速度分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可分为：慢速保险丝（一般用T表示）、中速保险丝（一般用M表示）、快速保险丝（一般用F表示）。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2" name="F35B0BEE-F18A-47BB-8FCB-E00DA2F2635D-21" descr="C:/Users/Administrator/AppData/Local/Temp/wpp.HLpDwlwpp"/>
          <p:cNvPicPr/>
          <p:nvPr>
            <p:custDataLst>
              <p:tags r:id="rId1"/>
            </p:custDataLst>
          </p:nvPr>
        </p:nvPicPr>
        <p:blipFill>
          <a:blip r:embed="rId2"/>
          <a:srcRect l="26095" t="18343" r="21548" b="1463"/>
          <a:stretch>
            <a:fillRect/>
          </a:stretch>
        </p:blipFill>
        <p:spPr>
          <a:xfrm>
            <a:off x="1137285" y="2038985"/>
            <a:ext cx="1829435" cy="2478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F35B0BEE-F18A-47BB-8FCB-E00DA2F2635D-22" descr="C:/Users/Administrator/AppData/Local/Temp/wpp.SIMtXGwpp"/>
          <p:cNvPicPr/>
          <p:nvPr>
            <p:custDataLst>
              <p:tags r:id="rId3"/>
            </p:custDataLst>
          </p:nvPr>
        </p:nvPicPr>
        <p:blipFill>
          <a:blip r:embed="rId4"/>
          <a:srcRect l="6110" t="22260" r="4920" b="23990"/>
          <a:stretch>
            <a:fillRect/>
          </a:stretch>
        </p:blipFill>
        <p:spPr>
          <a:xfrm>
            <a:off x="3383280" y="1893570"/>
            <a:ext cx="3521075" cy="307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F35B0BEE-F18A-47BB-8FCB-E00DA2F2635D-23" descr="C:/Users/Administrator/AppData/Local/Temp/wpp.JQRProwpp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94370" y="2038985"/>
            <a:ext cx="2834640" cy="222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88010" y="5075555"/>
            <a:ext cx="10890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、按标准分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可分为：欧规保险丝、美规保险丝、日规保险丝。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7220" y="6724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二、常见汽车保险丝</a:t>
            </a:r>
            <a:endParaRPr lang="zh-CN" altLang="en-US"/>
          </a:p>
        </p:txBody>
      </p:sp>
      <p:pic>
        <p:nvPicPr>
          <p:cNvPr id="106" name="F35B0BEE-F18A-47BB-8FCB-E00DA2F2635D-24" descr="C:/Users/Administrator/AppData/Local/Temp/wpp.REnZJgwpp"/>
          <p:cNvPicPr/>
          <p:nvPr>
            <p:custDataLst>
              <p:tags r:id="rId1"/>
            </p:custDataLst>
          </p:nvPr>
        </p:nvPicPr>
        <p:blipFill>
          <a:blip r:embed="rId2"/>
          <a:srcRect b="18050"/>
          <a:stretch>
            <a:fillRect/>
          </a:stretch>
        </p:blipFill>
        <p:spPr>
          <a:xfrm>
            <a:off x="4286885" y="1105535"/>
            <a:ext cx="5203190" cy="520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17220" y="1376680"/>
            <a:ext cx="239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、安全电压保险丝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55015" y="96647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、玻璃管式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12" name="F35B0BEE-F18A-47BB-8FCB-E00DA2F2635D-25" descr="C:/Users/Administrator/AppData/Local/Temp/wpp.cILOROwpp"/>
          <p:cNvPicPr/>
          <p:nvPr>
            <p:custDataLst>
              <p:tags r:id="rId2"/>
            </p:custDataLst>
          </p:nvPr>
        </p:nvPicPr>
        <p:blipFill>
          <a:blip r:embed="rId3"/>
          <a:srcRect l="23048" t="19796" r="30262" b="20111"/>
          <a:stretch>
            <a:fillRect/>
          </a:stretch>
        </p:blipFill>
        <p:spPr>
          <a:xfrm>
            <a:off x="962660" y="2267585"/>
            <a:ext cx="3201670" cy="4121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F35B0BEE-F18A-47BB-8FCB-E00DA2F2635D-26" descr="C:/Users/Administrator/AppData/Local/Temp/wpp.fUBTjHwpp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54420" y="2609850"/>
            <a:ext cx="3445510" cy="2802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748145" y="9664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、叉栓式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COMMONDATA" val="eyJoZGlkIjoiODFhOWVkNWZiYzQxY2ZjOWUyZDczNGM2NWU4MjdmOWE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MTg4ZDEyMy0wMzFmLTRjMmEtYmQzMS1hNDljZjY0N2M2N2YiCn0K"/>
    </extobj>
    <extobj name="F35B0BEE-F18A-47BB-8FCB-E00DA2F2635D-2">
      <extobjdata type="F35B0BEE-F18A-47BB-8FCB-E00DA2F2635D" data="ewoJIkRlc2lnbklkIiA6ICJmMDE4MDBhZC0zZGNkLTRjN2EtYWFmNi0yNjJkM2RmMTY3NWQiCn0K"/>
    </extobj>
    <extobj name="F35B0BEE-F18A-47BB-8FCB-E00DA2F2635D-3">
      <extobjdata type="F35B0BEE-F18A-47BB-8FCB-E00DA2F2635D" data="ewoJIkRlc2lnbklkIiA6ICJiNjEyZTI5Yy03NWJlLTQ2YzAtOGFiYy1jZGMwYjlkMjE0OWMiCn0K"/>
    </extobj>
    <extobj name="F35B0BEE-F18A-47BB-8FCB-E00DA2F2635D-4">
      <extobjdata type="F35B0BEE-F18A-47BB-8FCB-E00DA2F2635D" data="ewoJIkRlc2lnbklkIiA6ICJlNGE2NTFmZC04YzIwLTQ3N2EtOTI5Ni0xZjA2MTNkNzdmNzYiCn0K"/>
    </extobj>
    <extobj name="F35B0BEE-F18A-47BB-8FCB-E00DA2F2635D-5">
      <extobjdata type="F35B0BEE-F18A-47BB-8FCB-E00DA2F2635D" data="ewoJIkRlc2lnbklkIiA6ICJmMzFmM2NmNS0wMzhmLTRlYjItOTlmZC1kMDkwMWJlNjFlZTYiCn0K"/>
    </extobj>
    <extobj name="F35B0BEE-F18A-47BB-8FCB-E00DA2F2635D-7">
      <extobjdata type="F35B0BEE-F18A-47BB-8FCB-E00DA2F2635D" data="ewoJIkRlc2lnbklkIiA6ICJhZmM3N2EyOC05YjU4LTQ0MTItYmE4ZC0wNzEyNmNmNWM4NzgiCn0K"/>
    </extobj>
    <extobj name="F35B0BEE-F18A-47BB-8FCB-E00DA2F2635D-8">
      <extobjdata type="F35B0BEE-F18A-47BB-8FCB-E00DA2F2635D" data="ewoJIkRlc2lnbklkIiA6ICJiNjEyZTI5Yy03NWJlLTQ2YzAtOGFiYy1jZGMwYjlkMjE0OWMiCn0K"/>
    </extobj>
    <extobj name="F35B0BEE-F18A-47BB-8FCB-E00DA2F2635D-9">
      <extobjdata type="F35B0BEE-F18A-47BB-8FCB-E00DA2F2635D" data="ewoJIkRlc2lnbklkIiA6ICJmMzFmM2NmNS0wMzhmLTRlYjItOTlmZC1kMDkwMWJlNjFlZTYiCn0K"/>
    </extobj>
    <extobj name="F35B0BEE-F18A-47BB-8FCB-E00DA2F2635D-10">
      <extobjdata type="F35B0BEE-F18A-47BB-8FCB-E00DA2F2635D" data="ewoJIkRlc2lnbklkIiA6ICJlZjVmM2RhNi02Y2RiLTRkNTYtYjQ2MS1kYzA4YzNhZDIyZTIiCn0K"/>
    </extobj>
    <extobj name="F35B0BEE-F18A-47BB-8FCB-E00DA2F2635D-11">
      <extobjdata type="F35B0BEE-F18A-47BB-8FCB-E00DA2F2635D" data="ewoJIkRlc2lnbklkIiA6ICIyMTVlYzIzOS01YTNhLTQwNmUtYTAzYS0wNzc3ZTg0YzZmYTQiCn0K"/>
    </extobj>
    <extobj name="F35B0BEE-F18A-47BB-8FCB-E00DA2F2635D-12">
      <extobjdata type="F35B0BEE-F18A-47BB-8FCB-E00DA2F2635D" data="ewoJIkRlc2lnbklkIiA6ICJlZjVmM2RhNi02Y2RiLTRkNTYtYjQ2MS1kYzA4YzNhZDIyZTIiCn0K"/>
    </extobj>
    <extobj name="F35B0BEE-F18A-47BB-8FCB-E00DA2F2635D-13">
      <extobjdata type="F35B0BEE-F18A-47BB-8FCB-E00DA2F2635D" data="ewoJIkRlc2lnbklkIiA6ICI3ZWRlNmQ4Mi1jMTBiLTRhMmYtYmU5Yy00MGQyMzU2ZThiNzYiCn0K"/>
    </extobj>
    <extobj name="F35B0BEE-F18A-47BB-8FCB-E00DA2F2635D-14">
      <extobjdata type="F35B0BEE-F18A-47BB-8FCB-E00DA2F2635D" data="ewoJIkRlc2lnbklkIiA6ICJkYTljYTcwOC1mYzE1LTRkNWEtYjA0My01Nzg4ZDIwYzI1ZGQiCn0K"/>
    </extobj>
    <extobj name="F35B0BEE-F18A-47BB-8FCB-E00DA2F2635D-15">
      <extobjdata type="F35B0BEE-F18A-47BB-8FCB-E00DA2F2635D" data="ewoJIkRlc2lnbklkIiA6ICI3ZDQwMTJiMS1kYjYxLTQxNjktYjNmYy1jOTJhYTgwZmI3MjEiCn0K"/>
    </extobj>
    <extobj name="F35B0BEE-F18A-47BB-8FCB-E00DA2F2635D-16">
      <extobjdata type="F35B0BEE-F18A-47BB-8FCB-E00DA2F2635D" data="ewoJIkRlc2lnbklkIiA6ICJmMzFmM2NmNS0wMzhmLTRlYjItOTlmZC1kMDkwMWJlNjFlZTYiCn0K"/>
    </extobj>
    <extobj name="F35B0BEE-F18A-47BB-8FCB-E00DA2F2635D-17">
      <extobjdata type="F35B0BEE-F18A-47BB-8FCB-E00DA2F2635D" data="ewoJIkRlc2lnbklkIiA6ICJlNGE2NTFmZC04YzIwLTQ3N2EtOTI5Ni0xZjA2MTNkNzdmNzYiCn0K"/>
    </extobj>
    <extobj name="F35B0BEE-F18A-47BB-8FCB-E00DA2F2635D-19">
      <extobjdata type="F35B0BEE-F18A-47BB-8FCB-E00DA2F2635D" data="ewoJIkRlc2lnbklkIiA6ICJlY2YxNjlhZS02YmVmLTRmODItYTJlZS0wYWZkOWZjYTA5Y2UiCn0K"/>
    </extobj>
    <extobj name="F35B0BEE-F18A-47BB-8FCB-E00DA2F2635D-20">
      <extobjdata type="F35B0BEE-F18A-47BB-8FCB-E00DA2F2635D" data="ewoJIkRlc2lnbklkIiA6ICJlY2YxNjlhZS02YmVmLTRmODItYTJlZS0wYWZkOWZjYTA5Y2UiCn0K"/>
    </extobj>
    <extobj name="F35B0BEE-F18A-47BB-8FCB-E00DA2F2635D-21">
      <extobjdata type="F35B0BEE-F18A-47BB-8FCB-E00DA2F2635D" data="ewoJIkRlc2lnbklkIiA6ICI4NmRmODZiZC1mY2Q0LTQ4NDMtOTlmMi02ZDgxNzU4NGNiYjciCn0K"/>
    </extobj>
    <extobj name="F35B0BEE-F18A-47BB-8FCB-E00DA2F2635D-22">
      <extobjdata type="F35B0BEE-F18A-47BB-8FCB-E00DA2F2635D" data="ewoJIkRlc2lnbklkIiA6ICJlNmFlMGNkYy03MjlmLTRhMTktYmU3YS1iYTRjZWIyZWIzYzkiCn0K"/>
    </extobj>
    <extobj name="F35B0BEE-F18A-47BB-8FCB-E00DA2F2635D-23">
      <extobjdata type="F35B0BEE-F18A-47BB-8FCB-E00DA2F2635D" data="ewoJIkRlc2lnbklkIiA6ICJlY2YxNjlhZS02YmVmLTRmODItYTJlZS0wYWZkOWZjYTA5Y2UiCn0K"/>
    </extobj>
    <extobj name="F35B0BEE-F18A-47BB-8FCB-E00DA2F2635D-24">
      <extobjdata type="F35B0BEE-F18A-47BB-8FCB-E00DA2F2635D" data="ewoJIkRlc2lnbklkIiA6ICI5OTQwZWQwYy1kMDc4LTRhYzYtODIwMC0zOGQwZTcwZDczNzIiCn0K"/>
    </extobj>
    <extobj name="F35B0BEE-F18A-47BB-8FCB-E00DA2F2635D-25">
      <extobjdata type="F35B0BEE-F18A-47BB-8FCB-E00DA2F2635D" data="ewoJIkRlc2lnbklkIiA6ICJlZjVmM2RhNi02Y2RiLTRkNTYtYjQ2MS1kYzA4YzNhZDIyZTIiCn0K"/>
    </extobj>
    <extobj name="F35B0BEE-F18A-47BB-8FCB-E00DA2F2635D-26">
      <extobjdata type="F35B0BEE-F18A-47BB-8FCB-E00DA2F2635D" data="ewoJIkRlc2lnbklkIiA6ICJlNGE2NTFmZC04YzIwLTQ3N2EtOTI5Ni0xZjA2MTNkNzdmNzYiCn0K"/>
    </extobj>
    <extobj name="F35B0BEE-F18A-47BB-8FCB-E00DA2F2635D-27">
      <extobjdata type="F35B0BEE-F18A-47BB-8FCB-E00DA2F2635D" data="ewoJIkRlc2lnbklkIiA6ICJhZmM3N2EyOC05YjU4LTQ0MTItYmE4ZC0wNzEyNmNmNWM4NzgiCn0K"/>
    </extobj>
    <extobj name="F35B0BEE-F18A-47BB-8FCB-E00DA2F2635D-28">
      <extobjdata type="F35B0BEE-F18A-47BB-8FCB-E00DA2F2635D" data="ewoJIkRlc2lnbklkIiA6ICJiNjEyZTI5Yy03NWJlLTQ2YzAtOGFiYy1jZGMwYjlkMjE0OWMiCn0K"/>
    </extobj>
    <extobj name="F35B0BEE-F18A-47BB-8FCB-E00DA2F2635D-29">
      <extobjdata type="F35B0BEE-F18A-47BB-8FCB-E00DA2F2635D" data="ewoJIkRlc2lnbklkIiA6ICJjODQ3MDYzOS04ZjMxLTQ2OGItYmY4Mi0wNWQ1NzA2YTA3NzAiCn0K"/>
    </extobj>
    <extobj name="F35B0BEE-F18A-47BB-8FCB-E00DA2F2635D-30">
      <extobjdata type="F35B0BEE-F18A-47BB-8FCB-E00DA2F2635D" data="ewoJIkRlc2lnbklkIiA6ICIyN2NlNzM2Ni0zNmZhLTQ4MjAtODQxMC03NDFiOWMzYmFmZDMiCn0K"/>
    </extobj>
  </extobjs>
</s:customData>
</file>

<file path=customXml/itemProps4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WPS 演示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等线 Light</vt:lpstr>
      <vt:lpstr>等线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  &amp;小微&amp;</cp:lastModifiedBy>
  <cp:revision>42</cp:revision>
  <dcterms:created xsi:type="dcterms:W3CDTF">2021-01-18T10:46:00Z</dcterms:created>
  <dcterms:modified xsi:type="dcterms:W3CDTF">2023-06-05T01:14:44Z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44C5E036BE9C4D5CB5DE0F0980290059_12</vt:lpwstr>
  </property>
</Properties>
</file>