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31" r:id="rId3"/>
    <p:sldId id="620" r:id="rId4"/>
    <p:sldId id="621" r:id="rId5"/>
    <p:sldId id="622" r:id="rId6"/>
    <p:sldId id="623" r:id="rId7"/>
    <p:sldId id="624" r:id="rId8"/>
    <p:sldId id="625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8.xml"/><Relationship Id="rId7" Type="http://schemas.openxmlformats.org/officeDocument/2006/relationships/image" Target="../media/image4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3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image" Target="../media/image7.pn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22.xml"/><Relationship Id="rId10" Type="http://schemas.openxmlformats.org/officeDocument/2006/relationships/image" Target="../media/image8.jpeg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8.xml"/><Relationship Id="rId2" Type="http://schemas.openxmlformats.org/officeDocument/2006/relationships/image" Target="../media/image9.jpe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94385" y="1618615"/>
            <a:ext cx="437642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ABS</a:t>
            </a:r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防抱死制动系统组成结构原理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19455" y="85217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一</a:t>
            </a:r>
            <a:r>
              <a:rPr lang="en-US" altLang="zh-CN" sz="2400" b="1"/>
              <a:t>.</a:t>
            </a:r>
            <a:r>
              <a:rPr lang="zh-CN" altLang="en-US" sz="2400" b="1"/>
              <a:t>作用</a:t>
            </a:r>
            <a:endParaRPr lang="zh-CN" altLang="en-US" sz="2400" b="1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0685" y="1688465"/>
            <a:ext cx="49847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制动防抱死系统（antilock brake system）简称ABS。作用就是在汽车制动时，自动控制制动器制动力的大小，使车轮不被抱死，处于边滚边滑（滑移率在20%左右）的状态，以保证车轮与地面的附着力在最大值。</a:t>
            </a:r>
            <a:endParaRPr lang="zh-CN" altLang="en-US"/>
          </a:p>
        </p:txBody>
      </p:sp>
      <p:pic>
        <p:nvPicPr>
          <p:cNvPr id="4" name="图片 3" descr="动画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659495" y="835025"/>
            <a:ext cx="3485515" cy="474218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07975" y="3533775"/>
            <a:ext cx="50215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+mj-ea"/>
              <a:buNone/>
            </a:pPr>
            <a:r>
              <a:rPr lang="zh-CN" altLang="en-US">
                <a:sym typeface="+mn-ea"/>
              </a:rPr>
              <a:t>功用</a:t>
            </a:r>
            <a:endParaRPr lang="zh-CN" altLang="en-US" sz="2400"/>
          </a:p>
          <a:p>
            <a:pPr marL="342900" indent="-342900">
              <a:buFont typeface="+mj-ea"/>
              <a:buAutoNum type="circleNumDbPlain"/>
            </a:pPr>
            <a:r>
              <a:rPr lang="zh-CN" altLang="en-US">
                <a:sym typeface="+mn-ea"/>
              </a:rPr>
              <a:t>充分发挥制动器的效能，缩短制动时间和距离。</a:t>
            </a:r>
            <a:endParaRPr lang="zh-CN" altLang="en-US"/>
          </a:p>
          <a:p>
            <a:pPr marL="342900" indent="-342900">
              <a:buFont typeface="+mj-ea"/>
              <a:buAutoNum type="circleNumDbPlain"/>
            </a:pPr>
            <a:r>
              <a:rPr lang="zh-CN" altLang="en-US">
                <a:sym typeface="+mn-ea"/>
              </a:rPr>
              <a:t>可有效防止紧急制动时车辆侧滑和甩尾，具有良好的行驶稳定性。</a:t>
            </a:r>
            <a:endParaRPr lang="zh-CN" altLang="en-US"/>
          </a:p>
          <a:p>
            <a:pPr marL="342900" indent="-342900">
              <a:buFont typeface="+mj-ea"/>
              <a:buAutoNum type="circleNumDbPlain"/>
            </a:pPr>
            <a:r>
              <a:rPr lang="zh-CN" altLang="en-US">
                <a:sym typeface="+mn-ea"/>
              </a:rPr>
              <a:t>可在紧急制动时转向，具有良好的转向操纵性。</a:t>
            </a:r>
            <a:endParaRPr lang="zh-CN" altLang="en-US"/>
          </a:p>
          <a:p>
            <a:pPr marL="342900" indent="-342900">
              <a:buFont typeface="+mj-ea"/>
              <a:buAutoNum type="circleNumDbPlain"/>
            </a:pPr>
            <a:r>
              <a:rPr lang="zh-CN" altLang="en-US">
                <a:sym typeface="+mn-ea"/>
              </a:rPr>
              <a:t>可避免轮胎与地面的剧烈摩擦，减少轮胎的磨损。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16200000">
            <a:off x="4675505" y="1744980"/>
            <a:ext cx="4763770" cy="29083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15645" y="856615"/>
            <a:ext cx="57715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二</a:t>
            </a:r>
            <a:r>
              <a:rPr lang="en-US" altLang="zh-CN" sz="2400" b="1"/>
              <a:t>.</a:t>
            </a:r>
            <a:r>
              <a:rPr lang="zh-CN" altLang="en-US" sz="2400" b="1"/>
              <a:t>组成</a:t>
            </a:r>
            <a:endParaRPr lang="zh-CN" altLang="en-US" sz="2400" b="1"/>
          </a:p>
          <a:p>
            <a:r>
              <a:rPr lang="zh-CN" altLang="en-US"/>
              <a:t>传统制动系统，轮速传感器，控制单元，控制器（执行器）等。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9470" y="3777615"/>
            <a:ext cx="4048760" cy="245046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64845" y="2372360"/>
            <a:ext cx="510667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三</a:t>
            </a:r>
            <a:r>
              <a:rPr lang="en-US" altLang="zh-CN" sz="2400" b="1"/>
              <a:t>.</a:t>
            </a:r>
            <a:r>
              <a:rPr lang="zh-CN" altLang="en-US" sz="2400" b="1"/>
              <a:t>结构</a:t>
            </a:r>
            <a:endParaRPr lang="zh-CN" altLang="en-US" sz="2400" b="1"/>
          </a:p>
          <a:p>
            <a:endParaRPr lang="zh-CN" altLang="en-US"/>
          </a:p>
          <a:p>
            <a:r>
              <a:rPr lang="zh-CN" altLang="en-US"/>
              <a:t>在传统的制动管路上面串联执行器，由控制单元控制执行器工作，车轮传感器安装在四个车轮上。</a:t>
            </a:r>
            <a:endParaRPr lang="zh-CN" altLang="en-US"/>
          </a:p>
        </p:txBody>
      </p:sp>
      <p:pic>
        <p:nvPicPr>
          <p:cNvPr id="3" name="图片 2" descr="16856713732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27850" y="922655"/>
            <a:ext cx="4399280" cy="24784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29005" y="821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19860" y="25400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四</a:t>
            </a:r>
            <a:r>
              <a:rPr lang="en-US" altLang="zh-CN" sz="2400" b="1"/>
              <a:t>.</a:t>
            </a:r>
            <a:r>
              <a:rPr lang="zh-CN" altLang="en-US" sz="2400" b="1"/>
              <a:t>分类</a:t>
            </a:r>
            <a:endParaRPr lang="zh-CN" altLang="en-US" sz="2400" b="1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58875" y="715645"/>
            <a:ext cx="9269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ABS装置的控制通道分为四通道式、三通道式、二通道式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57580" y="1176655"/>
            <a:ext cx="10283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(1)四通道式　四通道ABS有四个轮速传感器，在通往四个车轮制动分泵的管路中，各设一个制动压力调节器装置，进行独立控制，构成四通道控制形式。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37895" y="1827530"/>
            <a:ext cx="10169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(2)三通道式　三通道ABS是对两前轮进行独立控制，两后轮按低选原则进行一同控制(即两个车轮由一个通道控制，以保证附着力较小的车轮不抱死为原则)，也称混合控制。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96315" y="2489200"/>
            <a:ext cx="10073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(3)二通道式　二通道式ABS难以在方向稳定性、转向控制性和制动效能各方面得到兼顾，目前采用很少。</a:t>
            </a:r>
            <a:endParaRPr lang="zh-CN" altLang="en-US"/>
          </a:p>
        </p:txBody>
      </p:sp>
      <p:pic>
        <p:nvPicPr>
          <p:cNvPr id="9" name="图片 8" descr="三通道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46595" y="4080510"/>
            <a:ext cx="3763010" cy="2078990"/>
          </a:xfrm>
          <a:prstGeom prst="rect">
            <a:avLst/>
          </a:prstGeom>
        </p:spPr>
      </p:pic>
      <p:pic>
        <p:nvPicPr>
          <p:cNvPr id="13" name="图片 12" descr="微信图片_20230605085824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71165" y="4110990"/>
            <a:ext cx="3655060" cy="205549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56285" y="676910"/>
            <a:ext cx="964120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五</a:t>
            </a:r>
            <a:r>
              <a:rPr lang="en-US" altLang="zh-CN" sz="2400" b="1">
                <a:sym typeface="+mn-ea"/>
              </a:rPr>
              <a:t>.</a:t>
            </a:r>
            <a:r>
              <a:rPr lang="zh-CN" altLang="en-US" sz="2400" b="1">
                <a:sym typeface="+mn-ea"/>
              </a:rPr>
              <a:t>工作原理</a:t>
            </a:r>
            <a:endParaRPr lang="zh-CN" altLang="en-US" sz="2400" b="1"/>
          </a:p>
          <a:p>
            <a:r>
              <a:rPr lang="zh-CN" altLang="en-US">
                <a:sym typeface="+mn-ea"/>
              </a:rPr>
              <a:t>ABS控制单元，根据每个车轮速度传感器传来的速度信号，可迅速判断出车轮的抱死状态，当车轮趋近抱死时，控制单元控制控制器调节制动管路内部压力，让车轮始终处于抱死、松开、抱死、松开</a:t>
            </a:r>
            <a:r>
              <a:rPr lang="en-US" altLang="zh-CN">
                <a:sym typeface="+mn-ea"/>
              </a:rPr>
              <a:t>……</a:t>
            </a:r>
            <a:r>
              <a:rPr lang="zh-CN" altLang="en-US">
                <a:sym typeface="+mn-ea"/>
              </a:rPr>
              <a:t>状态一秒钟内可作用6~12次。能避免在紧急刹车时方向失控及车轮侧滑，使车轮在刹车时不被锁死，不让轮胎在一个点上与地面摩擦，从而加大摩擦力，提高</a:t>
            </a:r>
            <a:r>
              <a:rPr lang="zh-CN" altLang="en-US">
                <a:sym typeface="+mn-ea"/>
              </a:rPr>
              <a:t>刹车效率，同时还能减少刹车消耗，延长刹车轮鼓、碟片和轮胎的使用寿命。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37235" y="2710180"/>
            <a:ext cx="1056068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2400" b="1"/>
              <a:t>六</a:t>
            </a:r>
            <a:r>
              <a:rPr lang="en-US" altLang="zh-CN" sz="2400" b="1"/>
              <a:t>.</a:t>
            </a:r>
            <a:r>
              <a:rPr lang="zh-CN" altLang="en-US" sz="2400" b="1"/>
              <a:t>工作过程</a:t>
            </a:r>
            <a:endParaRPr lang="zh-CN" altLang="en-US" b="1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>
                <a:sym typeface="+mn-ea"/>
              </a:rPr>
              <a:t>当不工作时，各处液压电磁阀均不通电而处于关闭状态，电动泵也不通电运转，制动主缸至各制动轮缸的制动管路均处于联通状态，而各制动轮缸至储液器的制动管路均处于封闭状态，各制动轮缸的制动压力将随制动主缸的输出压力而变化，此时的制动过程与常规制动系统的制动过程完全相同。</a:t>
            </a:r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707390" y="3986530"/>
            <a:ext cx="106006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/>
              <a:t>当车轮轮速传感器监测到车轮有抱死的趋势时，将信号反馈给控制单元，</a:t>
            </a:r>
            <a:r>
              <a:rPr lang="zh-CN" altLang="en-US">
                <a:sym typeface="+mn-ea"/>
              </a:rPr>
              <a:t>控制单元</a:t>
            </a:r>
            <a:r>
              <a:rPr lang="zh-CN" altLang="en-US"/>
              <a:t>指令液压调节器内进油电磁阀关闭，分泵保压。</a:t>
            </a:r>
            <a:endParaRPr lang="zh-CN" altLang="en-US"/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/>
              <a:t>当车轮轮速传感器监测到车轮接近抱死时，将信号反馈给</a:t>
            </a:r>
            <a:r>
              <a:rPr lang="zh-CN" altLang="en-US">
                <a:sym typeface="+mn-ea"/>
              </a:rPr>
              <a:t>控制单元</a:t>
            </a:r>
            <a:r>
              <a:rPr lang="zh-CN" altLang="en-US"/>
              <a:t>，</a:t>
            </a:r>
            <a:r>
              <a:rPr lang="zh-CN" altLang="en-US">
                <a:sym typeface="+mn-ea"/>
              </a:rPr>
              <a:t>控制单元</a:t>
            </a:r>
            <a:r>
              <a:rPr lang="zh-CN" altLang="en-US"/>
              <a:t>指令出油电磁阀打开分泵压力下降，这就是减压制动。</a:t>
            </a:r>
            <a:endParaRPr lang="zh-CN" altLang="en-US"/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/>
              <a:t>当</a:t>
            </a:r>
            <a:r>
              <a:rPr lang="zh-CN" altLang="en-US">
                <a:sym typeface="+mn-ea"/>
              </a:rPr>
              <a:t>当车轮轮速传感器再监测到车轮转动时，出油电磁阀关闭，进油电磁阀打开同时油泵电机工作给管路内部增加制动压力。</a:t>
            </a:r>
            <a:endParaRPr lang="zh-CN" altLang="en-US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>
                <a:sym typeface="+mn-ea"/>
              </a:rPr>
              <a:t>         </a:t>
            </a:r>
            <a:r>
              <a:rPr lang="zh-CN" altLang="en-US">
                <a:sym typeface="+mn-ea"/>
              </a:rPr>
              <a:t>反复进行以上操作，使车轮抱死、松开、抱死、松开。</a:t>
            </a:r>
            <a:endParaRPr lang="zh-CN" alt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微信图片_202306050858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9715" y="289560"/>
            <a:ext cx="11712575" cy="64909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606675" y="251777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谢谢观看！</a:t>
            </a:r>
            <a:endParaRPr lang="zh-CN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EMPLATE_CATEGORY" val="custom"/>
  <p:tag name="KSO_WM_TEMPLATE_INDEX" val="2020459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31.xml><?xml version="1.0" encoding="utf-8"?>
<p:tagLst xmlns:p="http://schemas.openxmlformats.org/presentationml/2006/main">
  <p:tag name="COMMONDATA" val="eyJoZGlkIjoiMDE4MDI5MzdmMTdiZTYwMDVlNWVjNjZkYjExNTg4ZWMifQ=="/>
  <p:tag name="KSO_WPP_MARK_KEY" val="a3e8481c-0f17-41ae-89b6-3bceb232f75a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WPS 演示</Application>
  <PresentationFormat>宽屏</PresentationFormat>
  <Paragraphs>42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等线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254</cp:revision>
  <dcterms:created xsi:type="dcterms:W3CDTF">2020-10-23T05:41:00Z</dcterms:created>
  <dcterms:modified xsi:type="dcterms:W3CDTF">2023-06-15T13:43:38Z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