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31" r:id="rId3"/>
    <p:sldId id="693" r:id="rId4"/>
    <p:sldId id="694" r:id="rId5"/>
    <p:sldId id="695" r:id="rId6"/>
    <p:sldId id="696" r:id="rId7"/>
    <p:sldId id="697" r:id="rId8"/>
    <p:sldId id="698" r:id="rId9"/>
    <p:sldId id="699" r:id="rId10"/>
    <p:sldId id="700" r:id="rId11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36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9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9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0.png"/><Relationship Id="rId7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image" Target="../media/image8.png"/><Relationship Id="rId3" Type="http://schemas.openxmlformats.org/officeDocument/2006/relationships/tags" Target="../tags/tag4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3.png"/><Relationship Id="rId13" Type="http://schemas.openxmlformats.org/officeDocument/2006/relationships/tags" Target="../tags/tag9.xml"/><Relationship Id="rId12" Type="http://schemas.openxmlformats.org/officeDocument/2006/relationships/image" Target="../media/image12.png"/><Relationship Id="rId11" Type="http://schemas.openxmlformats.org/officeDocument/2006/relationships/tags" Target="../tags/tag8.xml"/><Relationship Id="rId10" Type="http://schemas.openxmlformats.org/officeDocument/2006/relationships/image" Target="../media/image11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tags" Target="../tags/tag12.xml"/><Relationship Id="rId3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image" Target="../media/image20.png"/><Relationship Id="rId7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tags" Target="../tags/tag17.xml"/><Relationship Id="rId43" Type="http://schemas.openxmlformats.org/officeDocument/2006/relationships/slideLayout" Target="../slideLayouts/slideLayout1.xml"/><Relationship Id="rId42" Type="http://schemas.openxmlformats.org/officeDocument/2006/relationships/image" Target="../media/image37.png"/><Relationship Id="rId41" Type="http://schemas.openxmlformats.org/officeDocument/2006/relationships/tags" Target="../tags/tag35.xml"/><Relationship Id="rId40" Type="http://schemas.openxmlformats.org/officeDocument/2006/relationships/image" Target="../media/image36.png"/><Relationship Id="rId4" Type="http://schemas.openxmlformats.org/officeDocument/2006/relationships/image" Target="../media/image18.png"/><Relationship Id="rId39" Type="http://schemas.openxmlformats.org/officeDocument/2006/relationships/tags" Target="../tags/tag34.xml"/><Relationship Id="rId38" Type="http://schemas.openxmlformats.org/officeDocument/2006/relationships/image" Target="../media/image35.png"/><Relationship Id="rId37" Type="http://schemas.openxmlformats.org/officeDocument/2006/relationships/tags" Target="../tags/tag33.xml"/><Relationship Id="rId36" Type="http://schemas.openxmlformats.org/officeDocument/2006/relationships/image" Target="../media/image34.png"/><Relationship Id="rId35" Type="http://schemas.openxmlformats.org/officeDocument/2006/relationships/tags" Target="../tags/tag32.xml"/><Relationship Id="rId34" Type="http://schemas.openxmlformats.org/officeDocument/2006/relationships/image" Target="../media/image33.png"/><Relationship Id="rId33" Type="http://schemas.openxmlformats.org/officeDocument/2006/relationships/tags" Target="../tags/tag31.xml"/><Relationship Id="rId32" Type="http://schemas.openxmlformats.org/officeDocument/2006/relationships/image" Target="../media/image32.png"/><Relationship Id="rId31" Type="http://schemas.openxmlformats.org/officeDocument/2006/relationships/tags" Target="../tags/tag30.xml"/><Relationship Id="rId30" Type="http://schemas.openxmlformats.org/officeDocument/2006/relationships/image" Target="../media/image31.png"/><Relationship Id="rId3" Type="http://schemas.openxmlformats.org/officeDocument/2006/relationships/tags" Target="../tags/tag16.xml"/><Relationship Id="rId29" Type="http://schemas.openxmlformats.org/officeDocument/2006/relationships/tags" Target="../tags/tag29.xml"/><Relationship Id="rId28" Type="http://schemas.openxmlformats.org/officeDocument/2006/relationships/image" Target="../media/image30.png"/><Relationship Id="rId27" Type="http://schemas.openxmlformats.org/officeDocument/2006/relationships/tags" Target="../tags/tag28.xml"/><Relationship Id="rId26" Type="http://schemas.openxmlformats.org/officeDocument/2006/relationships/image" Target="../media/image29.png"/><Relationship Id="rId25" Type="http://schemas.openxmlformats.org/officeDocument/2006/relationships/tags" Target="../tags/tag27.xml"/><Relationship Id="rId24" Type="http://schemas.openxmlformats.org/officeDocument/2006/relationships/image" Target="../media/image28.png"/><Relationship Id="rId23" Type="http://schemas.openxmlformats.org/officeDocument/2006/relationships/tags" Target="../tags/tag26.xml"/><Relationship Id="rId22" Type="http://schemas.openxmlformats.org/officeDocument/2006/relationships/image" Target="../media/image27.png"/><Relationship Id="rId21" Type="http://schemas.openxmlformats.org/officeDocument/2006/relationships/tags" Target="../tags/tag25.xml"/><Relationship Id="rId20" Type="http://schemas.openxmlformats.org/officeDocument/2006/relationships/image" Target="../media/image26.png"/><Relationship Id="rId2" Type="http://schemas.openxmlformats.org/officeDocument/2006/relationships/image" Target="../media/image17.png"/><Relationship Id="rId19" Type="http://schemas.openxmlformats.org/officeDocument/2006/relationships/tags" Target="../tags/tag24.xml"/><Relationship Id="rId18" Type="http://schemas.openxmlformats.org/officeDocument/2006/relationships/image" Target="../media/image25.png"/><Relationship Id="rId17" Type="http://schemas.openxmlformats.org/officeDocument/2006/relationships/tags" Target="../tags/tag23.xml"/><Relationship Id="rId16" Type="http://schemas.openxmlformats.org/officeDocument/2006/relationships/image" Target="../media/image24.png"/><Relationship Id="rId15" Type="http://schemas.openxmlformats.org/officeDocument/2006/relationships/tags" Target="../tags/tag22.xml"/><Relationship Id="rId14" Type="http://schemas.openxmlformats.org/officeDocument/2006/relationships/image" Target="../media/image23.png"/><Relationship Id="rId13" Type="http://schemas.openxmlformats.org/officeDocument/2006/relationships/tags" Target="../tags/tag21.xml"/><Relationship Id="rId12" Type="http://schemas.openxmlformats.org/officeDocument/2006/relationships/image" Target="../media/image22.png"/><Relationship Id="rId11" Type="http://schemas.openxmlformats.org/officeDocument/2006/relationships/tags" Target="../tags/tag20.xml"/><Relationship Id="rId10" Type="http://schemas.openxmlformats.org/officeDocument/2006/relationships/image" Target="../media/image21.pn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45465" y="1849120"/>
            <a:ext cx="4856480" cy="82804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制动盘片的检修与更换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09625" y="534035"/>
            <a:ext cx="105911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</a:t>
            </a:r>
            <a:r>
              <a:rPr lang="en-US" altLang="zh-CN"/>
              <a:t>.</a:t>
            </a:r>
            <a:r>
              <a:rPr lang="zh-CN" altLang="en-US"/>
              <a:t>制动盘制动片检查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外观检查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裂纹、粗糙磨损、沟壑、边缘凸起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1).</a:t>
            </a:r>
            <a:r>
              <a:rPr lang="zh-CN" altLang="en-US"/>
              <a:t>裂纹；一般是刹车后制动盘过热，又遇到积水或者洗车造成的，需要更换制动盘。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2).</a:t>
            </a:r>
            <a:r>
              <a:rPr lang="zh-CN" altLang="en-US"/>
              <a:t>粗糙磨损；伴随有磨铁的声音，检查刹车片是否磨没了，更换制动盘片。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3).</a:t>
            </a:r>
            <a:r>
              <a:rPr lang="zh-CN" altLang="en-US"/>
              <a:t>沟壑比较大；过大需要更换制动盘，同时检查制动片的摩擦材料硬点是否过多过大，可能会伴有尖锐异响。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4).</a:t>
            </a:r>
            <a:r>
              <a:rPr lang="zh-CN" altLang="en-US"/>
              <a:t>边缘凸起较大；催造成制动时尤其倒车时尖锐异响，制动片和制动盘摩擦面不能充分结合，影响制动力，此时检查制动盘厚度是否需要更换，如果不需要更换可以銧盘处理。</a:t>
            </a:r>
            <a:endParaRPr lang="zh-CN" altLang="en-US"/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6821445978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393065"/>
            <a:ext cx="2805430" cy="3141980"/>
          </a:xfrm>
          <a:prstGeom prst="rect">
            <a:avLst/>
          </a:prstGeom>
        </p:spPr>
      </p:pic>
      <p:pic>
        <p:nvPicPr>
          <p:cNvPr id="7" name="图片 6" descr="1682145132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55" y="393065"/>
            <a:ext cx="3449955" cy="3142615"/>
          </a:xfrm>
          <a:prstGeom prst="rect">
            <a:avLst/>
          </a:prstGeom>
        </p:spPr>
      </p:pic>
      <p:pic>
        <p:nvPicPr>
          <p:cNvPr id="8" name="图片 7" descr="16824744188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70" y="509905"/>
            <a:ext cx="3850640" cy="3025775"/>
          </a:xfrm>
          <a:prstGeom prst="rect">
            <a:avLst/>
          </a:prstGeom>
        </p:spPr>
      </p:pic>
      <p:pic>
        <p:nvPicPr>
          <p:cNvPr id="9" name="图片 8" descr="16821456718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3728720"/>
            <a:ext cx="3016885" cy="2707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80745" y="313690"/>
            <a:ext cx="97955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测量厚度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制动片厚度；小于</a:t>
            </a:r>
            <a:r>
              <a:rPr lang="en-US" altLang="zh-CN">
                <a:sym typeface="+mn-ea"/>
              </a:rPr>
              <a:t>3mm</a:t>
            </a:r>
            <a:r>
              <a:rPr lang="zh-CN" altLang="en-US">
                <a:sym typeface="+mn-ea"/>
              </a:rPr>
              <a:t>建议更换，带报警器的磨到报警器位置更换，机械报警蹄片磨到后会有刺耳的尖锐异响，电子的报警器仪表报警灯会点亮。如果</a:t>
            </a:r>
            <a:r>
              <a:rPr lang="zh-CN" altLang="en-US">
                <a:sym typeface="+mn-ea"/>
              </a:rPr>
              <a:t>两侧制动片厚度差距比较大，检查导向销是否锈蚀卡滞。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制动盘厚度小于上面标记厚度更换（相对新的一般是磨下去</a:t>
            </a:r>
            <a:r>
              <a:rPr lang="en-US" altLang="zh-CN">
                <a:sym typeface="+mn-ea"/>
              </a:rPr>
              <a:t>1.6-3mm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16805071723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6100" y="2362200"/>
            <a:ext cx="2777490" cy="1931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79165" y="2397760"/>
            <a:ext cx="2814955" cy="19316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6100" y="4389755"/>
            <a:ext cx="3638550" cy="1931670"/>
          </a:xfrm>
          <a:prstGeom prst="rect">
            <a:avLst/>
          </a:prstGeom>
        </p:spPr>
      </p:pic>
      <p:pic>
        <p:nvPicPr>
          <p:cNvPr id="7" name="图片 6" descr="168214500429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12100" y="4389755"/>
            <a:ext cx="2875280" cy="1939290"/>
          </a:xfrm>
          <a:prstGeom prst="rect">
            <a:avLst/>
          </a:prstGeom>
        </p:spPr>
      </p:pic>
      <p:pic>
        <p:nvPicPr>
          <p:cNvPr id="8" name="图片 7" descr="16821462736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64710" y="4389755"/>
            <a:ext cx="2863215" cy="2057400"/>
          </a:xfrm>
          <a:prstGeom prst="rect">
            <a:avLst/>
          </a:prstGeom>
        </p:spPr>
      </p:pic>
      <p:pic>
        <p:nvPicPr>
          <p:cNvPr id="9" name="图片 8" descr="168214480883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61785" y="2433320"/>
            <a:ext cx="2338070" cy="1896110"/>
          </a:xfrm>
          <a:prstGeom prst="rect">
            <a:avLst/>
          </a:prstGeom>
        </p:spPr>
      </p:pic>
      <p:pic>
        <p:nvPicPr>
          <p:cNvPr id="10" name="图片 9" descr="168214663060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77985" y="2433320"/>
            <a:ext cx="2827655" cy="1896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51840" y="468630"/>
            <a:ext cx="101879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根据故障检查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1).</a:t>
            </a:r>
            <a:r>
              <a:rPr lang="zh-CN" altLang="en-US"/>
              <a:t>刹车时方向盘抖动，检查前制动盘跳动量，刹车时车身抖动，检查后制动盘跳动量。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2).</a:t>
            </a:r>
            <a:r>
              <a:rPr lang="zh-CN" altLang="en-US">
                <a:sym typeface="+mn-ea"/>
              </a:rPr>
              <a:t>刹车时</a:t>
            </a:r>
            <a:r>
              <a:rPr lang="zh-CN" altLang="en-US"/>
              <a:t>尖锐异响；检查制动片厚度，制动片硬点，制动盘边缘凸台。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3).</a:t>
            </a:r>
            <a:r>
              <a:rPr lang="zh-CN" altLang="en-US">
                <a:sym typeface="+mn-ea"/>
              </a:rPr>
              <a:t>刹车时撞击异响；检查悬挂胶套是否损坏或矿量，检查导向销是否矿量。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5915" y="3150870"/>
            <a:ext cx="3518535" cy="31686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54450" y="3089910"/>
            <a:ext cx="4140835" cy="3229610"/>
          </a:xfrm>
          <a:prstGeom prst="rect">
            <a:avLst/>
          </a:prstGeom>
        </p:spPr>
      </p:pic>
      <p:pic>
        <p:nvPicPr>
          <p:cNvPr id="12" name="图片 11" descr="168214663060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15630" y="3150870"/>
            <a:ext cx="3321050" cy="3006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81380" y="1713230"/>
            <a:ext cx="4064000" cy="285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制动盘跳动量检查</a:t>
            </a:r>
            <a:endParaRPr lang="zh-CN" altLang="en-US"/>
          </a:p>
          <a:p>
            <a:r>
              <a:rPr lang="zh-CN" altLang="en-US">
                <a:sym typeface="+mn-ea"/>
              </a:rPr>
              <a:t>拆下车轮</a:t>
            </a:r>
            <a:endParaRPr lang="zh-CN" altLang="en-US"/>
          </a:p>
          <a:p>
            <a:r>
              <a:rPr lang="zh-CN" altLang="en-US">
                <a:sym typeface="+mn-ea"/>
              </a:rPr>
              <a:t>安装百分表</a:t>
            </a:r>
            <a:endParaRPr lang="zh-CN" altLang="en-US"/>
          </a:p>
          <a:p>
            <a:r>
              <a:rPr lang="zh-CN" altLang="en-US">
                <a:sym typeface="+mn-ea"/>
              </a:rPr>
              <a:t>旋转制动盘观察跳动量</a:t>
            </a:r>
            <a:endParaRPr lang="zh-CN" altLang="en-US"/>
          </a:p>
          <a:p>
            <a:r>
              <a:rPr lang="zh-CN" altLang="en-US">
                <a:sym typeface="+mn-ea"/>
              </a:rPr>
              <a:t>当超过</a:t>
            </a:r>
            <a:r>
              <a:rPr lang="en-US" altLang="zh-CN">
                <a:sym typeface="+mn-ea"/>
              </a:rPr>
              <a:t>0.05mm</a:t>
            </a:r>
            <a:r>
              <a:rPr lang="zh-CN" altLang="en-US">
                <a:sym typeface="+mn-ea"/>
              </a:rPr>
              <a:t>需要銧盘或更换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5380" y="1263650"/>
            <a:ext cx="6195695" cy="421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80745" y="332740"/>
            <a:ext cx="1013079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/>
              <a:t>二</a:t>
            </a:r>
            <a:r>
              <a:rPr lang="en-US" altLang="zh-CN"/>
              <a:t>.</a:t>
            </a:r>
            <a:r>
              <a:rPr lang="zh-CN" altLang="en-US"/>
              <a:t>拆卸与安装注意事项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拆下车轮，注意不要划伤车轮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拆下制动分泵，用挂钩挂到减震器上，避免油管受力损坏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取下制动片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拆下制动分泵支架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拆下制动盘定位螺丝，同时用手扶住制动盘，避免掉下来砸脚。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清理轮毂轴承与制动盘接触面的锈蚀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对比新旧制动盘尺寸是否一致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安装新的制动盘，对准定位螺丝孔，扶住制动盘不要砸脚。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安装制动分泵支架，螺丝涂抹螺丝胶，力矩</a:t>
            </a:r>
            <a:r>
              <a:rPr lang="en-US" altLang="zh-CN"/>
              <a:t>90NM</a:t>
            </a:r>
            <a:r>
              <a:rPr lang="zh-CN" altLang="en-US"/>
              <a:t>左右（不同车型不一样）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制动分泵活塞用专用工具回位（回位前</a:t>
            </a:r>
            <a:r>
              <a:rPr lang="zh-CN" altLang="en-US">
                <a:sym typeface="+mn-ea"/>
              </a:rPr>
              <a:t>打开制动液储液罐盖子避免回位时有阻力，还需要清理周边灰尘避免进入储液罐内）（两个轮不要同时拆下制动分泵，避免顶一端时另一端活塞出来漏油）</a:t>
            </a:r>
            <a:endParaRPr lang="zh-CN" altLang="en-US">
              <a:sym typeface="+mn-ea"/>
            </a:endParaRPr>
          </a:p>
          <a:p>
            <a:pPr marL="342900" indent="-342900">
              <a:buAutoNum type="arabicPeriod"/>
            </a:pPr>
            <a:r>
              <a:rPr lang="zh-CN" altLang="en-US"/>
              <a:t>安装制动片（如果只更换制动片不更换制动盘，制动盘边缘如果有凸台要打磨制动片倒角）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润滑导向销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安装制定分泵，螺丝涂抹螺丝胶，力矩大概</a:t>
            </a:r>
            <a:r>
              <a:rPr lang="en-US" altLang="zh-CN"/>
              <a:t>30NM</a:t>
            </a:r>
            <a:r>
              <a:rPr lang="zh-CN" altLang="en-US">
                <a:sym typeface="+mn-ea"/>
              </a:rPr>
              <a:t>（不同车型不一样）</a:t>
            </a:r>
            <a:endParaRPr lang="zh-CN" altLang="en-US">
              <a:sym typeface="+mn-ea"/>
            </a:endParaRPr>
          </a:p>
          <a:p>
            <a:pPr marL="342900" indent="-342900">
              <a:buAutoNum type="arabicPeriod"/>
            </a:pPr>
            <a:r>
              <a:rPr lang="zh-CN" altLang="en-US"/>
              <a:t>检查是否都安装到位，管路无泄露</a:t>
            </a: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安装车轮，螺丝力矩</a:t>
            </a:r>
            <a:r>
              <a:rPr lang="en-US" altLang="zh-CN"/>
              <a:t>110-130NM(</a:t>
            </a:r>
            <a:r>
              <a:rPr lang="zh-CN" altLang="en-US"/>
              <a:t>日系</a:t>
            </a:r>
            <a:r>
              <a:rPr lang="en-US" altLang="zh-CN"/>
              <a:t>110</a:t>
            </a:r>
            <a:r>
              <a:rPr lang="zh-CN" altLang="en-US"/>
              <a:t>美德</a:t>
            </a:r>
            <a:r>
              <a:rPr lang="en-US" altLang="zh-CN"/>
              <a:t>130)</a:t>
            </a:r>
            <a:endParaRPr lang="en-US" altLang="zh-CN"/>
          </a:p>
          <a:p>
            <a:pPr marL="342900" indent="-342900">
              <a:buAutoNum type="arabicPeriod"/>
            </a:pPr>
            <a:r>
              <a:rPr lang="zh-CN" altLang="en-US"/>
              <a:t>进入车内，启动车辆，反复踩制动踏板，踏板变硬后路试，低速多次踩下制动踏板，使制动片和制动盘摩擦面充分结合，确保制动效果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3055" y="346710"/>
            <a:ext cx="1469390" cy="1581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28800" y="286385"/>
            <a:ext cx="1469390" cy="1581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4545" y="346710"/>
            <a:ext cx="1469390" cy="1581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45380" y="346710"/>
            <a:ext cx="1469390" cy="1581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46215" y="346710"/>
            <a:ext cx="1469390" cy="1581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75650" y="346710"/>
            <a:ext cx="1469390" cy="1581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08565" y="346710"/>
            <a:ext cx="1469390" cy="15817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12420" y="2496820"/>
            <a:ext cx="1469390" cy="1581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73555" y="2496820"/>
            <a:ext cx="1469390" cy="15817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234690" y="2496820"/>
            <a:ext cx="1469390" cy="15817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890770" y="2496820"/>
            <a:ext cx="1469390" cy="15817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546850" y="2496820"/>
            <a:ext cx="1469390" cy="15817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12420" y="4768850"/>
            <a:ext cx="1469390" cy="15817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828800" y="4768850"/>
            <a:ext cx="1469390" cy="15817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0039985" y="2496820"/>
            <a:ext cx="1469390" cy="15817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375650" y="2496820"/>
            <a:ext cx="1469390" cy="15817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387090" y="4768850"/>
            <a:ext cx="1469390" cy="15817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014595" y="4768850"/>
            <a:ext cx="1469390" cy="1581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642100" y="4768850"/>
            <a:ext cx="1469390" cy="15817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375650" y="4768850"/>
            <a:ext cx="1469390" cy="15817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10109200" y="4768850"/>
            <a:ext cx="1469390" cy="158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65425" y="224282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谢谢观赏！</a:t>
            </a:r>
            <a:endParaRPr lang="zh-CN" altLang="en-US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EMPLATE_CATEGORY" val="custom"/>
  <p:tag name="KSO_WM_TEMPLATE_INDEX" val="2020459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COMMONDATA" val="eyJoZGlkIjoiMWFmY2FhY2MxYzU4MTE4Nzg2Mzc1MWM5N2U3NjdjZWUifQ=="/>
  <p:tag name="KSO_WPP_MARK_KEY" val="a3e8481c-0f17-41ae-89b6-3bceb232f75a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</Words>
  <Application>WPS 演示</Application>
  <PresentationFormat>宽屏</PresentationFormat>
  <Paragraphs>59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宋体</vt:lpstr>
      <vt:lpstr>Wingdings</vt:lpstr>
      <vt:lpstr>等线</vt:lpstr>
      <vt:lpstr>微软雅黑</vt:lpstr>
      <vt:lpstr>Calibri</vt:lpstr>
      <vt:lpstr>Arial Unicode MS</vt:lpstr>
      <vt:lpstr>Office 主题</vt:lpstr>
      <vt:lpstr>制动盘片的检修与更换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北方新能源技术总监--孙立伟</cp:lastModifiedBy>
  <cp:revision>258</cp:revision>
  <dcterms:created xsi:type="dcterms:W3CDTF">2020-10-23T05:41:00Z</dcterms:created>
  <dcterms:modified xsi:type="dcterms:W3CDTF">2023-06-16T07:35:20Z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1E0843B3A3DC4BCF9C3DC222727A1FC8</vt:lpwstr>
  </property>
</Properties>
</file>