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68" r:id="rId4"/>
    <p:sldId id="265" r:id="rId5"/>
    <p:sldId id="257" r:id="rId6"/>
    <p:sldId id="258" r:id="rId7"/>
    <p:sldId id="259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1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50"/>
    <a:srgbClr val="3FC37B"/>
    <a:srgbClr val="6096E6"/>
    <a:srgbClr val="D9D9D9"/>
    <a:srgbClr val="FFFF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1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9" Type="http://schemas.openxmlformats.org/officeDocument/2006/relationships/slideLayout" Target="../slideLayouts/slideLayout2.xml"/><Relationship Id="rId38" Type="http://schemas.openxmlformats.org/officeDocument/2006/relationships/tags" Target="../tags/tag65.xml"/><Relationship Id="rId37" Type="http://schemas.openxmlformats.org/officeDocument/2006/relationships/tags" Target="../tags/tag64.xml"/><Relationship Id="rId36" Type="http://schemas.openxmlformats.org/officeDocument/2006/relationships/tags" Target="../tags/tag63.xml"/><Relationship Id="rId35" Type="http://schemas.openxmlformats.org/officeDocument/2006/relationships/tags" Target="../tags/tag62.xml"/><Relationship Id="rId34" Type="http://schemas.openxmlformats.org/officeDocument/2006/relationships/tags" Target="../tags/tag61.xml"/><Relationship Id="rId33" Type="http://schemas.openxmlformats.org/officeDocument/2006/relationships/tags" Target="../tags/tag60.xml"/><Relationship Id="rId32" Type="http://schemas.openxmlformats.org/officeDocument/2006/relationships/tags" Target="../tags/tag59.xml"/><Relationship Id="rId31" Type="http://schemas.openxmlformats.org/officeDocument/2006/relationships/tags" Target="../tags/tag58.xml"/><Relationship Id="rId30" Type="http://schemas.openxmlformats.org/officeDocument/2006/relationships/tags" Target="../tags/tag57.xml"/><Relationship Id="rId3" Type="http://schemas.openxmlformats.org/officeDocument/2006/relationships/tags" Target="../tags/tag30.xml"/><Relationship Id="rId29" Type="http://schemas.openxmlformats.org/officeDocument/2006/relationships/tags" Target="../tags/tag56.xml"/><Relationship Id="rId28" Type="http://schemas.openxmlformats.org/officeDocument/2006/relationships/tags" Target="../tags/tag55.xml"/><Relationship Id="rId27" Type="http://schemas.openxmlformats.org/officeDocument/2006/relationships/tags" Target="../tags/tag54.xml"/><Relationship Id="rId26" Type="http://schemas.openxmlformats.org/officeDocument/2006/relationships/tags" Target="../tags/tag53.xml"/><Relationship Id="rId25" Type="http://schemas.openxmlformats.org/officeDocument/2006/relationships/tags" Target="../tags/tag52.xml"/><Relationship Id="rId24" Type="http://schemas.openxmlformats.org/officeDocument/2006/relationships/tags" Target="../tags/tag51.xml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image" Target="../media/image6.png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573405"/>
            <a:ext cx="5445760" cy="2171700"/>
          </a:xfrm>
          <a:noFill/>
        </p:spPr>
        <p:txBody>
          <a:bodyPr>
            <a:noAutofit/>
          </a:bodyPr>
          <a:p>
            <a:r>
              <a:rPr lang="zh-CN" altLang="en-US" sz="4400" b="1">
                <a:sym typeface="+mn-ea"/>
              </a:rPr>
              <a:t>可变电阻式</a:t>
            </a:r>
            <a:br>
              <a:rPr lang="zh-CN" altLang="en-US" sz="4400" b="1">
                <a:sym typeface="+mn-ea"/>
              </a:rPr>
            </a:br>
            <a:br>
              <a:rPr lang="zh-CN" altLang="en-US" sz="4400" b="1">
                <a:sym typeface="+mn-ea"/>
              </a:rPr>
            </a:br>
            <a:r>
              <a:rPr lang="zh-CN" altLang="en-US" sz="4400" b="1">
                <a:sym typeface="+mn-ea"/>
              </a:rPr>
              <a:t>加速踏板位置传感器</a:t>
            </a:r>
            <a:endParaRPr lang="zh-CN" altLang="en-US" sz="4400" b="1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9745"/>
            <a:ext cx="10515600" cy="1325563"/>
          </a:xfrm>
        </p:spPr>
        <p:txBody>
          <a:bodyPr/>
          <a:p>
            <a:r>
              <a:rPr lang="zh-CN" altLang="en-US">
                <a:sym typeface="+mn-ea"/>
              </a:rPr>
              <a:t>加速踏板位置传感器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975" y="1825625"/>
            <a:ext cx="11731625" cy="4351655"/>
          </a:xfrm>
        </p:spPr>
        <p:txBody>
          <a:bodyPr>
            <a:normAutofit fontScale="80000"/>
          </a:bodyPr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作用：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        </a:t>
            </a:r>
            <a:r>
              <a:rPr lang="zh-CN" altLang="en-US">
                <a:solidFill>
                  <a:schemeClr val="tx1"/>
                </a:solidFill>
              </a:rPr>
              <a:t>加速踏板位置传感器应用在采用电子节气门的发动机中，安装在汽车加速踏板附近，可用于检测加速踏板的行程，向发动机电控单元（ECU）反映驾驶员驾驶意图的信息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发动机电控单元根据此信号可进行驾驶员期望的扭矩需求计算，经发动机电控单元内部统一协调后控制执行器工作，执行怠速、加速、减速、中断喷射、临时转速、电控制动稳定控制、巡航控制和发动机冷却控制。加速踏板位置传感器将踏板踩下的量(角度）转换成送至发动机电控单元的电压信号。而且，为了确保可靠性，此传感器还具有不同输出特性的两个系统输出信号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分类：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       </a:t>
            </a:r>
            <a:r>
              <a:rPr lang="zh-CN" altLang="en-US">
                <a:solidFill>
                  <a:schemeClr val="tx1"/>
                </a:solidFill>
              </a:rPr>
              <a:t>可变电阻</a:t>
            </a:r>
            <a:r>
              <a:rPr lang="zh-CN" altLang="en-US">
                <a:solidFill>
                  <a:schemeClr val="tx1"/>
                </a:solidFill>
              </a:rPr>
              <a:t>式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       </a:t>
            </a:r>
            <a:r>
              <a:rPr lang="zh-CN" altLang="en-US">
                <a:solidFill>
                  <a:schemeClr val="tx1"/>
                </a:solidFill>
              </a:rPr>
              <a:t>霍尔式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       </a:t>
            </a:r>
            <a:r>
              <a:rPr lang="zh-CN" altLang="en-US">
                <a:solidFill>
                  <a:schemeClr val="tx1"/>
                </a:solidFill>
              </a:rPr>
              <a:t>电磁感应</a:t>
            </a:r>
            <a:r>
              <a:rPr lang="zh-CN" altLang="en-US">
                <a:solidFill>
                  <a:schemeClr val="tx1"/>
                </a:solidFill>
              </a:rPr>
              <a:t>式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-3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5525" y="385445"/>
            <a:ext cx="5409565" cy="30435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905" y="996950"/>
            <a:ext cx="4379595" cy="3037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采用可变电阻式电位器的称为可变电阻式加速踏板位置传感器，如图所示，其构造和运行基本上和可变电阻式节气门位置传感器的相同。</a:t>
            </a:r>
            <a:endParaRPr lang="zh-CN" altLang="en-US"/>
          </a:p>
          <a:p>
            <a:r>
              <a:rPr lang="zh-CN" altLang="en-US"/>
              <a:t>从两个系统之一来的信号为VPA信号，能在加速踏板踩下全程范围内，呈线性关系地输出电压;另一个为VPA2信号，能输出偏离VPA信号的偏置电压。可变电阻型加速踏板位置传感器的控制电路和输出特性如下图所示。</a:t>
            </a:r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46370" y="3429000"/>
            <a:ext cx="3836035" cy="305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82405" y="3429000"/>
            <a:ext cx="3014980" cy="3051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77192e48a8acd39b60666643ac559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5820" y="969010"/>
            <a:ext cx="1906905" cy="41078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flipV="1">
            <a:off x="2052955" y="1490345"/>
            <a:ext cx="1085215" cy="3104515"/>
            <a:chOff x="8843" y="2647"/>
            <a:chExt cx="1709" cy="4889"/>
          </a:xfrm>
        </p:grpSpPr>
        <p:cxnSp>
          <p:nvCxnSpPr>
            <p:cNvPr id="15" name="直接箭头连接符 14"/>
            <p:cNvCxnSpPr/>
            <p:nvPr/>
          </p:nvCxnSpPr>
          <p:spPr>
            <a:xfrm flipH="1" flipV="1">
              <a:off x="8843" y="2647"/>
              <a:ext cx="855" cy="244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 flipV="1">
              <a:off x="9698" y="5092"/>
              <a:ext cx="855" cy="2445"/>
            </a:xfrm>
            <a:prstGeom prst="straightConnector1">
              <a:avLst/>
            </a:prstGeom>
            <a:ln w="349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V="1">
            <a:off x="2581275" y="3033395"/>
            <a:ext cx="2990850" cy="0"/>
          </a:xfrm>
          <a:prstGeom prst="line">
            <a:avLst/>
          </a:prstGeom>
          <a:ln w="4445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619375" y="4714240"/>
            <a:ext cx="2990850" cy="0"/>
          </a:xfrm>
          <a:prstGeom prst="line">
            <a:avLst/>
          </a:prstGeom>
          <a:ln w="444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19375" y="1352550"/>
            <a:ext cx="2990850" cy="0"/>
          </a:xfrm>
          <a:prstGeom prst="line">
            <a:avLst/>
          </a:prstGeom>
          <a:ln w="44450">
            <a:solidFill>
              <a:srgbClr val="E40D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610225" y="4419600"/>
            <a:ext cx="227965" cy="599440"/>
            <a:chOff x="11098" y="8243"/>
            <a:chExt cx="359" cy="944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1098" y="8243"/>
              <a:ext cx="0" cy="94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1248" y="8408"/>
              <a:ext cx="0" cy="61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1443" y="8565"/>
              <a:ext cx="15" cy="3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7131050" y="3098165"/>
            <a:ext cx="4699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电阻值</a:t>
            </a:r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8161655" y="2128520"/>
            <a:ext cx="2771775" cy="249555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7625715" y="1586865"/>
            <a:ext cx="0" cy="3514090"/>
          </a:xfrm>
          <a:prstGeom prst="line">
            <a:avLst/>
          </a:prstGeom>
          <a:ln w="444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下箭头 66"/>
          <p:cNvSpPr/>
          <p:nvPr/>
        </p:nvSpPr>
        <p:spPr>
          <a:xfrm>
            <a:off x="4321493" y="3111500"/>
            <a:ext cx="199390" cy="532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上箭头 67"/>
          <p:cNvSpPr/>
          <p:nvPr/>
        </p:nvSpPr>
        <p:spPr>
          <a:xfrm>
            <a:off x="4342130" y="4152900"/>
            <a:ext cx="178435" cy="5289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4267835" y="3714115"/>
            <a:ext cx="306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</a:t>
            </a:r>
            <a:endParaRPr lang="en-US" alt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7335520" y="4832985"/>
            <a:ext cx="4232910" cy="930275"/>
            <a:chOff x="11552" y="7611"/>
            <a:chExt cx="6666" cy="1465"/>
          </a:xfrm>
        </p:grpSpPr>
        <p:cxnSp>
          <p:nvCxnSpPr>
            <p:cNvPr id="2" name="直接连接符 1"/>
            <p:cNvCxnSpPr/>
            <p:nvPr>
              <p:custDataLst>
                <p:tags r:id="rId3"/>
              </p:custDataLst>
            </p:nvPr>
          </p:nvCxnSpPr>
          <p:spPr>
            <a:xfrm flipH="1" flipV="1">
              <a:off x="11970" y="7995"/>
              <a:ext cx="5548" cy="0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>
              <p:custDataLst>
                <p:tags r:id="rId4"/>
              </p:custDataLst>
            </p:nvPr>
          </p:nvCxnSpPr>
          <p:spPr>
            <a:xfrm>
              <a:off x="17518" y="7646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13909" y="8496"/>
              <a:ext cx="25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加速踏板深度</a:t>
              </a:r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1552" y="8018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全关</a:t>
              </a:r>
              <a:endParaRPr lang="zh-CN" altLang="en-US"/>
            </a:p>
          </p:txBody>
        </p:sp>
        <p:cxnSp>
          <p:nvCxnSpPr>
            <p:cNvPr id="7" name="直接连接符 6"/>
            <p:cNvCxnSpPr/>
            <p:nvPr>
              <p:custDataLst>
                <p:tags r:id="rId7"/>
              </p:custDataLst>
            </p:nvPr>
          </p:nvCxnSpPr>
          <p:spPr>
            <a:xfrm>
              <a:off x="13094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8"/>
              </p:custDataLst>
            </p:nvPr>
          </p:nvCxnSpPr>
          <p:spPr>
            <a:xfrm>
              <a:off x="14200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9"/>
              </p:custDataLst>
            </p:nvPr>
          </p:nvCxnSpPr>
          <p:spPr>
            <a:xfrm>
              <a:off x="15306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0"/>
              </p:custDataLst>
            </p:nvPr>
          </p:nvCxnSpPr>
          <p:spPr>
            <a:xfrm>
              <a:off x="16412" y="7611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12639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20%</a:t>
              </a:r>
              <a:endParaRPr lang="en-US" altLang="zh-CN"/>
            </a:p>
          </p:txBody>
        </p:sp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13751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40%</a:t>
              </a:r>
              <a:endParaRPr lang="en-US" altLang="zh-CN"/>
            </a:p>
          </p:txBody>
        </p: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14863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60%</a:t>
              </a:r>
              <a:endParaRPr lang="en-US" altLang="zh-CN"/>
            </a:p>
          </p:txBody>
        </p: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15975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80%</a:t>
              </a:r>
              <a:endParaRPr lang="en-US" altLang="zh-CN"/>
            </a:p>
          </p:txBody>
        </p:sp>
        <p:sp>
          <p:nvSpPr>
            <p:cNvPr id="19" name="文本框 18"/>
            <p:cNvSpPr txBox="1"/>
            <p:nvPr>
              <p:custDataLst>
                <p:tags r:id="rId15"/>
              </p:custDataLst>
            </p:nvPr>
          </p:nvSpPr>
          <p:spPr>
            <a:xfrm>
              <a:off x="17087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</a:t>
              </a:r>
              <a:r>
                <a:rPr lang="zh-CN" altLang="en-US"/>
                <a:t>开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0">
                                      <p:cBhvr>
                                        <p:cTn id="6" dur="5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77192e48a8acd39b60666643ac559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5820" y="969010"/>
            <a:ext cx="1906905" cy="41078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flipV="1">
            <a:off x="2052955" y="1490345"/>
            <a:ext cx="1085215" cy="3104515"/>
            <a:chOff x="8843" y="2647"/>
            <a:chExt cx="1709" cy="4889"/>
          </a:xfrm>
        </p:grpSpPr>
        <p:cxnSp>
          <p:nvCxnSpPr>
            <p:cNvPr id="15" name="直接箭头连接符 14"/>
            <p:cNvCxnSpPr/>
            <p:nvPr/>
          </p:nvCxnSpPr>
          <p:spPr>
            <a:xfrm flipH="1" flipV="1">
              <a:off x="8843" y="2647"/>
              <a:ext cx="855" cy="244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 flipV="1">
              <a:off x="9698" y="5092"/>
              <a:ext cx="855" cy="2445"/>
            </a:xfrm>
            <a:prstGeom prst="straightConnector1">
              <a:avLst/>
            </a:prstGeom>
            <a:ln w="3492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V="1">
            <a:off x="2581275" y="3033395"/>
            <a:ext cx="2990850" cy="0"/>
          </a:xfrm>
          <a:prstGeom prst="line">
            <a:avLst/>
          </a:prstGeom>
          <a:ln w="4445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619375" y="4714240"/>
            <a:ext cx="2990850" cy="0"/>
          </a:xfrm>
          <a:prstGeom prst="line">
            <a:avLst/>
          </a:prstGeom>
          <a:ln w="444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19375" y="1352550"/>
            <a:ext cx="2990850" cy="0"/>
          </a:xfrm>
          <a:prstGeom prst="line">
            <a:avLst/>
          </a:prstGeom>
          <a:ln w="44450">
            <a:solidFill>
              <a:srgbClr val="E40D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266055" y="914400"/>
            <a:ext cx="75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+12V</a:t>
            </a:r>
            <a:endParaRPr lang="en-US" altLang="zh-CN">
              <a:solidFill>
                <a:srgbClr val="FF000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610225" y="4419600"/>
            <a:ext cx="227965" cy="599440"/>
            <a:chOff x="11098" y="8243"/>
            <a:chExt cx="359" cy="944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1098" y="8243"/>
              <a:ext cx="0" cy="94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1248" y="8408"/>
              <a:ext cx="0" cy="61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1443" y="8565"/>
              <a:ext cx="15" cy="3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6732270" y="3033395"/>
            <a:ext cx="269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电压值</a:t>
            </a:r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8161655" y="2128520"/>
            <a:ext cx="2771775" cy="249555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7127875" y="1583055"/>
            <a:ext cx="664210" cy="3547745"/>
            <a:chOff x="11225" y="2493"/>
            <a:chExt cx="1046" cy="558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2005" y="7027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11337" y="7500"/>
              <a:ext cx="63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0v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225" y="2493"/>
              <a:ext cx="815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10v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2005" y="5977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2005" y="4918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2005" y="3856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2005" y="2808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11970" y="7008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11970" y="5946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 flipV="1">
              <a:off x="11970" y="4879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11970" y="3838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 flipV="1">
              <a:off x="11970" y="2791"/>
              <a:ext cx="301" cy="2"/>
            </a:xfrm>
            <a:prstGeom prst="line">
              <a:avLst/>
            </a:prstGeom>
            <a:ln w="444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11337" y="6719"/>
              <a:ext cx="63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2v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1337" y="5742"/>
              <a:ext cx="63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4v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337" y="4662"/>
              <a:ext cx="63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6v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337" y="3409"/>
              <a:ext cx="63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8v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sp>
        <p:nvSpPr>
          <p:cNvPr id="67" name="下箭头 66"/>
          <p:cNvSpPr/>
          <p:nvPr/>
        </p:nvSpPr>
        <p:spPr>
          <a:xfrm>
            <a:off x="4367213" y="3098165"/>
            <a:ext cx="199390" cy="532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上箭头 67"/>
          <p:cNvSpPr/>
          <p:nvPr/>
        </p:nvSpPr>
        <p:spPr>
          <a:xfrm>
            <a:off x="4387850" y="4139565"/>
            <a:ext cx="178435" cy="5289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4313555" y="3700780"/>
            <a:ext cx="306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U</a:t>
            </a:r>
            <a:endParaRPr lang="en-US" alt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7335520" y="4832985"/>
            <a:ext cx="4232910" cy="930275"/>
            <a:chOff x="11552" y="7611"/>
            <a:chExt cx="6666" cy="1465"/>
          </a:xfrm>
        </p:grpSpPr>
        <p:cxnSp>
          <p:nvCxnSpPr>
            <p:cNvPr id="26" name="直接连接符 25"/>
            <p:cNvCxnSpPr/>
            <p:nvPr/>
          </p:nvCxnSpPr>
          <p:spPr>
            <a:xfrm flipH="1" flipV="1">
              <a:off x="11970" y="7995"/>
              <a:ext cx="5548" cy="0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7518" y="7646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>
              <p:custDataLst>
                <p:tags r:id="rId3"/>
              </p:custDataLst>
            </p:nvPr>
          </p:nvSpPr>
          <p:spPr>
            <a:xfrm>
              <a:off x="13909" y="8496"/>
              <a:ext cx="25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加速踏板深度</a:t>
              </a:r>
              <a:endParaRPr lang="zh-CN" altLang="en-US"/>
            </a:p>
          </p:txBody>
        </p:sp>
        <p:sp>
          <p:nvSpPr>
            <p:cNvPr id="62" name="文本框 61"/>
            <p:cNvSpPr txBox="1"/>
            <p:nvPr>
              <p:custDataLst>
                <p:tags r:id="rId4"/>
              </p:custDataLst>
            </p:nvPr>
          </p:nvSpPr>
          <p:spPr>
            <a:xfrm>
              <a:off x="11552" y="8018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全关</a:t>
              </a:r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3094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4200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5306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6412" y="7611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>
              <p:custDataLst>
                <p:tags r:id="rId5"/>
              </p:custDataLst>
            </p:nvPr>
          </p:nvSpPr>
          <p:spPr>
            <a:xfrm>
              <a:off x="12639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20%</a:t>
              </a:r>
              <a:endParaRPr lang="en-US" altLang="zh-CN"/>
            </a:p>
          </p:txBody>
        </p:sp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13751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40%</a:t>
              </a:r>
              <a:endParaRPr lang="en-US" altLang="zh-CN"/>
            </a:p>
          </p:txBody>
        </p:sp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14863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60%</a:t>
              </a:r>
              <a:endParaRPr lang="en-US" altLang="zh-CN"/>
            </a:p>
          </p:txBody>
        </p:sp>
        <p:sp>
          <p:nvSpPr>
            <p:cNvPr id="12" name="文本框 11"/>
            <p:cNvSpPr txBox="1"/>
            <p:nvPr>
              <p:custDataLst>
                <p:tags r:id="rId8"/>
              </p:custDataLst>
            </p:nvPr>
          </p:nvSpPr>
          <p:spPr>
            <a:xfrm>
              <a:off x="15975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80%</a:t>
              </a:r>
              <a:endParaRPr lang="en-US" altLang="zh-CN"/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17087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</a:t>
              </a:r>
              <a:r>
                <a:rPr lang="zh-CN" altLang="en-US"/>
                <a:t>开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0">
                                      <p:cBhvr>
                                        <p:cTn id="6" dur="5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" name="圆角矩形 60"/>
          <p:cNvSpPr/>
          <p:nvPr>
            <p:custDataLst>
              <p:tags r:id="rId1"/>
            </p:custDataLst>
          </p:nvPr>
        </p:nvSpPr>
        <p:spPr>
          <a:xfrm>
            <a:off x="325755" y="661670"/>
            <a:ext cx="2351405" cy="5708650"/>
          </a:xfrm>
          <a:prstGeom prst="roundRect">
            <a:avLst>
              <a:gd name="adj" fmla="val 877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rIns="1692275" rtlCol="0" anchor="ctr"/>
          <a:p>
            <a:pPr algn="ctr"/>
            <a:r>
              <a:rPr lang="zh-CN" altLang="en-US" sz="3200">
                <a:solidFill>
                  <a:schemeClr val="tx1"/>
                </a:solidFill>
              </a:rPr>
              <a:t>加速踏板传感器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4359275" y="782955"/>
            <a:ext cx="1283970" cy="558927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/>
              <a:t>发动机电脑</a:t>
            </a:r>
            <a:endParaRPr lang="zh-CN" altLang="en-US" sz="4000"/>
          </a:p>
        </p:txBody>
      </p:sp>
      <p:pic>
        <p:nvPicPr>
          <p:cNvPr id="4" name="图片 3" descr="e77192e48a8acd39b60666643ac55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0" y="833120"/>
            <a:ext cx="1300480" cy="2693670"/>
          </a:xfrm>
          <a:prstGeom prst="rect">
            <a:avLst/>
          </a:prstGeom>
        </p:spPr>
      </p:pic>
      <p:cxnSp>
        <p:nvCxnSpPr>
          <p:cNvPr id="22" name="直接连接符 21"/>
          <p:cNvCxnSpPr/>
          <p:nvPr>
            <p:custDataLst>
              <p:tags r:id="rId3"/>
            </p:custDataLst>
          </p:nvPr>
        </p:nvCxnSpPr>
        <p:spPr>
          <a:xfrm>
            <a:off x="2559368" y="2204720"/>
            <a:ext cx="2124000" cy="0"/>
          </a:xfrm>
          <a:prstGeom prst="line">
            <a:avLst/>
          </a:prstGeom>
          <a:ln w="44450">
            <a:solidFill>
              <a:srgbClr val="00B05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4"/>
            </p:custDataLst>
          </p:nvPr>
        </p:nvCxnSpPr>
        <p:spPr>
          <a:xfrm>
            <a:off x="2388553" y="3296285"/>
            <a:ext cx="2124000" cy="0"/>
          </a:xfrm>
          <a:prstGeom prst="line">
            <a:avLst/>
          </a:prstGeom>
          <a:ln w="444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5"/>
            </p:custDataLst>
          </p:nvPr>
        </p:nvCxnSpPr>
        <p:spPr>
          <a:xfrm>
            <a:off x="2388553" y="1113155"/>
            <a:ext cx="2124000" cy="0"/>
          </a:xfrm>
          <a:prstGeom prst="line">
            <a:avLst/>
          </a:prstGeom>
          <a:ln w="44450">
            <a:solidFill>
              <a:srgbClr val="E40D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 rot="840000" flipV="1">
            <a:off x="2559685" y="929005"/>
            <a:ext cx="76200" cy="2530475"/>
            <a:chOff x="10765" y="1669"/>
            <a:chExt cx="0" cy="3985"/>
          </a:xfrm>
        </p:grpSpPr>
        <p:cxnSp>
          <p:nvCxnSpPr>
            <p:cNvPr id="12" name="直接箭头连接符 11"/>
            <p:cNvCxnSpPr/>
            <p:nvPr/>
          </p:nvCxnSpPr>
          <p:spPr>
            <a:xfrm flipH="1" flipV="1">
              <a:off x="10765" y="1669"/>
              <a:ext cx="0" cy="1993"/>
            </a:xfrm>
            <a:prstGeom prst="straightConnector1">
              <a:avLst/>
            </a:prstGeom>
            <a:ln w="34925">
              <a:solidFill>
                <a:srgbClr val="FFC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10765" y="3662"/>
              <a:ext cx="0" cy="1993"/>
            </a:xfrm>
            <a:prstGeom prst="straightConnector1">
              <a:avLst/>
            </a:prstGeom>
            <a:ln w="34925">
              <a:noFill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图片 26" descr="e77192e48a8acd39b60666643ac55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0" y="3501390"/>
            <a:ext cx="1300480" cy="2693670"/>
          </a:xfrm>
          <a:prstGeom prst="rect">
            <a:avLst/>
          </a:prstGeom>
        </p:spPr>
      </p:pic>
      <p:cxnSp>
        <p:nvCxnSpPr>
          <p:cNvPr id="28" name="直接连接符 27"/>
          <p:cNvCxnSpPr/>
          <p:nvPr>
            <p:custDataLst>
              <p:tags r:id="rId6"/>
            </p:custDataLst>
          </p:nvPr>
        </p:nvCxnSpPr>
        <p:spPr>
          <a:xfrm>
            <a:off x="2559368" y="4848225"/>
            <a:ext cx="2124000" cy="0"/>
          </a:xfrm>
          <a:prstGeom prst="line">
            <a:avLst/>
          </a:prstGeom>
          <a:ln w="4445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7"/>
            </p:custDataLst>
          </p:nvPr>
        </p:nvCxnSpPr>
        <p:spPr>
          <a:xfrm>
            <a:off x="2388553" y="5949950"/>
            <a:ext cx="2124000" cy="0"/>
          </a:xfrm>
          <a:prstGeom prst="line">
            <a:avLst/>
          </a:prstGeom>
          <a:ln w="444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8"/>
            </p:custDataLst>
          </p:nvPr>
        </p:nvCxnSpPr>
        <p:spPr>
          <a:xfrm>
            <a:off x="2405698" y="3746500"/>
            <a:ext cx="2124000" cy="0"/>
          </a:xfrm>
          <a:prstGeom prst="line">
            <a:avLst/>
          </a:prstGeom>
          <a:ln w="44450">
            <a:solidFill>
              <a:srgbClr val="E40D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 rot="780000" flipV="1">
            <a:off x="2562225" y="3571875"/>
            <a:ext cx="76200" cy="2530475"/>
            <a:chOff x="10765" y="1669"/>
            <a:chExt cx="0" cy="3985"/>
          </a:xfrm>
        </p:grpSpPr>
        <p:cxnSp>
          <p:nvCxnSpPr>
            <p:cNvPr id="32" name="直接箭头连接符 31"/>
            <p:cNvCxnSpPr/>
            <p:nvPr/>
          </p:nvCxnSpPr>
          <p:spPr>
            <a:xfrm flipH="1" flipV="1">
              <a:off x="10765" y="1669"/>
              <a:ext cx="0" cy="1993"/>
            </a:xfrm>
            <a:prstGeom prst="straightConnector1">
              <a:avLst/>
            </a:prstGeom>
            <a:ln w="34925">
              <a:solidFill>
                <a:srgbClr val="FFC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H="1">
              <a:off x="10765" y="3662"/>
              <a:ext cx="0" cy="1993"/>
            </a:xfrm>
            <a:prstGeom prst="straightConnector1">
              <a:avLst/>
            </a:prstGeom>
            <a:ln w="34925">
              <a:noFill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3507105" y="1113155"/>
            <a:ext cx="847090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电源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09645" y="3717925"/>
            <a:ext cx="84264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电源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02660" y="2210435"/>
            <a:ext cx="855980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3FC37B"/>
                </a:solidFill>
              </a:rPr>
              <a:t>信号</a:t>
            </a:r>
            <a:r>
              <a:rPr lang="en-US" altLang="zh-CN">
                <a:solidFill>
                  <a:srgbClr val="3FC37B"/>
                </a:solidFill>
              </a:rPr>
              <a:t>1</a:t>
            </a:r>
            <a:endParaRPr lang="en-US" altLang="zh-CN">
              <a:solidFill>
                <a:srgbClr val="3FC37B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501390" y="4880610"/>
            <a:ext cx="85915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6096E6"/>
                </a:solidFill>
              </a:rPr>
              <a:t>信号</a:t>
            </a:r>
            <a:r>
              <a:rPr lang="en-US" altLang="zh-CN">
                <a:solidFill>
                  <a:srgbClr val="6096E6"/>
                </a:solidFill>
              </a:rPr>
              <a:t>2</a:t>
            </a:r>
            <a:endParaRPr lang="en-US" altLang="zh-CN">
              <a:solidFill>
                <a:srgbClr val="6096E6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523615" y="5949950"/>
            <a:ext cx="81470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000000"/>
                </a:solidFill>
              </a:rPr>
              <a:t>搭铁</a:t>
            </a:r>
            <a:r>
              <a:rPr lang="en-US" altLang="zh-CN">
                <a:solidFill>
                  <a:srgbClr val="000000"/>
                </a:solidFill>
              </a:rPr>
              <a:t>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43935" y="3295650"/>
            <a:ext cx="816610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000000"/>
                </a:solidFill>
              </a:rPr>
              <a:t>搭铁</a:t>
            </a:r>
            <a:r>
              <a:rPr lang="en-US" altLang="zh-CN">
                <a:solidFill>
                  <a:srgbClr val="000000"/>
                </a:solidFill>
              </a:rPr>
              <a:t>1</a:t>
            </a:r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7827010" y="3487420"/>
            <a:ext cx="3011170" cy="1373505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7183755" y="1628775"/>
            <a:ext cx="628015" cy="3547745"/>
            <a:chOff x="11351" y="2832"/>
            <a:chExt cx="989" cy="5587"/>
          </a:xfrm>
        </p:grpSpPr>
        <p:cxnSp>
          <p:nvCxnSpPr>
            <p:cNvPr id="41" name="直接连接符 40"/>
            <p:cNvCxnSpPr/>
            <p:nvPr>
              <p:custDataLst>
                <p:tags r:id="rId9"/>
              </p:custDataLst>
            </p:nvPr>
          </p:nvCxnSpPr>
          <p:spPr>
            <a:xfrm>
              <a:off x="12075" y="731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>
              <p:custDataLst>
                <p:tags r:id="rId10"/>
              </p:custDataLst>
            </p:nvPr>
          </p:nvSpPr>
          <p:spPr>
            <a:xfrm>
              <a:off x="11369" y="7839"/>
              <a:ext cx="63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0v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11"/>
              </p:custDataLst>
            </p:nvPr>
          </p:nvSpPr>
          <p:spPr>
            <a:xfrm>
              <a:off x="11351" y="2832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5v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cxnSp>
          <p:nvCxnSpPr>
            <p:cNvPr id="45" name="直接连接符 44"/>
            <p:cNvCxnSpPr/>
            <p:nvPr>
              <p:custDataLst>
                <p:tags r:id="rId12"/>
              </p:custDataLst>
            </p:nvPr>
          </p:nvCxnSpPr>
          <p:spPr>
            <a:xfrm>
              <a:off x="12075" y="627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>
              <p:custDataLst>
                <p:tags r:id="rId13"/>
              </p:custDataLst>
            </p:nvPr>
          </p:nvCxnSpPr>
          <p:spPr>
            <a:xfrm>
              <a:off x="12075" y="523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>
              <p:custDataLst>
                <p:tags r:id="rId14"/>
              </p:custDataLst>
            </p:nvPr>
          </p:nvCxnSpPr>
          <p:spPr>
            <a:xfrm>
              <a:off x="12075" y="419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15"/>
              </p:custDataLst>
            </p:nvPr>
          </p:nvCxnSpPr>
          <p:spPr>
            <a:xfrm>
              <a:off x="12075" y="315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12040" y="729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12040" y="625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12040" y="521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19"/>
              </p:custDataLst>
            </p:nvPr>
          </p:nvCxnSpPr>
          <p:spPr>
            <a:xfrm flipH="1" flipV="1">
              <a:off x="12040" y="417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12040" y="3130"/>
              <a:ext cx="301" cy="2"/>
            </a:xfrm>
            <a:prstGeom prst="line">
              <a:avLst/>
            </a:prstGeom>
            <a:ln w="444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>
              <p:custDataLst>
                <p:tags r:id="rId21"/>
              </p:custDataLst>
            </p:nvPr>
          </p:nvSpPr>
          <p:spPr>
            <a:xfrm>
              <a:off x="11351" y="7058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22"/>
              </p:custDataLst>
            </p:nvPr>
          </p:nvSpPr>
          <p:spPr>
            <a:xfrm>
              <a:off x="11351" y="6006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2v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23"/>
              </p:custDataLst>
            </p:nvPr>
          </p:nvSpPr>
          <p:spPr>
            <a:xfrm>
              <a:off x="11351" y="4926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3v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24"/>
              </p:custDataLst>
            </p:nvPr>
          </p:nvSpPr>
          <p:spPr>
            <a:xfrm>
              <a:off x="11351" y="3748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4v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cxnSp>
          <p:nvCxnSpPr>
            <p:cNvPr id="65" name="直接连接符 64"/>
            <p:cNvCxnSpPr/>
            <p:nvPr>
              <p:custDataLst>
                <p:tags r:id="rId25"/>
              </p:custDataLst>
            </p:nvPr>
          </p:nvCxnSpPr>
          <p:spPr>
            <a:xfrm flipH="1" flipV="1">
              <a:off x="12040" y="833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直接连接符 66"/>
          <p:cNvCxnSpPr/>
          <p:nvPr/>
        </p:nvCxnSpPr>
        <p:spPr>
          <a:xfrm flipV="1">
            <a:off x="7816850" y="2134235"/>
            <a:ext cx="3021330" cy="256984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2597785" y="3295650"/>
            <a:ext cx="34861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69" name="文本框 68"/>
          <p:cNvSpPr txBox="1"/>
          <p:nvPr/>
        </p:nvSpPr>
        <p:spPr>
          <a:xfrm>
            <a:off x="2597785" y="1154430"/>
            <a:ext cx="34861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70" name="文本框 69"/>
          <p:cNvSpPr txBox="1"/>
          <p:nvPr/>
        </p:nvSpPr>
        <p:spPr>
          <a:xfrm>
            <a:off x="2597785" y="2210435"/>
            <a:ext cx="34861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71" name="文本框 70"/>
          <p:cNvSpPr txBox="1"/>
          <p:nvPr/>
        </p:nvSpPr>
        <p:spPr>
          <a:xfrm>
            <a:off x="2597785" y="3746500"/>
            <a:ext cx="34861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72" name="文本框 71"/>
          <p:cNvSpPr txBox="1"/>
          <p:nvPr/>
        </p:nvSpPr>
        <p:spPr>
          <a:xfrm>
            <a:off x="2597785" y="4892675"/>
            <a:ext cx="34861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73" name="文本框 72"/>
          <p:cNvSpPr txBox="1"/>
          <p:nvPr/>
        </p:nvSpPr>
        <p:spPr>
          <a:xfrm>
            <a:off x="2597785" y="5949950"/>
            <a:ext cx="34861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77" name="文本框 76"/>
          <p:cNvSpPr txBox="1"/>
          <p:nvPr/>
        </p:nvSpPr>
        <p:spPr>
          <a:xfrm>
            <a:off x="7614920" y="482282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0.35V</a:t>
            </a:r>
            <a:endParaRPr lang="en-US" altLang="zh-CN" sz="1000" b="1"/>
          </a:p>
        </p:txBody>
      </p:sp>
      <p:sp>
        <p:nvSpPr>
          <p:cNvPr id="78" name="文本框 77"/>
          <p:cNvSpPr txBox="1"/>
          <p:nvPr/>
        </p:nvSpPr>
        <p:spPr>
          <a:xfrm>
            <a:off x="7569835" y="447040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0.7V</a:t>
            </a:r>
            <a:endParaRPr lang="en-US" altLang="zh-CN" sz="1000" b="1"/>
          </a:p>
        </p:txBody>
      </p:sp>
      <p:sp>
        <p:nvSpPr>
          <p:cNvPr id="79" name="文本框 78"/>
          <p:cNvSpPr txBox="1"/>
          <p:nvPr/>
        </p:nvSpPr>
        <p:spPr>
          <a:xfrm>
            <a:off x="8221345" y="434022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0.8V</a:t>
            </a:r>
            <a:endParaRPr lang="en-US" altLang="zh-CN" sz="1000" b="1"/>
          </a:p>
        </p:txBody>
      </p:sp>
      <p:sp>
        <p:nvSpPr>
          <p:cNvPr id="80" name="文本框 79"/>
          <p:cNvSpPr txBox="1"/>
          <p:nvPr/>
        </p:nvSpPr>
        <p:spPr>
          <a:xfrm>
            <a:off x="8160385" y="388747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1.6V</a:t>
            </a:r>
            <a:endParaRPr lang="en-US" altLang="zh-CN" sz="1000" b="1"/>
          </a:p>
        </p:txBody>
      </p:sp>
      <p:sp>
        <p:nvSpPr>
          <p:cNvPr id="81" name="文本框 80"/>
          <p:cNvSpPr txBox="1"/>
          <p:nvPr/>
        </p:nvSpPr>
        <p:spPr>
          <a:xfrm>
            <a:off x="8859520" y="402209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1.4V</a:t>
            </a:r>
            <a:endParaRPr lang="en-US" altLang="zh-CN" sz="1000" b="1"/>
          </a:p>
        </p:txBody>
      </p:sp>
      <p:sp>
        <p:nvSpPr>
          <p:cNvPr id="82" name="文本框 81"/>
          <p:cNvSpPr txBox="1"/>
          <p:nvPr/>
        </p:nvSpPr>
        <p:spPr>
          <a:xfrm>
            <a:off x="8862060" y="320040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2.8V</a:t>
            </a:r>
            <a:endParaRPr lang="en-US" altLang="zh-CN" sz="1000" b="1"/>
          </a:p>
        </p:txBody>
      </p:sp>
      <p:sp>
        <p:nvSpPr>
          <p:cNvPr id="83" name="文本框 82"/>
          <p:cNvSpPr txBox="1"/>
          <p:nvPr/>
        </p:nvSpPr>
        <p:spPr>
          <a:xfrm>
            <a:off x="9576435" y="371792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1.8V</a:t>
            </a:r>
            <a:endParaRPr lang="en-US" altLang="zh-CN" sz="1000" b="1"/>
          </a:p>
        </p:txBody>
      </p:sp>
      <p:sp>
        <p:nvSpPr>
          <p:cNvPr id="84" name="文本框 83"/>
          <p:cNvSpPr txBox="1"/>
          <p:nvPr/>
        </p:nvSpPr>
        <p:spPr>
          <a:xfrm>
            <a:off x="9447530" y="282765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3.6V</a:t>
            </a:r>
            <a:endParaRPr lang="en-US" altLang="zh-CN" sz="1000" b="1"/>
          </a:p>
        </p:txBody>
      </p:sp>
      <p:sp>
        <p:nvSpPr>
          <p:cNvPr id="85" name="文本框 84"/>
          <p:cNvSpPr txBox="1"/>
          <p:nvPr/>
        </p:nvSpPr>
        <p:spPr>
          <a:xfrm>
            <a:off x="10080308" y="350139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2.1V</a:t>
            </a:r>
            <a:endParaRPr lang="en-US" altLang="zh-CN" sz="1000" b="1"/>
          </a:p>
        </p:txBody>
      </p:sp>
      <p:sp>
        <p:nvSpPr>
          <p:cNvPr id="86" name="文本框 85"/>
          <p:cNvSpPr txBox="1"/>
          <p:nvPr/>
        </p:nvSpPr>
        <p:spPr>
          <a:xfrm>
            <a:off x="10080308" y="227584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4.2V</a:t>
            </a:r>
            <a:endParaRPr lang="en-US" altLang="zh-CN" sz="1000" b="1"/>
          </a:p>
        </p:txBody>
      </p:sp>
      <p:sp>
        <p:nvSpPr>
          <p:cNvPr id="87" name="文本框 86"/>
          <p:cNvSpPr txBox="1"/>
          <p:nvPr/>
        </p:nvSpPr>
        <p:spPr>
          <a:xfrm>
            <a:off x="10546080" y="329565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2.3V</a:t>
            </a:r>
            <a:endParaRPr lang="en-US" altLang="zh-CN" sz="1000" b="1"/>
          </a:p>
        </p:txBody>
      </p:sp>
      <p:sp>
        <p:nvSpPr>
          <p:cNvPr id="88" name="文本框 87"/>
          <p:cNvSpPr txBox="1"/>
          <p:nvPr/>
        </p:nvSpPr>
        <p:spPr>
          <a:xfrm>
            <a:off x="10546080" y="188912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4.6V</a:t>
            </a:r>
            <a:endParaRPr lang="en-US" altLang="zh-CN" sz="1000" b="1"/>
          </a:p>
        </p:txBody>
      </p:sp>
      <p:sp>
        <p:nvSpPr>
          <p:cNvPr id="89" name="文本框 88"/>
          <p:cNvSpPr txBox="1"/>
          <p:nvPr/>
        </p:nvSpPr>
        <p:spPr>
          <a:xfrm>
            <a:off x="4330700" y="1113155"/>
            <a:ext cx="68389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olidFill>
                  <a:srgbClr val="FF0000"/>
                </a:solidFill>
              </a:rPr>
              <a:t>+</a:t>
            </a:r>
            <a:r>
              <a:rPr lang="en-US" sz="1200">
                <a:solidFill>
                  <a:srgbClr val="FF0000"/>
                </a:solidFill>
              </a:rPr>
              <a:t>5V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251960" y="3706495"/>
            <a:ext cx="615950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olidFill>
                  <a:srgbClr val="FF0000"/>
                </a:solidFill>
              </a:rPr>
              <a:t>+</a:t>
            </a:r>
            <a:r>
              <a:rPr lang="en-US" sz="1200">
                <a:solidFill>
                  <a:srgbClr val="FF0000"/>
                </a:solidFill>
              </a:rPr>
              <a:t>5V</a:t>
            </a:r>
            <a:endParaRPr lang="en-US" sz="120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54570" y="4880610"/>
            <a:ext cx="4232910" cy="930275"/>
            <a:chOff x="11552" y="7611"/>
            <a:chExt cx="6666" cy="1465"/>
          </a:xfrm>
        </p:grpSpPr>
        <p:cxnSp>
          <p:nvCxnSpPr>
            <p:cNvPr id="26" name="直接连接符 25"/>
            <p:cNvCxnSpPr/>
            <p:nvPr>
              <p:custDataLst>
                <p:tags r:id="rId26"/>
              </p:custDataLst>
            </p:nvPr>
          </p:nvCxnSpPr>
          <p:spPr>
            <a:xfrm flipH="1" flipV="1">
              <a:off x="11970" y="7995"/>
              <a:ext cx="5548" cy="0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>
              <p:custDataLst>
                <p:tags r:id="rId27"/>
              </p:custDataLst>
            </p:nvPr>
          </p:nvCxnSpPr>
          <p:spPr>
            <a:xfrm>
              <a:off x="17518" y="7646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28"/>
              </p:custDataLst>
            </p:nvPr>
          </p:nvSpPr>
          <p:spPr>
            <a:xfrm>
              <a:off x="13909" y="8496"/>
              <a:ext cx="25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加速踏板深度</a:t>
              </a:r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29"/>
              </p:custDataLst>
            </p:nvPr>
          </p:nvSpPr>
          <p:spPr>
            <a:xfrm>
              <a:off x="11552" y="8018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全关</a:t>
              </a:r>
              <a:endParaRPr lang="zh-CN" altLang="en-US"/>
            </a:p>
          </p:txBody>
        </p:sp>
        <p:cxnSp>
          <p:nvCxnSpPr>
            <p:cNvPr id="7" name="直接连接符 6"/>
            <p:cNvCxnSpPr/>
            <p:nvPr>
              <p:custDataLst>
                <p:tags r:id="rId30"/>
              </p:custDataLst>
            </p:nvPr>
          </p:nvCxnSpPr>
          <p:spPr>
            <a:xfrm>
              <a:off x="13094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31"/>
              </p:custDataLst>
            </p:nvPr>
          </p:nvCxnSpPr>
          <p:spPr>
            <a:xfrm>
              <a:off x="14200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32"/>
              </p:custDataLst>
            </p:nvPr>
          </p:nvCxnSpPr>
          <p:spPr>
            <a:xfrm>
              <a:off x="15306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3"/>
              </p:custDataLst>
            </p:nvPr>
          </p:nvCxnSpPr>
          <p:spPr>
            <a:xfrm>
              <a:off x="16412" y="7611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34"/>
              </p:custDataLst>
            </p:nvPr>
          </p:nvSpPr>
          <p:spPr>
            <a:xfrm>
              <a:off x="12639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20%</a:t>
              </a:r>
              <a:endParaRPr lang="en-US" altLang="zh-CN"/>
            </a:p>
          </p:txBody>
        </p:sp>
        <p:sp>
          <p:nvSpPr>
            <p:cNvPr id="15" name="文本框 14"/>
            <p:cNvSpPr txBox="1"/>
            <p:nvPr>
              <p:custDataLst>
                <p:tags r:id="rId35"/>
              </p:custDataLst>
            </p:nvPr>
          </p:nvSpPr>
          <p:spPr>
            <a:xfrm>
              <a:off x="13751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40%</a:t>
              </a:r>
              <a:endParaRPr lang="en-US" altLang="zh-CN"/>
            </a:p>
          </p:txBody>
        </p:sp>
        <p:sp>
          <p:nvSpPr>
            <p:cNvPr id="16" name="文本框 15"/>
            <p:cNvSpPr txBox="1"/>
            <p:nvPr>
              <p:custDataLst>
                <p:tags r:id="rId36"/>
              </p:custDataLst>
            </p:nvPr>
          </p:nvSpPr>
          <p:spPr>
            <a:xfrm>
              <a:off x="14863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60%</a:t>
              </a:r>
              <a:endParaRPr lang="en-US" altLang="zh-CN"/>
            </a:p>
          </p:txBody>
        </p:sp>
        <p:sp>
          <p:nvSpPr>
            <p:cNvPr id="17" name="文本框 16"/>
            <p:cNvSpPr txBox="1"/>
            <p:nvPr>
              <p:custDataLst>
                <p:tags r:id="rId37"/>
              </p:custDataLst>
            </p:nvPr>
          </p:nvSpPr>
          <p:spPr>
            <a:xfrm>
              <a:off x="15975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80%</a:t>
              </a:r>
              <a:endParaRPr lang="en-US" altLang="zh-CN"/>
            </a:p>
          </p:txBody>
        </p:sp>
        <p:sp>
          <p:nvSpPr>
            <p:cNvPr id="18" name="文本框 17"/>
            <p:cNvSpPr txBox="1"/>
            <p:nvPr>
              <p:custDataLst>
                <p:tags r:id="rId38"/>
              </p:custDataLst>
            </p:nvPr>
          </p:nvSpPr>
          <p:spPr>
            <a:xfrm>
              <a:off x="17087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</a:t>
              </a:r>
              <a:r>
                <a:rPr lang="zh-CN" altLang="en-US"/>
                <a:t>开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7" grpId="1"/>
      <p:bldP spid="78" grpId="1"/>
      <p:bldP spid="79" grpId="0"/>
      <p:bldP spid="80" grpId="0"/>
      <p:bldP spid="79" grpId="1"/>
      <p:bldP spid="80" grpId="1"/>
      <p:bldP spid="81" grpId="0"/>
      <p:bldP spid="82" grpId="0"/>
      <p:bldP spid="81" grpId="1"/>
      <p:bldP spid="82" grpId="1"/>
      <p:bldP spid="83" grpId="0"/>
      <p:bldP spid="84" grpId="0"/>
      <p:bldP spid="83" grpId="1"/>
      <p:bldP spid="84" grpId="1"/>
      <p:bldP spid="85" grpId="0"/>
      <p:bldP spid="86" grpId="0"/>
      <p:bldP spid="85" grpId="1"/>
      <p:bldP spid="86" grpId="1"/>
      <p:bldP spid="87" grpId="0"/>
      <p:bldP spid="88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COMMONDATA" val="eyJoZGlkIjoiZTM3MjIwNWFkOTIwYTliYmJmMGNhMjFlM2JhZDhkYTAifQ=="/>
  <p:tag name="KSO_WPP_MARK_KEY" val="885224e7-90c4-4991-9a73-300fac2f483d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WPS 演示</Application>
  <PresentationFormat>宽屏</PresentationFormat>
  <Paragraphs>147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配套课程4</vt:lpstr>
      <vt:lpstr>加速踏板位置传感器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宋叔叔～～～</cp:lastModifiedBy>
  <cp:revision>187</cp:revision>
  <dcterms:created xsi:type="dcterms:W3CDTF">2019-06-19T02:08:00Z</dcterms:created>
  <dcterms:modified xsi:type="dcterms:W3CDTF">2023-06-15T12:09:59Z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F96099379D874AB9A3DA3719DA91C765_11</vt:lpwstr>
  </property>
</Properties>
</file>