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3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39.xml"/><Relationship Id="rId16" Type="http://schemas.openxmlformats.org/officeDocument/2006/relationships/customXml" Target="../customXml/item1.xml"/><Relationship Id="rId15" Type="http://schemas.openxmlformats.org/officeDocument/2006/relationships/customXmlProps" Target="../customXml/itemProps138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tags" Target="../tags/tag4.xml"/><Relationship Id="rId3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image" Target="../media/image7.png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9" Type="http://schemas.openxmlformats.org/officeDocument/2006/relationships/slideLayout" Target="../slideLayouts/slideLayout2.xml"/><Relationship Id="rId68" Type="http://schemas.openxmlformats.org/officeDocument/2006/relationships/tags" Target="../tags/tag93.xml"/><Relationship Id="rId67" Type="http://schemas.openxmlformats.org/officeDocument/2006/relationships/image" Target="../media/image8.png"/><Relationship Id="rId66" Type="http://schemas.openxmlformats.org/officeDocument/2006/relationships/tags" Target="../tags/tag92.xml"/><Relationship Id="rId65" Type="http://schemas.openxmlformats.org/officeDocument/2006/relationships/image" Target="../media/image7.png"/><Relationship Id="rId64" Type="http://schemas.openxmlformats.org/officeDocument/2006/relationships/tags" Target="../tags/tag91.xml"/><Relationship Id="rId63" Type="http://schemas.openxmlformats.org/officeDocument/2006/relationships/tags" Target="../tags/tag90.xml"/><Relationship Id="rId62" Type="http://schemas.openxmlformats.org/officeDocument/2006/relationships/tags" Target="../tags/tag89.xml"/><Relationship Id="rId61" Type="http://schemas.openxmlformats.org/officeDocument/2006/relationships/tags" Target="../tags/tag88.xml"/><Relationship Id="rId60" Type="http://schemas.openxmlformats.org/officeDocument/2006/relationships/tags" Target="../tags/tag87.xml"/><Relationship Id="rId6" Type="http://schemas.openxmlformats.org/officeDocument/2006/relationships/tags" Target="../tags/tag33.xml"/><Relationship Id="rId59" Type="http://schemas.openxmlformats.org/officeDocument/2006/relationships/tags" Target="../tags/tag86.xml"/><Relationship Id="rId58" Type="http://schemas.openxmlformats.org/officeDocument/2006/relationships/tags" Target="../tags/tag85.xml"/><Relationship Id="rId57" Type="http://schemas.openxmlformats.org/officeDocument/2006/relationships/tags" Target="../tags/tag84.xml"/><Relationship Id="rId56" Type="http://schemas.openxmlformats.org/officeDocument/2006/relationships/tags" Target="../tags/tag83.xml"/><Relationship Id="rId55" Type="http://schemas.openxmlformats.org/officeDocument/2006/relationships/tags" Target="../tags/tag82.xml"/><Relationship Id="rId54" Type="http://schemas.openxmlformats.org/officeDocument/2006/relationships/tags" Target="../tags/tag81.xml"/><Relationship Id="rId53" Type="http://schemas.openxmlformats.org/officeDocument/2006/relationships/tags" Target="../tags/tag80.xml"/><Relationship Id="rId52" Type="http://schemas.openxmlformats.org/officeDocument/2006/relationships/tags" Target="../tags/tag79.xml"/><Relationship Id="rId51" Type="http://schemas.openxmlformats.org/officeDocument/2006/relationships/tags" Target="../tags/tag78.xml"/><Relationship Id="rId50" Type="http://schemas.openxmlformats.org/officeDocument/2006/relationships/tags" Target="../tags/tag77.xml"/><Relationship Id="rId5" Type="http://schemas.openxmlformats.org/officeDocument/2006/relationships/tags" Target="../tags/tag32.xml"/><Relationship Id="rId49" Type="http://schemas.openxmlformats.org/officeDocument/2006/relationships/tags" Target="../tags/tag76.xml"/><Relationship Id="rId48" Type="http://schemas.openxmlformats.org/officeDocument/2006/relationships/tags" Target="../tags/tag75.xml"/><Relationship Id="rId47" Type="http://schemas.openxmlformats.org/officeDocument/2006/relationships/tags" Target="../tags/tag74.xml"/><Relationship Id="rId46" Type="http://schemas.openxmlformats.org/officeDocument/2006/relationships/tags" Target="../tags/tag73.xml"/><Relationship Id="rId45" Type="http://schemas.openxmlformats.org/officeDocument/2006/relationships/tags" Target="../tags/tag72.xml"/><Relationship Id="rId44" Type="http://schemas.openxmlformats.org/officeDocument/2006/relationships/tags" Target="../tags/tag71.xml"/><Relationship Id="rId43" Type="http://schemas.openxmlformats.org/officeDocument/2006/relationships/tags" Target="../tags/tag70.xml"/><Relationship Id="rId42" Type="http://schemas.openxmlformats.org/officeDocument/2006/relationships/tags" Target="../tags/tag69.xml"/><Relationship Id="rId41" Type="http://schemas.openxmlformats.org/officeDocument/2006/relationships/tags" Target="../tags/tag68.xml"/><Relationship Id="rId40" Type="http://schemas.openxmlformats.org/officeDocument/2006/relationships/tags" Target="../tags/tag67.xml"/><Relationship Id="rId4" Type="http://schemas.openxmlformats.org/officeDocument/2006/relationships/tags" Target="../tags/tag31.xml"/><Relationship Id="rId39" Type="http://schemas.openxmlformats.org/officeDocument/2006/relationships/tags" Target="../tags/tag66.xml"/><Relationship Id="rId38" Type="http://schemas.openxmlformats.org/officeDocument/2006/relationships/tags" Target="../tags/tag65.xml"/><Relationship Id="rId37" Type="http://schemas.openxmlformats.org/officeDocument/2006/relationships/tags" Target="../tags/tag64.xml"/><Relationship Id="rId36" Type="http://schemas.openxmlformats.org/officeDocument/2006/relationships/tags" Target="../tags/tag63.xml"/><Relationship Id="rId35" Type="http://schemas.openxmlformats.org/officeDocument/2006/relationships/tags" Target="../tags/tag62.xml"/><Relationship Id="rId34" Type="http://schemas.openxmlformats.org/officeDocument/2006/relationships/tags" Target="../tags/tag61.xml"/><Relationship Id="rId33" Type="http://schemas.openxmlformats.org/officeDocument/2006/relationships/tags" Target="../tags/tag60.xml"/><Relationship Id="rId32" Type="http://schemas.openxmlformats.org/officeDocument/2006/relationships/tags" Target="../tags/tag59.xml"/><Relationship Id="rId31" Type="http://schemas.openxmlformats.org/officeDocument/2006/relationships/tags" Target="../tags/tag58.xml"/><Relationship Id="rId30" Type="http://schemas.openxmlformats.org/officeDocument/2006/relationships/tags" Target="../tags/tag57.xml"/><Relationship Id="rId3" Type="http://schemas.openxmlformats.org/officeDocument/2006/relationships/tags" Target="../tags/tag30.xml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29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8" Type="http://schemas.openxmlformats.org/officeDocument/2006/relationships/slideLayout" Target="../slideLayouts/slideLayout2.xml"/><Relationship Id="rId47" Type="http://schemas.openxmlformats.org/officeDocument/2006/relationships/tags" Target="../tags/tag137.xml"/><Relationship Id="rId46" Type="http://schemas.openxmlformats.org/officeDocument/2006/relationships/tags" Target="../tags/tag136.xml"/><Relationship Id="rId45" Type="http://schemas.openxmlformats.org/officeDocument/2006/relationships/tags" Target="../tags/tag135.xml"/><Relationship Id="rId44" Type="http://schemas.openxmlformats.org/officeDocument/2006/relationships/tags" Target="../tags/tag134.xml"/><Relationship Id="rId43" Type="http://schemas.openxmlformats.org/officeDocument/2006/relationships/tags" Target="../tags/tag133.xml"/><Relationship Id="rId42" Type="http://schemas.openxmlformats.org/officeDocument/2006/relationships/tags" Target="../tags/tag132.xml"/><Relationship Id="rId41" Type="http://schemas.openxmlformats.org/officeDocument/2006/relationships/tags" Target="../tags/tag131.xml"/><Relationship Id="rId40" Type="http://schemas.openxmlformats.org/officeDocument/2006/relationships/tags" Target="../tags/tag130.xml"/><Relationship Id="rId4" Type="http://schemas.openxmlformats.org/officeDocument/2006/relationships/tags" Target="../tags/tag95.xml"/><Relationship Id="rId39" Type="http://schemas.openxmlformats.org/officeDocument/2006/relationships/tags" Target="../tags/tag129.xml"/><Relationship Id="rId38" Type="http://schemas.openxmlformats.org/officeDocument/2006/relationships/tags" Target="../tags/tag128.xml"/><Relationship Id="rId37" Type="http://schemas.openxmlformats.org/officeDocument/2006/relationships/tags" Target="../tags/tag127.xml"/><Relationship Id="rId36" Type="http://schemas.openxmlformats.org/officeDocument/2006/relationships/tags" Target="../tags/tag126.xml"/><Relationship Id="rId35" Type="http://schemas.openxmlformats.org/officeDocument/2006/relationships/tags" Target="../tags/tag125.xml"/><Relationship Id="rId34" Type="http://schemas.openxmlformats.org/officeDocument/2006/relationships/tags" Target="../tags/tag124.xml"/><Relationship Id="rId33" Type="http://schemas.openxmlformats.org/officeDocument/2006/relationships/tags" Target="../tags/tag123.xml"/><Relationship Id="rId32" Type="http://schemas.openxmlformats.org/officeDocument/2006/relationships/tags" Target="../tags/tag122.xml"/><Relationship Id="rId31" Type="http://schemas.openxmlformats.org/officeDocument/2006/relationships/tags" Target="../tags/tag121.xml"/><Relationship Id="rId30" Type="http://schemas.openxmlformats.org/officeDocument/2006/relationships/tags" Target="../tags/tag120.xml"/><Relationship Id="rId3" Type="http://schemas.openxmlformats.org/officeDocument/2006/relationships/image" Target="../media/image13.png"/><Relationship Id="rId29" Type="http://schemas.openxmlformats.org/officeDocument/2006/relationships/tags" Target="../tags/tag119.xml"/><Relationship Id="rId28" Type="http://schemas.openxmlformats.org/officeDocument/2006/relationships/tags" Target="../tags/tag118.xml"/><Relationship Id="rId27" Type="http://schemas.openxmlformats.org/officeDocument/2006/relationships/tags" Target="../tags/tag117.xml"/><Relationship Id="rId26" Type="http://schemas.openxmlformats.org/officeDocument/2006/relationships/tags" Target="../tags/tag116.xml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image" Target="../media/image12.png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image" Target="../media/image14.png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1329055"/>
            <a:ext cx="5593715" cy="1828165"/>
          </a:xfrm>
        </p:spPr>
        <p:txBody>
          <a:bodyPr>
            <a:normAutofit fontScale="90000"/>
          </a:bodyPr>
          <a:p>
            <a:r>
              <a:rPr lang="zh-CN" altLang="en-US" b="1">
                <a:sym typeface="+mn-ea"/>
              </a:rPr>
              <a:t>新型加速踏板</a:t>
            </a:r>
            <a:br>
              <a:rPr lang="zh-CN" altLang="en-US" b="1">
                <a:sym typeface="+mn-ea"/>
              </a:rPr>
            </a:br>
            <a:r>
              <a:rPr lang="zh-CN" altLang="en-US" b="1">
                <a:sym typeface="+mn-ea"/>
              </a:rPr>
              <a:t>位置传感器</a:t>
            </a:r>
            <a:endParaRPr lang="zh-CN" altLang="en-US" b="1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-3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5805" y="0"/>
            <a:ext cx="6386195" cy="3592195"/>
          </a:xfrm>
          <a:prstGeom prst="rect">
            <a:avLst/>
          </a:prstGeom>
        </p:spPr>
      </p:pic>
      <p:pic>
        <p:nvPicPr>
          <p:cNvPr id="104" name="图片 10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02700" y="0"/>
            <a:ext cx="3294380" cy="359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6200" y="710565"/>
            <a:ext cx="5807075" cy="2600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400"/>
              <a:t>电</a:t>
            </a:r>
            <a:r>
              <a:rPr lang="zh-CN" altLang="en-US" sz="1400"/>
              <a:t>磁式加速踏板模块，由加速踏板、机械部件、薄金属盘、盖板和PCB印制电路板等组成，带有加速踏板位置传感器1和加速踏板位置传感器2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这两个加速踏板位置传感器是加速踏板模块的一部分，作为感应式传感器以非接触方式工作。其优点是，浮动传感器无摩擦，寿命长，整体式传感器不</a:t>
            </a:r>
            <a:r>
              <a:rPr lang="zh-CN" altLang="en-US" sz="1400"/>
              <a:t>需要进行强制低速挡基本设定。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加速踏板位置传感器由一个励磁线圈、金属薄片、接收线圈和信号处理电路组成。励磁线圈产生磁场，当加速踏板被踩下时，金属薄片被带着在励磁线圈产生的磁场中做直线运动，所造成的磁场变化在接收线圈中感应出电压，经过信号处理器处理，传送给ECU </a:t>
            </a:r>
            <a:endParaRPr lang="zh-CN" altLang="en-US" sz="1400"/>
          </a:p>
        </p:txBody>
      </p:sp>
      <p:pic>
        <p:nvPicPr>
          <p:cNvPr id="105" name="图片 10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200" y="3180080"/>
            <a:ext cx="6727190" cy="315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83755" y="3653790"/>
            <a:ext cx="4946650" cy="2810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" name="图片 49" descr="96bb6379a470450f4156b0327f3e03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grayscl/>
          </a:blip>
          <a:srcRect l="12394" r="9244"/>
          <a:stretch>
            <a:fillRect/>
          </a:stretch>
        </p:blipFill>
        <p:spPr>
          <a:xfrm>
            <a:off x="114935" y="768350"/>
            <a:ext cx="5980430" cy="1218565"/>
          </a:xfrm>
          <a:prstGeom prst="rect">
            <a:avLst/>
          </a:prstGeom>
          <a:effectLst>
            <a:innerShdw blurRad="1270000" dir="13500000">
              <a:srgbClr val="FFFF00">
                <a:alpha val="100000"/>
              </a:srgbClr>
            </a:innerShdw>
          </a:effectLst>
        </p:spPr>
      </p:pic>
      <p:pic>
        <p:nvPicPr>
          <p:cNvPr id="51" name="图片 50" descr="96bb6379a470450f4156b0327f3e03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grayscl/>
          </a:blip>
          <a:srcRect l="12394" r="9244"/>
          <a:stretch>
            <a:fillRect/>
          </a:stretch>
        </p:blipFill>
        <p:spPr>
          <a:xfrm flipV="1">
            <a:off x="288925" y="4669790"/>
            <a:ext cx="5915025" cy="1218565"/>
          </a:xfrm>
          <a:prstGeom prst="rect">
            <a:avLst/>
          </a:prstGeom>
          <a:effectLst>
            <a:innerShdw blurRad="1270000" dir="13500000">
              <a:srgbClr val="FFFF00">
                <a:alpha val="100000"/>
              </a:srgbClr>
            </a:innerShdw>
          </a:effectLst>
        </p:spPr>
      </p:pic>
      <p:sp>
        <p:nvSpPr>
          <p:cNvPr id="4" name="矩形 3"/>
          <p:cNvSpPr/>
          <p:nvPr/>
        </p:nvSpPr>
        <p:spPr>
          <a:xfrm>
            <a:off x="530860" y="1863725"/>
            <a:ext cx="5094605" cy="2971165"/>
          </a:xfrm>
          <a:prstGeom prst="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棱台 4"/>
          <p:cNvSpPr/>
          <p:nvPr/>
        </p:nvSpPr>
        <p:spPr>
          <a:xfrm>
            <a:off x="6582410" y="1049655"/>
            <a:ext cx="1087755" cy="48748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/>
              <a:t>信号处理器</a:t>
            </a:r>
            <a:endParaRPr lang="zh-CN" altLang="en-US" sz="5400"/>
          </a:p>
        </p:txBody>
      </p:sp>
      <p:cxnSp>
        <p:nvCxnSpPr>
          <p:cNvPr id="11" name="直接连接符 10"/>
          <p:cNvCxnSpPr/>
          <p:nvPr/>
        </p:nvCxnSpPr>
        <p:spPr>
          <a:xfrm>
            <a:off x="5673090" y="1824990"/>
            <a:ext cx="104775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625465" y="4871720"/>
            <a:ext cx="101854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013710" y="1077595"/>
            <a:ext cx="1397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励磁线圈</a:t>
            </a:r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781300" y="1445895"/>
            <a:ext cx="930910" cy="367665"/>
          </a:xfrm>
          <a:prstGeom prst="line">
            <a:avLst/>
          </a:prstGeom>
          <a:ln w="635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658110" y="5480050"/>
            <a:ext cx="1397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感应线圈</a:t>
            </a:r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161665" y="4356100"/>
            <a:ext cx="274320" cy="1137920"/>
          </a:xfrm>
          <a:prstGeom prst="line">
            <a:avLst/>
          </a:prstGeom>
          <a:ln w="635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802880" y="2938780"/>
            <a:ext cx="469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感应</a:t>
            </a:r>
            <a:r>
              <a:rPr lang="zh-CN" altLang="en-US"/>
              <a:t>电压</a:t>
            </a:r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8833485" y="2140585"/>
            <a:ext cx="2771775" cy="249555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297545" y="1598930"/>
            <a:ext cx="0" cy="3514090"/>
          </a:xfrm>
          <a:prstGeom prst="line">
            <a:avLst/>
          </a:prstGeom>
          <a:ln w="444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8007350" y="4845050"/>
            <a:ext cx="4232910" cy="930275"/>
            <a:chOff x="11552" y="7611"/>
            <a:chExt cx="6666" cy="1465"/>
          </a:xfrm>
        </p:grpSpPr>
        <p:cxnSp>
          <p:nvCxnSpPr>
            <p:cNvPr id="34" name="直接连接符 33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11970" y="7995"/>
              <a:ext cx="5548" cy="0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5"/>
              </p:custDataLst>
            </p:nvPr>
          </p:nvCxnSpPr>
          <p:spPr>
            <a:xfrm>
              <a:off x="17518" y="7646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6"/>
              </p:custDataLst>
            </p:nvPr>
          </p:nvSpPr>
          <p:spPr>
            <a:xfrm>
              <a:off x="13909" y="8496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加速踏板深度</a:t>
              </a:r>
              <a:endParaRPr lang="zh-CN" altLang="en-US"/>
            </a:p>
          </p:txBody>
        </p:sp>
        <p:sp>
          <p:nvSpPr>
            <p:cNvPr id="37" name="文本框 36"/>
            <p:cNvSpPr txBox="1"/>
            <p:nvPr>
              <p:custDataLst>
                <p:tags r:id="rId7"/>
              </p:custDataLst>
            </p:nvPr>
          </p:nvSpPr>
          <p:spPr>
            <a:xfrm>
              <a:off x="11552" y="801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全关</a:t>
              </a:r>
              <a:endParaRPr lang="zh-CN" altLang="en-US"/>
            </a:p>
          </p:txBody>
        </p:sp>
        <p:cxnSp>
          <p:nvCxnSpPr>
            <p:cNvPr id="38" name="直接连接符 37"/>
            <p:cNvCxnSpPr/>
            <p:nvPr>
              <p:custDataLst>
                <p:tags r:id="rId8"/>
              </p:custDataLst>
            </p:nvPr>
          </p:nvCxnSpPr>
          <p:spPr>
            <a:xfrm>
              <a:off x="13094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9"/>
              </p:custDataLst>
            </p:nvPr>
          </p:nvCxnSpPr>
          <p:spPr>
            <a:xfrm>
              <a:off x="14200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10"/>
              </p:custDataLst>
            </p:nvPr>
          </p:nvCxnSpPr>
          <p:spPr>
            <a:xfrm>
              <a:off x="15306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11"/>
              </p:custDataLst>
            </p:nvPr>
          </p:nvCxnSpPr>
          <p:spPr>
            <a:xfrm>
              <a:off x="16412" y="7611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12"/>
              </p:custDataLst>
            </p:nvPr>
          </p:nvSpPr>
          <p:spPr>
            <a:xfrm>
              <a:off x="12639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20%</a:t>
              </a:r>
              <a:endParaRPr lang="en-US" altLang="zh-CN"/>
            </a:p>
          </p:txBody>
        </p:sp>
        <p:sp>
          <p:nvSpPr>
            <p:cNvPr id="44" name="文本框 43"/>
            <p:cNvSpPr txBox="1"/>
            <p:nvPr>
              <p:custDataLst>
                <p:tags r:id="rId13"/>
              </p:custDataLst>
            </p:nvPr>
          </p:nvSpPr>
          <p:spPr>
            <a:xfrm>
              <a:off x="13751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40%</a:t>
              </a:r>
              <a:endParaRPr lang="en-US" altLang="zh-CN"/>
            </a:p>
          </p:txBody>
        </p:sp>
        <p:sp>
          <p:nvSpPr>
            <p:cNvPr id="45" name="文本框 44"/>
            <p:cNvSpPr txBox="1"/>
            <p:nvPr>
              <p:custDataLst>
                <p:tags r:id="rId14"/>
              </p:custDataLst>
            </p:nvPr>
          </p:nvSpPr>
          <p:spPr>
            <a:xfrm>
              <a:off x="14863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60%</a:t>
              </a:r>
              <a:endParaRPr lang="en-US" altLang="zh-CN"/>
            </a:p>
          </p:txBody>
        </p:sp>
        <p:sp>
          <p:nvSpPr>
            <p:cNvPr id="46" name="文本框 45"/>
            <p:cNvSpPr txBox="1"/>
            <p:nvPr>
              <p:custDataLst>
                <p:tags r:id="rId15"/>
              </p:custDataLst>
            </p:nvPr>
          </p:nvSpPr>
          <p:spPr>
            <a:xfrm>
              <a:off x="15975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80%</a:t>
              </a:r>
              <a:endParaRPr lang="en-US" altLang="zh-CN"/>
            </a:p>
          </p:txBody>
        </p:sp>
        <p:sp>
          <p:nvSpPr>
            <p:cNvPr id="47" name="文本框 46"/>
            <p:cNvSpPr txBox="1"/>
            <p:nvPr>
              <p:custDataLst>
                <p:tags r:id="rId16"/>
              </p:custDataLst>
            </p:nvPr>
          </p:nvSpPr>
          <p:spPr>
            <a:xfrm>
              <a:off x="17087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</a:t>
              </a:r>
              <a:r>
                <a:rPr lang="zh-CN" altLang="en-US"/>
                <a:t>开</a:t>
              </a:r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9455" y="2216150"/>
            <a:ext cx="5883275" cy="2200275"/>
            <a:chOff x="1133" y="2890"/>
            <a:chExt cx="9265" cy="3465"/>
          </a:xfrm>
        </p:grpSpPr>
        <p:grpSp>
          <p:nvGrpSpPr>
            <p:cNvPr id="13" name="组合 12"/>
            <p:cNvGrpSpPr/>
            <p:nvPr/>
          </p:nvGrpSpPr>
          <p:grpSpPr>
            <a:xfrm>
              <a:off x="1133" y="2917"/>
              <a:ext cx="7530" cy="3431"/>
              <a:chOff x="2013" y="3020"/>
              <a:chExt cx="9294" cy="3044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2013" y="3023"/>
                <a:ext cx="7710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3597" y="6048"/>
                <a:ext cx="7710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2054" y="3036"/>
                <a:ext cx="1591" cy="302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9672" y="3020"/>
                <a:ext cx="1591" cy="302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接连接符 47"/>
            <p:cNvCxnSpPr/>
            <p:nvPr/>
          </p:nvCxnSpPr>
          <p:spPr>
            <a:xfrm>
              <a:off x="7338" y="2890"/>
              <a:ext cx="30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613" y="6355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 flipV="1">
            <a:off x="713740" y="2044700"/>
            <a:ext cx="5883910" cy="2140802"/>
            <a:chOff x="1133" y="2905"/>
            <a:chExt cx="9266" cy="3450"/>
          </a:xfrm>
        </p:grpSpPr>
        <p:grpSp>
          <p:nvGrpSpPr>
            <p:cNvPr id="3" name="组合 2"/>
            <p:cNvGrpSpPr/>
            <p:nvPr/>
          </p:nvGrpSpPr>
          <p:grpSpPr>
            <a:xfrm>
              <a:off x="1133" y="2917"/>
              <a:ext cx="7530" cy="3431"/>
              <a:chOff x="2013" y="3020"/>
              <a:chExt cx="9294" cy="3044"/>
            </a:xfrm>
          </p:grpSpPr>
          <p:cxnSp>
            <p:nvCxnSpPr>
              <p:cNvPr id="6" name="直接连接符 5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2013" y="3023"/>
                <a:ext cx="7710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3597" y="6048"/>
                <a:ext cx="7710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19"/>
                </p:custDataLst>
              </p:nvPr>
            </p:nvCxnSpPr>
            <p:spPr>
              <a:xfrm flipH="1" flipV="1">
                <a:off x="2054" y="3036"/>
                <a:ext cx="1591" cy="302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>
                <p:custDataLst>
                  <p:tags r:id="rId20"/>
                </p:custDataLst>
              </p:nvPr>
            </p:nvCxnSpPr>
            <p:spPr>
              <a:xfrm flipH="1" flipV="1">
                <a:off x="9672" y="3020"/>
                <a:ext cx="1591" cy="302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>
              <p:custDataLst>
                <p:tags r:id="rId21"/>
              </p:custDataLst>
            </p:nvPr>
          </p:nvCxnSpPr>
          <p:spPr>
            <a:xfrm>
              <a:off x="7338" y="2905"/>
              <a:ext cx="306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22"/>
              </p:custDataLst>
            </p:nvPr>
          </p:nvCxnSpPr>
          <p:spPr>
            <a:xfrm>
              <a:off x="8613" y="6355"/>
              <a:ext cx="175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556385" y="2526030"/>
            <a:ext cx="5046345" cy="1337310"/>
            <a:chOff x="2416" y="4163"/>
            <a:chExt cx="7947" cy="2106"/>
          </a:xfrm>
        </p:grpSpPr>
        <p:sp>
          <p:nvSpPr>
            <p:cNvPr id="53" name="流程图: 决策 52"/>
            <p:cNvSpPr/>
            <p:nvPr/>
          </p:nvSpPr>
          <p:spPr>
            <a:xfrm>
              <a:off x="2416" y="4176"/>
              <a:ext cx="6136" cy="2093"/>
            </a:xfrm>
            <a:prstGeom prst="flowChartDecision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>
              <p:custDataLst>
                <p:tags r:id="rId23"/>
              </p:custDataLst>
            </p:nvPr>
          </p:nvCxnSpPr>
          <p:spPr>
            <a:xfrm flipV="1">
              <a:off x="5473" y="4163"/>
              <a:ext cx="4891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4"/>
              </p:custDataLst>
            </p:nvPr>
          </p:nvCxnSpPr>
          <p:spPr>
            <a:xfrm flipV="1">
              <a:off x="5473" y="6269"/>
              <a:ext cx="4891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F35B0BEE-F18A-47BB-8FCB-E00DA2F2635D-2" descr="C:/Users/admin/AppData/Local/Temp/wpp.jywCapwpp"/>
          <p:cNvPicPr/>
          <p:nvPr/>
        </p:nvPicPr>
        <p:blipFill>
          <a:blip r:embed="rId25"/>
          <a:srcRect l="17190" r="18083" b="5278"/>
          <a:stretch>
            <a:fillRect/>
          </a:stretch>
        </p:blipFill>
        <p:spPr>
          <a:xfrm>
            <a:off x="719455" y="1998980"/>
            <a:ext cx="929640" cy="263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0313 -0.000925926 " pathEditMode="relative" rAng="0" ptsTypes="">
                                      <p:cBhvr>
                                        <p:cTn id="4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" name="组合 39"/>
          <p:cNvGrpSpPr/>
          <p:nvPr/>
        </p:nvGrpSpPr>
        <p:grpSpPr>
          <a:xfrm>
            <a:off x="95250" y="1559560"/>
            <a:ext cx="4781550" cy="3618230"/>
            <a:chOff x="150" y="2456"/>
            <a:chExt cx="7530" cy="5698"/>
          </a:xfrm>
        </p:grpSpPr>
        <p:sp>
          <p:nvSpPr>
            <p:cNvPr id="8" name="圆角矩形 7"/>
            <p:cNvSpPr/>
            <p:nvPr/>
          </p:nvSpPr>
          <p:spPr>
            <a:xfrm>
              <a:off x="150" y="2456"/>
              <a:ext cx="7530" cy="5698"/>
            </a:xfrm>
            <a:prstGeom prst="roundRect">
              <a:avLst>
                <a:gd name="adj" fmla="val 8775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3" name="图片 32" descr="d863eee18e187f4559b27d577cc8a1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4" y="2904"/>
              <a:ext cx="5896" cy="4861"/>
            </a:xfrm>
            <a:prstGeom prst="rect">
              <a:avLst/>
            </a:prstGeom>
          </p:spPr>
        </p:pic>
        <p:sp>
          <p:nvSpPr>
            <p:cNvPr id="3" name="棱台 2"/>
            <p:cNvSpPr/>
            <p:nvPr/>
          </p:nvSpPr>
          <p:spPr>
            <a:xfrm>
              <a:off x="6665" y="3067"/>
              <a:ext cx="723" cy="413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信号处理器</a:t>
              </a:r>
              <a:endParaRPr lang="zh-CN" altLang="en-US"/>
            </a:p>
          </p:txBody>
        </p:sp>
      </p:grpSp>
      <p:sp>
        <p:nvSpPr>
          <p:cNvPr id="4" name="棱台 3"/>
          <p:cNvSpPr/>
          <p:nvPr/>
        </p:nvSpPr>
        <p:spPr>
          <a:xfrm>
            <a:off x="6290310" y="1559560"/>
            <a:ext cx="1029970" cy="3554730"/>
          </a:xfrm>
          <a:prstGeom prst="bevel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发动机电脑</a:t>
            </a:r>
            <a:endParaRPr lang="zh-CN" altLang="en-US" sz="3600"/>
          </a:p>
        </p:txBody>
      </p:sp>
      <p:cxnSp>
        <p:nvCxnSpPr>
          <p:cNvPr id="42" name="直接连接符 41"/>
          <p:cNvCxnSpPr/>
          <p:nvPr>
            <p:custDataLst>
              <p:tags r:id="rId2"/>
            </p:custDataLst>
          </p:nvPr>
        </p:nvCxnSpPr>
        <p:spPr>
          <a:xfrm flipV="1">
            <a:off x="8188325" y="3524250"/>
            <a:ext cx="3308350" cy="1007745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7545070" y="1299845"/>
            <a:ext cx="628015" cy="3547745"/>
            <a:chOff x="11351" y="2832"/>
            <a:chExt cx="989" cy="5587"/>
          </a:xfrm>
        </p:grpSpPr>
        <p:cxnSp>
          <p:nvCxnSpPr>
            <p:cNvPr id="41" name="直接连接符 40"/>
            <p:cNvCxnSpPr/>
            <p:nvPr>
              <p:custDataLst>
                <p:tags r:id="rId3"/>
              </p:custDataLst>
            </p:nvPr>
          </p:nvCxnSpPr>
          <p:spPr>
            <a:xfrm>
              <a:off x="12075" y="731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4"/>
              </p:custDataLst>
            </p:nvPr>
          </p:nvSpPr>
          <p:spPr>
            <a:xfrm>
              <a:off x="11369" y="7839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0v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5"/>
              </p:custDataLst>
            </p:nvPr>
          </p:nvSpPr>
          <p:spPr>
            <a:xfrm>
              <a:off x="11351" y="2832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5v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45" name="直接连接符 44"/>
            <p:cNvCxnSpPr/>
            <p:nvPr>
              <p:custDataLst>
                <p:tags r:id="rId6"/>
              </p:custDataLst>
            </p:nvPr>
          </p:nvCxnSpPr>
          <p:spPr>
            <a:xfrm>
              <a:off x="12075" y="627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>
              <p:custDataLst>
                <p:tags r:id="rId7"/>
              </p:custDataLst>
            </p:nvPr>
          </p:nvCxnSpPr>
          <p:spPr>
            <a:xfrm>
              <a:off x="12075" y="523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8"/>
              </p:custDataLst>
            </p:nvPr>
          </p:nvCxnSpPr>
          <p:spPr>
            <a:xfrm>
              <a:off x="12075" y="419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9"/>
              </p:custDataLst>
            </p:nvPr>
          </p:nvCxnSpPr>
          <p:spPr>
            <a:xfrm>
              <a:off x="12075" y="315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12040" y="729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12040" y="625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12040" y="521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2040" y="417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12040" y="3130"/>
              <a:ext cx="301" cy="2"/>
            </a:xfrm>
            <a:prstGeom prst="line">
              <a:avLst/>
            </a:prstGeom>
            <a:ln w="444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15"/>
              </p:custDataLst>
            </p:nvPr>
          </p:nvSpPr>
          <p:spPr>
            <a:xfrm>
              <a:off x="11351" y="7058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1351" y="6006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7"/>
              </p:custDataLst>
            </p:nvPr>
          </p:nvSpPr>
          <p:spPr>
            <a:xfrm>
              <a:off x="11351" y="4926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3v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8"/>
              </p:custDataLst>
            </p:nvPr>
          </p:nvSpPr>
          <p:spPr>
            <a:xfrm>
              <a:off x="11351" y="3748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4v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65" name="直接连接符 64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12040" y="833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接连接符 66"/>
          <p:cNvCxnSpPr/>
          <p:nvPr>
            <p:custDataLst>
              <p:tags r:id="rId20"/>
            </p:custDataLst>
          </p:nvPr>
        </p:nvCxnSpPr>
        <p:spPr>
          <a:xfrm flipV="1">
            <a:off x="8178165" y="2200275"/>
            <a:ext cx="3318510" cy="217487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>
            <p:custDataLst>
              <p:tags r:id="rId21"/>
            </p:custDataLst>
          </p:nvPr>
        </p:nvSpPr>
        <p:spPr>
          <a:xfrm>
            <a:off x="7976235" y="449389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0.35V</a:t>
            </a:r>
            <a:endParaRPr lang="en-US" altLang="zh-CN" sz="1000" b="1"/>
          </a:p>
        </p:txBody>
      </p:sp>
      <p:sp>
        <p:nvSpPr>
          <p:cNvPr id="78" name="文本框 77"/>
          <p:cNvSpPr txBox="1"/>
          <p:nvPr>
            <p:custDataLst>
              <p:tags r:id="rId22"/>
            </p:custDataLst>
          </p:nvPr>
        </p:nvSpPr>
        <p:spPr>
          <a:xfrm>
            <a:off x="7931150" y="414147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0.7V</a:t>
            </a:r>
            <a:endParaRPr lang="en-US" altLang="zh-CN" sz="1000" b="1"/>
          </a:p>
        </p:txBody>
      </p:sp>
      <p:sp>
        <p:nvSpPr>
          <p:cNvPr id="79" name="文本框 78"/>
          <p:cNvSpPr txBox="1"/>
          <p:nvPr>
            <p:custDataLst>
              <p:tags r:id="rId23"/>
            </p:custDataLst>
          </p:nvPr>
        </p:nvSpPr>
        <p:spPr>
          <a:xfrm>
            <a:off x="8340725" y="419354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0.6V</a:t>
            </a:r>
            <a:endParaRPr lang="en-US" altLang="zh-CN" sz="1000" b="1"/>
          </a:p>
        </p:txBody>
      </p:sp>
      <p:sp>
        <p:nvSpPr>
          <p:cNvPr id="80" name="文本框 79"/>
          <p:cNvSpPr txBox="1"/>
          <p:nvPr>
            <p:custDataLst>
              <p:tags r:id="rId24"/>
            </p:custDataLst>
          </p:nvPr>
        </p:nvSpPr>
        <p:spPr>
          <a:xfrm>
            <a:off x="8340725" y="384429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1.2V</a:t>
            </a:r>
            <a:endParaRPr lang="en-US" altLang="zh-CN" sz="1000" b="1"/>
          </a:p>
        </p:txBody>
      </p:sp>
      <p:sp>
        <p:nvSpPr>
          <p:cNvPr id="81" name="文本框 80"/>
          <p:cNvSpPr txBox="1"/>
          <p:nvPr>
            <p:custDataLst>
              <p:tags r:id="rId25"/>
            </p:custDataLst>
          </p:nvPr>
        </p:nvSpPr>
        <p:spPr>
          <a:xfrm>
            <a:off x="9042400" y="398081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1.0V</a:t>
            </a:r>
            <a:endParaRPr lang="en-US" altLang="zh-CN" sz="1000" b="1"/>
          </a:p>
        </p:txBody>
      </p:sp>
      <p:sp>
        <p:nvSpPr>
          <p:cNvPr id="82" name="文本框 81"/>
          <p:cNvSpPr txBox="1"/>
          <p:nvPr>
            <p:custDataLst>
              <p:tags r:id="rId26"/>
            </p:custDataLst>
          </p:nvPr>
        </p:nvSpPr>
        <p:spPr>
          <a:xfrm>
            <a:off x="9042400" y="337883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2.0V</a:t>
            </a:r>
            <a:endParaRPr lang="en-US" altLang="zh-CN" sz="1000" b="1"/>
          </a:p>
        </p:txBody>
      </p:sp>
      <p:sp>
        <p:nvSpPr>
          <p:cNvPr id="83" name="文本框 82"/>
          <p:cNvSpPr txBox="1"/>
          <p:nvPr>
            <p:custDataLst>
              <p:tags r:id="rId27"/>
            </p:custDataLst>
          </p:nvPr>
        </p:nvSpPr>
        <p:spPr>
          <a:xfrm>
            <a:off x="9743440" y="374396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1.4V</a:t>
            </a:r>
            <a:endParaRPr lang="en-US" altLang="zh-CN" sz="1000" b="1"/>
          </a:p>
        </p:txBody>
      </p:sp>
      <p:sp>
        <p:nvSpPr>
          <p:cNvPr id="84" name="文本框 83"/>
          <p:cNvSpPr txBox="1"/>
          <p:nvPr>
            <p:custDataLst>
              <p:tags r:id="rId28"/>
            </p:custDataLst>
          </p:nvPr>
        </p:nvSpPr>
        <p:spPr>
          <a:xfrm>
            <a:off x="9762490" y="290830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2.8V</a:t>
            </a:r>
            <a:endParaRPr lang="en-US" altLang="zh-CN" sz="1000" b="1"/>
          </a:p>
        </p:txBody>
      </p:sp>
      <p:sp>
        <p:nvSpPr>
          <p:cNvPr id="85" name="文本框 84"/>
          <p:cNvSpPr txBox="1"/>
          <p:nvPr>
            <p:custDataLst>
              <p:tags r:id="rId29"/>
            </p:custDataLst>
          </p:nvPr>
        </p:nvSpPr>
        <p:spPr>
          <a:xfrm>
            <a:off x="10441623" y="354330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1.6V</a:t>
            </a:r>
            <a:endParaRPr lang="en-US" altLang="zh-CN" sz="1000" b="1"/>
          </a:p>
        </p:txBody>
      </p:sp>
      <p:sp>
        <p:nvSpPr>
          <p:cNvPr id="86" name="文本框 85"/>
          <p:cNvSpPr txBox="1"/>
          <p:nvPr>
            <p:custDataLst>
              <p:tags r:id="rId30"/>
            </p:custDataLst>
          </p:nvPr>
        </p:nvSpPr>
        <p:spPr>
          <a:xfrm>
            <a:off x="10446068" y="242824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3.2V</a:t>
            </a:r>
            <a:endParaRPr lang="en-US" altLang="zh-CN" sz="1000" b="1"/>
          </a:p>
        </p:txBody>
      </p:sp>
      <p:sp>
        <p:nvSpPr>
          <p:cNvPr id="87" name="文本框 86"/>
          <p:cNvSpPr txBox="1"/>
          <p:nvPr>
            <p:custDataLst>
              <p:tags r:id="rId31"/>
            </p:custDataLst>
          </p:nvPr>
        </p:nvSpPr>
        <p:spPr>
          <a:xfrm>
            <a:off x="11131550" y="329628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1.9V</a:t>
            </a:r>
            <a:endParaRPr lang="en-US" altLang="zh-CN" sz="1000" b="1"/>
          </a:p>
        </p:txBody>
      </p:sp>
      <p:sp>
        <p:nvSpPr>
          <p:cNvPr id="88" name="文本框 87"/>
          <p:cNvSpPr txBox="1"/>
          <p:nvPr>
            <p:custDataLst>
              <p:tags r:id="rId32"/>
            </p:custDataLst>
          </p:nvPr>
        </p:nvSpPr>
        <p:spPr>
          <a:xfrm>
            <a:off x="11119485" y="194691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3.8V</a:t>
            </a:r>
            <a:endParaRPr lang="en-US" altLang="zh-CN" sz="1000" b="1"/>
          </a:p>
        </p:txBody>
      </p:sp>
      <p:grpSp>
        <p:nvGrpSpPr>
          <p:cNvPr id="57" name="组合 56"/>
          <p:cNvGrpSpPr/>
          <p:nvPr/>
        </p:nvGrpSpPr>
        <p:grpSpPr>
          <a:xfrm>
            <a:off x="7715885" y="4551680"/>
            <a:ext cx="4232910" cy="930275"/>
            <a:chOff x="11552" y="7611"/>
            <a:chExt cx="6666" cy="1465"/>
          </a:xfrm>
        </p:grpSpPr>
        <p:cxnSp>
          <p:nvCxnSpPr>
            <p:cNvPr id="59" name="直接连接符 58"/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11970" y="7995"/>
              <a:ext cx="5548" cy="0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34"/>
              </p:custDataLst>
            </p:nvPr>
          </p:nvCxnSpPr>
          <p:spPr>
            <a:xfrm>
              <a:off x="17518" y="7646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35"/>
              </p:custDataLst>
            </p:nvPr>
          </p:nvSpPr>
          <p:spPr>
            <a:xfrm>
              <a:off x="13909" y="8496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加速踏板深度</a:t>
              </a:r>
              <a:endParaRPr lang="zh-CN" altLang="en-US"/>
            </a:p>
          </p:txBody>
        </p:sp>
        <p:sp>
          <p:nvSpPr>
            <p:cNvPr id="62" name="文本框 61"/>
            <p:cNvSpPr txBox="1"/>
            <p:nvPr>
              <p:custDataLst>
                <p:tags r:id="rId36"/>
              </p:custDataLst>
            </p:nvPr>
          </p:nvSpPr>
          <p:spPr>
            <a:xfrm>
              <a:off x="11552" y="801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全关</a:t>
              </a:r>
              <a:endParaRPr lang="zh-CN" altLang="en-US"/>
            </a:p>
          </p:txBody>
        </p:sp>
        <p:cxnSp>
          <p:nvCxnSpPr>
            <p:cNvPr id="63" name="直接连接符 62"/>
            <p:cNvCxnSpPr/>
            <p:nvPr>
              <p:custDataLst>
                <p:tags r:id="rId37"/>
              </p:custDataLst>
            </p:nvPr>
          </p:nvCxnSpPr>
          <p:spPr>
            <a:xfrm>
              <a:off x="13094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38"/>
              </p:custDataLst>
            </p:nvPr>
          </p:nvCxnSpPr>
          <p:spPr>
            <a:xfrm>
              <a:off x="14200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39"/>
              </p:custDataLst>
            </p:nvPr>
          </p:nvCxnSpPr>
          <p:spPr>
            <a:xfrm>
              <a:off x="15306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40"/>
              </p:custDataLst>
            </p:nvPr>
          </p:nvCxnSpPr>
          <p:spPr>
            <a:xfrm>
              <a:off x="16412" y="7611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>
              <p:custDataLst>
                <p:tags r:id="rId41"/>
              </p:custDataLst>
            </p:nvPr>
          </p:nvSpPr>
          <p:spPr>
            <a:xfrm>
              <a:off x="12639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20%</a:t>
              </a:r>
              <a:endParaRPr lang="en-US" altLang="zh-CN"/>
            </a:p>
          </p:txBody>
        </p:sp>
        <p:sp>
          <p:nvSpPr>
            <p:cNvPr id="71" name="文本框 70"/>
            <p:cNvSpPr txBox="1"/>
            <p:nvPr>
              <p:custDataLst>
                <p:tags r:id="rId42"/>
              </p:custDataLst>
            </p:nvPr>
          </p:nvSpPr>
          <p:spPr>
            <a:xfrm>
              <a:off x="13751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40%</a:t>
              </a:r>
              <a:endParaRPr lang="en-US" altLang="zh-CN"/>
            </a:p>
          </p:txBody>
        </p:sp>
        <p:sp>
          <p:nvSpPr>
            <p:cNvPr id="72" name="文本框 71"/>
            <p:cNvSpPr txBox="1"/>
            <p:nvPr>
              <p:custDataLst>
                <p:tags r:id="rId43"/>
              </p:custDataLst>
            </p:nvPr>
          </p:nvSpPr>
          <p:spPr>
            <a:xfrm>
              <a:off x="14863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60%</a:t>
              </a:r>
              <a:endParaRPr lang="en-US" altLang="zh-CN"/>
            </a:p>
          </p:txBody>
        </p:sp>
        <p:sp>
          <p:nvSpPr>
            <p:cNvPr id="73" name="文本框 72"/>
            <p:cNvSpPr txBox="1"/>
            <p:nvPr>
              <p:custDataLst>
                <p:tags r:id="rId44"/>
              </p:custDataLst>
            </p:nvPr>
          </p:nvSpPr>
          <p:spPr>
            <a:xfrm>
              <a:off x="15975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80%</a:t>
              </a:r>
              <a:endParaRPr lang="en-US" altLang="zh-CN"/>
            </a:p>
          </p:txBody>
        </p:sp>
        <p:sp>
          <p:nvSpPr>
            <p:cNvPr id="74" name="文本框 73"/>
            <p:cNvSpPr txBox="1"/>
            <p:nvPr>
              <p:custDataLst>
                <p:tags r:id="rId45"/>
              </p:custDataLst>
            </p:nvPr>
          </p:nvSpPr>
          <p:spPr>
            <a:xfrm>
              <a:off x="17087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</a:t>
              </a:r>
              <a:r>
                <a:rPr lang="zh-CN" altLang="en-US"/>
                <a:t>开</a:t>
              </a:r>
              <a:endParaRPr lang="zh-CN" altLang="en-US"/>
            </a:p>
          </p:txBody>
        </p:sp>
      </p:grpSp>
      <p:cxnSp>
        <p:nvCxnSpPr>
          <p:cNvPr id="22" name="直接连接符 21"/>
          <p:cNvCxnSpPr/>
          <p:nvPr>
            <p:custDataLst>
              <p:tags r:id="rId46"/>
            </p:custDataLst>
          </p:nvPr>
        </p:nvCxnSpPr>
        <p:spPr>
          <a:xfrm flipV="1">
            <a:off x="4795838" y="2673350"/>
            <a:ext cx="1800000" cy="0"/>
          </a:xfrm>
          <a:prstGeom prst="line">
            <a:avLst/>
          </a:prstGeom>
          <a:ln w="44450">
            <a:solidFill>
              <a:srgbClr val="00B05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47"/>
            </p:custDataLst>
          </p:nvPr>
        </p:nvCxnSpPr>
        <p:spPr>
          <a:xfrm flipV="1">
            <a:off x="4795838" y="3124835"/>
            <a:ext cx="1584000" cy="0"/>
          </a:xfrm>
          <a:prstGeom prst="line">
            <a:avLst/>
          </a:prstGeom>
          <a:ln w="444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48"/>
            </p:custDataLst>
          </p:nvPr>
        </p:nvCxnSpPr>
        <p:spPr>
          <a:xfrm flipV="1">
            <a:off x="4795838" y="2221865"/>
            <a:ext cx="1584000" cy="0"/>
          </a:xfrm>
          <a:prstGeom prst="line">
            <a:avLst/>
          </a:prstGeom>
          <a:ln w="44450">
            <a:solidFill>
              <a:srgbClr val="E40D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49"/>
            </p:custDataLst>
          </p:nvPr>
        </p:nvCxnSpPr>
        <p:spPr>
          <a:xfrm flipV="1">
            <a:off x="4795838" y="4027805"/>
            <a:ext cx="1800000" cy="0"/>
          </a:xfrm>
          <a:prstGeom prst="line">
            <a:avLst/>
          </a:prstGeom>
          <a:ln w="4445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50"/>
            </p:custDataLst>
          </p:nvPr>
        </p:nvCxnSpPr>
        <p:spPr>
          <a:xfrm flipV="1">
            <a:off x="4795838" y="4479290"/>
            <a:ext cx="1584000" cy="0"/>
          </a:xfrm>
          <a:prstGeom prst="line">
            <a:avLst/>
          </a:prstGeom>
          <a:ln w="444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51"/>
            </p:custDataLst>
          </p:nvPr>
        </p:nvCxnSpPr>
        <p:spPr>
          <a:xfrm flipV="1">
            <a:off x="4795838" y="3576320"/>
            <a:ext cx="1584000" cy="0"/>
          </a:xfrm>
          <a:prstGeom prst="line">
            <a:avLst/>
          </a:prstGeom>
          <a:ln w="44450">
            <a:solidFill>
              <a:srgbClr val="E40D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52"/>
            </p:custDataLst>
          </p:nvPr>
        </p:nvSpPr>
        <p:spPr>
          <a:xfrm>
            <a:off x="5547678" y="217805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电源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53"/>
            </p:custDataLst>
          </p:nvPr>
        </p:nvSpPr>
        <p:spPr>
          <a:xfrm>
            <a:off x="5547678" y="356870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电源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54"/>
            </p:custDataLst>
          </p:nvPr>
        </p:nvSpPr>
        <p:spPr>
          <a:xfrm>
            <a:off x="5547678" y="264160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3FC37B"/>
                </a:solidFill>
              </a:rPr>
              <a:t>信号</a:t>
            </a:r>
            <a:r>
              <a:rPr lang="en-US" altLang="zh-CN">
                <a:solidFill>
                  <a:srgbClr val="3FC37B"/>
                </a:solidFill>
              </a:rPr>
              <a:t>1</a:t>
            </a:r>
            <a:endParaRPr lang="en-US" altLang="zh-CN">
              <a:solidFill>
                <a:srgbClr val="3FC37B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55"/>
            </p:custDataLst>
          </p:nvPr>
        </p:nvSpPr>
        <p:spPr>
          <a:xfrm>
            <a:off x="5547678" y="403225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6096E6"/>
                </a:solidFill>
              </a:rPr>
              <a:t>信号</a:t>
            </a:r>
            <a:r>
              <a:rPr lang="en-US" altLang="zh-CN">
                <a:solidFill>
                  <a:srgbClr val="6096E6"/>
                </a:solidFill>
              </a:rPr>
              <a:t>2</a:t>
            </a:r>
            <a:endParaRPr lang="en-US" altLang="zh-CN">
              <a:solidFill>
                <a:srgbClr val="6096E6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56"/>
            </p:custDataLst>
          </p:nvPr>
        </p:nvSpPr>
        <p:spPr>
          <a:xfrm>
            <a:off x="5547678" y="449580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0000"/>
                </a:solidFill>
              </a:rPr>
              <a:t>搭铁</a:t>
            </a:r>
            <a:r>
              <a:rPr lang="en-US" altLang="zh-CN">
                <a:solidFill>
                  <a:srgbClr val="000000"/>
                </a:solidFill>
              </a:rPr>
              <a:t>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57"/>
            </p:custDataLst>
          </p:nvPr>
        </p:nvSpPr>
        <p:spPr>
          <a:xfrm>
            <a:off x="5547678" y="3105150"/>
            <a:ext cx="79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0000"/>
                </a:solidFill>
              </a:rPr>
              <a:t>搭铁</a:t>
            </a:r>
            <a:r>
              <a:rPr lang="en-US" altLang="zh-CN">
                <a:solidFill>
                  <a:srgbClr val="000000"/>
                </a:solidFill>
              </a:rPr>
              <a:t>1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58"/>
            </p:custDataLst>
          </p:nvPr>
        </p:nvSpPr>
        <p:spPr>
          <a:xfrm>
            <a:off x="4784090" y="3074035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59"/>
            </p:custDataLst>
          </p:nvPr>
        </p:nvSpPr>
        <p:spPr>
          <a:xfrm>
            <a:off x="4784090" y="2168525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60"/>
            </p:custDataLst>
          </p:nvPr>
        </p:nvSpPr>
        <p:spPr>
          <a:xfrm>
            <a:off x="4784090" y="2621280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17" name="文本框 16"/>
          <p:cNvSpPr txBox="1"/>
          <p:nvPr>
            <p:custDataLst>
              <p:tags r:id="rId61"/>
            </p:custDataLst>
          </p:nvPr>
        </p:nvSpPr>
        <p:spPr>
          <a:xfrm>
            <a:off x="4784090" y="3526790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62"/>
            </p:custDataLst>
          </p:nvPr>
        </p:nvSpPr>
        <p:spPr>
          <a:xfrm>
            <a:off x="4784090" y="3979545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63"/>
            </p:custDataLst>
          </p:nvPr>
        </p:nvSpPr>
        <p:spPr>
          <a:xfrm>
            <a:off x="4784090" y="4432300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pic>
        <p:nvPicPr>
          <p:cNvPr id="15" name="图片 14" descr="96bb6379a470450f4156b0327f3e03f"/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65">
            <a:grayscl/>
          </a:blip>
          <a:srcRect l="12394" r="9244"/>
          <a:stretch>
            <a:fillRect/>
          </a:stretch>
        </p:blipFill>
        <p:spPr>
          <a:xfrm>
            <a:off x="361315" y="1741170"/>
            <a:ext cx="3746500" cy="704850"/>
          </a:xfrm>
          <a:prstGeom prst="rect">
            <a:avLst/>
          </a:prstGeom>
          <a:effectLst>
            <a:innerShdw blurRad="1270000" dist="2120900" dir="13500000">
              <a:prstClr val="black">
                <a:alpha val="50000"/>
              </a:prstClr>
            </a:innerShdw>
          </a:effectLst>
        </p:spPr>
      </p:pic>
      <p:pic>
        <p:nvPicPr>
          <p:cNvPr id="11" name="图片 10" descr="96bb6379a470450f4156b0327f3e03f"/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65">
            <a:grayscl/>
          </a:blip>
          <a:srcRect l="12394" r="9244"/>
          <a:stretch>
            <a:fillRect/>
          </a:stretch>
        </p:blipFill>
        <p:spPr>
          <a:xfrm flipV="1">
            <a:off x="415925" y="4265295"/>
            <a:ext cx="3705225" cy="704850"/>
          </a:xfrm>
          <a:prstGeom prst="rect">
            <a:avLst/>
          </a:prstGeom>
          <a:effectLst>
            <a:innerShdw blurRad="1270000" dist="2120900" dir="13500000">
              <a:prstClr val="black">
                <a:alpha val="50000"/>
              </a:prstClr>
            </a:innerShdw>
          </a:effectLst>
        </p:spPr>
      </p:pic>
      <p:pic>
        <p:nvPicPr>
          <p:cNvPr id="100" name="F35B0BEE-F18A-47BB-8FCB-E00DA2F2635D-1" descr="C:/Users/admin/AppData/Local/Temp/wpp.jywCapwpp"/>
          <p:cNvPicPr/>
          <p:nvPr/>
        </p:nvPicPr>
        <p:blipFill>
          <a:blip r:embed="rId67"/>
          <a:srcRect l="17190" r="18083" b="5278"/>
          <a:stretch>
            <a:fillRect/>
          </a:stretch>
        </p:blipFill>
        <p:spPr>
          <a:xfrm>
            <a:off x="504190" y="2393950"/>
            <a:ext cx="614680" cy="1851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" name="文本框 74"/>
          <p:cNvSpPr txBox="1"/>
          <p:nvPr/>
        </p:nvSpPr>
        <p:spPr>
          <a:xfrm>
            <a:off x="1171575" y="5178425"/>
            <a:ext cx="2054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加速踏板传感器</a:t>
            </a:r>
            <a:endParaRPr lang="zh-CN" altLang="en-US"/>
          </a:p>
        </p:txBody>
      </p:sp>
    </p:spTree>
    <p:custDataLst>
      <p:tags r:id="rId6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6094 -0.00166667 " pathEditMode="relative" rAng="0" ptsTypes="">
                                      <p:cBhvr>
                                        <p:cTn id="1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7" grpId="1"/>
      <p:bldP spid="78" grpId="1"/>
      <p:bldP spid="79" grpId="0"/>
      <p:bldP spid="80" grpId="0"/>
      <p:bldP spid="79" grpId="1"/>
      <p:bldP spid="80" grpId="1"/>
      <p:bldP spid="81" grpId="0"/>
      <p:bldP spid="82" grpId="0"/>
      <p:bldP spid="81" grpId="1"/>
      <p:bldP spid="82" grpId="1"/>
      <p:bldP spid="83" grpId="0"/>
      <p:bldP spid="84" grpId="0"/>
      <p:bldP spid="83" grpId="1"/>
      <p:bldP spid="84" grpId="1"/>
      <p:bldP spid="85" grpId="0"/>
      <p:bldP spid="86" grpId="0"/>
      <p:bldP spid="85" grpId="1"/>
      <p:bldP spid="86" grpId="1"/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680" y="415925"/>
            <a:ext cx="8314690" cy="6098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5" y="810260"/>
            <a:ext cx="35674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采用霍尔式非接触式电位器的称为霍尔式加速踏板位置传感器。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与节气门位置传感器一样，发动机控制单元通过加速踏板位置传感器的两个电位器信号，不但可获知加速踏板的开度，还能对该传感器进行故障监测。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旦发现两信号电压的差值(或两电压之和)与标准不符，即判定该传感器有故障，立即启动失效保护模式，按“未踩踏板"来进行控制。为保证其信号的可靠性，两个电位器的控制电路完全独立，即采用各自独立的电源、搭铁和信号端子，因此加速踏板位置传感器通常有6个接线端子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88265" y="4157980"/>
            <a:ext cx="1264920" cy="0"/>
          </a:xfrm>
          <a:prstGeom prst="line">
            <a:avLst/>
          </a:prstGeom>
          <a:ln w="793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34798" y="1269460"/>
            <a:ext cx="2697485" cy="3123463"/>
            <a:chOff x="7918822" y="2914353"/>
            <a:chExt cx="5256584" cy="6086684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8494886" y="5472645"/>
              <a:ext cx="0" cy="3528392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9502998" y="5472645"/>
              <a:ext cx="0" cy="3528392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10547114" y="5472645"/>
              <a:ext cx="0" cy="3528392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11591230" y="5472645"/>
              <a:ext cx="0" cy="3528392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12167294" y="5472645"/>
              <a:ext cx="0" cy="2455359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11087174" y="5472645"/>
              <a:ext cx="0" cy="2455359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9935046" y="5472645"/>
              <a:ext cx="0" cy="2455359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8998942" y="5472645"/>
              <a:ext cx="0" cy="2455359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7918822" y="2914353"/>
              <a:ext cx="5256584" cy="2592288"/>
              <a:chOff x="7918822" y="2914353"/>
              <a:chExt cx="5256584" cy="2592288"/>
            </a:xfrm>
          </p:grpSpPr>
          <p:sp>
            <p:nvSpPr>
              <p:cNvPr id="5" name="立方体 4"/>
              <p:cNvSpPr/>
              <p:nvPr/>
            </p:nvSpPr>
            <p:spPr>
              <a:xfrm>
                <a:off x="7918822" y="3850457"/>
                <a:ext cx="5256584" cy="1656184"/>
              </a:xfrm>
              <a:prstGeom prst="cube">
                <a:avLst>
                  <a:gd name="adj" fmla="val 42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95" dirty="0" smtClean="0"/>
                  <a:t>N</a:t>
                </a:r>
                <a:endParaRPr lang="zh-CN" altLang="en-US" sz="3695" dirty="0"/>
              </a:p>
            </p:txBody>
          </p:sp>
          <p:sp>
            <p:nvSpPr>
              <p:cNvPr id="6" name="立方体 5"/>
              <p:cNvSpPr/>
              <p:nvPr/>
            </p:nvSpPr>
            <p:spPr>
              <a:xfrm>
                <a:off x="7918822" y="2914353"/>
                <a:ext cx="5256584" cy="1656184"/>
              </a:xfrm>
              <a:prstGeom prst="cube">
                <a:avLst>
                  <a:gd name="adj" fmla="val 42546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95" dirty="0" smtClean="0"/>
                  <a:t>S</a:t>
                </a:r>
                <a:endParaRPr lang="zh-CN" altLang="en-US" sz="3695" dirty="0"/>
              </a:p>
            </p:txBody>
          </p:sp>
        </p:grpSp>
      </p:grpSp>
      <p:sp>
        <p:nvSpPr>
          <p:cNvPr id="19" name="立方体 18"/>
          <p:cNvSpPr/>
          <p:nvPr/>
        </p:nvSpPr>
        <p:spPr>
          <a:xfrm>
            <a:off x="868931" y="3492846"/>
            <a:ext cx="4629219" cy="1370985"/>
          </a:xfrm>
          <a:prstGeom prst="cube">
            <a:avLst>
              <a:gd name="adj" fmla="val 76858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25" dirty="0"/>
              <a:t>霍尔</a:t>
            </a:r>
            <a:r>
              <a:rPr lang="zh-CN" altLang="en-US" sz="925" dirty="0"/>
              <a:t>元件</a:t>
            </a:r>
            <a:endParaRPr lang="zh-CN" altLang="en-US" sz="925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928235" y="4148455"/>
            <a:ext cx="704850" cy="9525"/>
          </a:xfrm>
          <a:prstGeom prst="line">
            <a:avLst/>
          </a:prstGeom>
          <a:ln w="79375">
            <a:solidFill>
              <a:srgbClr val="E40D08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69540" y="4864100"/>
            <a:ext cx="1270" cy="558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360420" y="2947035"/>
            <a:ext cx="3175" cy="5461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350260" y="2941955"/>
            <a:ext cx="3460115" cy="2159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656840" y="5403850"/>
            <a:ext cx="4192270" cy="190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19900" y="2921635"/>
            <a:ext cx="8890" cy="84709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828790" y="4664075"/>
            <a:ext cx="635" cy="7391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366510" y="3749675"/>
            <a:ext cx="914400" cy="914400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5400">
                <a:solidFill>
                  <a:srgbClr val="FF0000"/>
                </a:solidFill>
              </a:rPr>
              <a:t>V</a:t>
            </a:r>
            <a:endParaRPr lang="en-US" altLang="zh-CN" sz="5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40020" y="4095750"/>
            <a:ext cx="4610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>
                <a:solidFill>
                  <a:srgbClr val="FF0000"/>
                </a:solidFill>
              </a:rPr>
              <a:t>+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0040" y="3543300"/>
            <a:ext cx="55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9600">
                <a:solidFill>
                  <a:schemeClr val="tx1"/>
                </a:solidFill>
              </a:rPr>
              <a:t>-</a:t>
            </a:r>
            <a:endParaRPr lang="en-US" altLang="zh-CN" sz="96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78470" y="2921635"/>
            <a:ext cx="269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电压值</a:t>
            </a:r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 flipH="1" flipV="1">
            <a:off x="8869680" y="1930400"/>
            <a:ext cx="2773045" cy="2762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8112760" y="1635760"/>
            <a:ext cx="489585" cy="3374390"/>
            <a:chOff x="11500" y="2791"/>
            <a:chExt cx="771" cy="531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2005" y="7027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11500" y="7525"/>
              <a:ext cx="470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0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2005" y="5977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2005" y="4918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2005" y="3856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2005" y="2808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11970" y="7008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11970" y="5946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11970" y="4879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11970" y="3838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11970" y="2791"/>
              <a:ext cx="301" cy="2"/>
            </a:xfrm>
            <a:prstGeom prst="line">
              <a:avLst/>
            </a:prstGeom>
            <a:ln w="444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8411210" y="4727575"/>
            <a:ext cx="3522980" cy="650875"/>
            <a:chOff x="12000" y="7660"/>
            <a:chExt cx="5548" cy="1025"/>
          </a:xfrm>
        </p:grpSpPr>
        <p:cxnSp>
          <p:nvCxnSpPr>
            <p:cNvPr id="29" name="直接连接符 28"/>
            <p:cNvCxnSpPr/>
            <p:nvPr/>
          </p:nvCxnSpPr>
          <p:spPr>
            <a:xfrm flipH="1" flipV="1">
              <a:off x="12000" y="7995"/>
              <a:ext cx="5548" cy="15"/>
            </a:xfrm>
            <a:prstGeom prst="line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13026" y="8105"/>
              <a:ext cx="26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磁场照射</a:t>
              </a:r>
              <a:r>
                <a:rPr lang="zh-CN" altLang="en-US"/>
                <a:t>角度</a:t>
              </a:r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17548" y="7660"/>
              <a:ext cx="0" cy="384"/>
            </a:xfrm>
            <a:prstGeom prst="line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140700" y="1492885"/>
            <a:ext cx="312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V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635635" y="1464945"/>
            <a:ext cx="5806440" cy="3324225"/>
            <a:chOff x="4796" y="4758"/>
            <a:chExt cx="2602" cy="1420"/>
          </a:xfrm>
        </p:grpSpPr>
        <p:grpSp>
          <p:nvGrpSpPr>
            <p:cNvPr id="40" name="组合 39"/>
            <p:cNvGrpSpPr/>
            <p:nvPr/>
          </p:nvGrpSpPr>
          <p:grpSpPr>
            <a:xfrm>
              <a:off x="4796" y="4758"/>
              <a:ext cx="2602" cy="1420"/>
              <a:chOff x="10110" y="4210"/>
              <a:chExt cx="2602" cy="142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0110" y="4210"/>
                <a:ext cx="556" cy="1421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600"/>
                  <a:t>N</a:t>
                </a:r>
                <a:endParaRPr lang="en-US" altLang="zh-CN" sz="960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2156" y="4218"/>
                <a:ext cx="556" cy="140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600"/>
                  <a:t>S</a:t>
                </a:r>
                <a:endParaRPr lang="en-US" altLang="zh-CN" sz="9600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>
              <a:off x="5344" y="4875"/>
              <a:ext cx="1498" cy="0"/>
            </a:xfrm>
            <a:prstGeom prst="line">
              <a:avLst/>
            </a:prstGeom>
            <a:ln w="730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5344" y="5198"/>
              <a:ext cx="1498" cy="0"/>
            </a:xfrm>
            <a:prstGeom prst="line">
              <a:avLst/>
            </a:prstGeom>
            <a:ln w="730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5344" y="5531"/>
              <a:ext cx="1498" cy="0"/>
            </a:xfrm>
            <a:prstGeom prst="line">
              <a:avLst/>
            </a:prstGeom>
            <a:ln w="730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352" y="5795"/>
              <a:ext cx="1498" cy="0"/>
            </a:xfrm>
            <a:prstGeom prst="line">
              <a:avLst/>
            </a:prstGeom>
            <a:ln w="730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52" y="6037"/>
              <a:ext cx="1498" cy="0"/>
            </a:xfrm>
            <a:prstGeom prst="line">
              <a:avLst/>
            </a:prstGeom>
            <a:ln w="730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2716530" y="1074420"/>
            <a:ext cx="1652270" cy="402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/>
              <a:t>霍尔元件</a:t>
            </a:r>
            <a:endParaRPr lang="zh-CN" altLang="en-US" sz="6000"/>
          </a:p>
        </p:txBody>
      </p:sp>
      <p:cxnSp>
        <p:nvCxnSpPr>
          <p:cNvPr id="16" name="直接连接符 15"/>
          <p:cNvCxnSpPr/>
          <p:nvPr/>
        </p:nvCxnSpPr>
        <p:spPr>
          <a:xfrm>
            <a:off x="3521710" y="392430"/>
            <a:ext cx="1270" cy="69342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545840" y="5102225"/>
            <a:ext cx="5080" cy="10699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373245" y="3143250"/>
            <a:ext cx="286385" cy="63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499485" y="392430"/>
            <a:ext cx="24612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26155" y="6152515"/>
            <a:ext cx="2228215" cy="95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4633595" y="1356995"/>
            <a:ext cx="0" cy="180022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620895" y="1379855"/>
            <a:ext cx="3322320" cy="0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7943215" y="1086485"/>
            <a:ext cx="1301750" cy="605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7943215" y="1074420"/>
            <a:ext cx="130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4.45V</a:t>
            </a:r>
            <a:endParaRPr lang="en-US" altLang="zh-CN" sz="2800"/>
          </a:p>
        </p:txBody>
      </p:sp>
      <p:sp>
        <p:nvSpPr>
          <p:cNvPr id="78" name="文本框 77"/>
          <p:cNvSpPr txBox="1"/>
          <p:nvPr/>
        </p:nvSpPr>
        <p:spPr>
          <a:xfrm>
            <a:off x="7943215" y="1086485"/>
            <a:ext cx="130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3.84V</a:t>
            </a:r>
            <a:endParaRPr lang="en-US" altLang="zh-CN" sz="2800"/>
          </a:p>
        </p:txBody>
      </p:sp>
      <p:sp>
        <p:nvSpPr>
          <p:cNvPr id="79" name="文本框 78"/>
          <p:cNvSpPr txBox="1"/>
          <p:nvPr/>
        </p:nvSpPr>
        <p:spPr>
          <a:xfrm>
            <a:off x="7943215" y="1074420"/>
            <a:ext cx="1302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4.15V</a:t>
            </a:r>
            <a:endParaRPr lang="en-US" altLang="zh-CN" sz="2800"/>
          </a:p>
        </p:txBody>
      </p:sp>
      <p:sp>
        <p:nvSpPr>
          <p:cNvPr id="80" name="文本框 79"/>
          <p:cNvSpPr txBox="1"/>
          <p:nvPr/>
        </p:nvSpPr>
        <p:spPr>
          <a:xfrm>
            <a:off x="7943215" y="1074420"/>
            <a:ext cx="130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3.42V</a:t>
            </a:r>
            <a:endParaRPr lang="en-US" altLang="zh-CN" sz="2800"/>
          </a:p>
        </p:txBody>
      </p:sp>
      <p:sp>
        <p:nvSpPr>
          <p:cNvPr id="81" name="文本框 80"/>
          <p:cNvSpPr txBox="1"/>
          <p:nvPr/>
        </p:nvSpPr>
        <p:spPr>
          <a:xfrm>
            <a:off x="7943215" y="1086485"/>
            <a:ext cx="130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2.52V</a:t>
            </a:r>
            <a:endParaRPr lang="en-US" altLang="zh-CN" sz="2800"/>
          </a:p>
        </p:txBody>
      </p:sp>
      <p:sp>
        <p:nvSpPr>
          <p:cNvPr id="82" name="文本框 81"/>
          <p:cNvSpPr txBox="1"/>
          <p:nvPr/>
        </p:nvSpPr>
        <p:spPr>
          <a:xfrm>
            <a:off x="7943215" y="1074420"/>
            <a:ext cx="1302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3.11V</a:t>
            </a:r>
            <a:endParaRPr lang="en-US" altLang="zh-CN" sz="2800"/>
          </a:p>
        </p:txBody>
      </p:sp>
      <p:sp>
        <p:nvSpPr>
          <p:cNvPr id="83" name="文本框 82"/>
          <p:cNvSpPr txBox="1"/>
          <p:nvPr/>
        </p:nvSpPr>
        <p:spPr>
          <a:xfrm>
            <a:off x="5960745" y="-47625"/>
            <a:ext cx="2673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>
                <a:solidFill>
                  <a:srgbClr val="FF0000"/>
                </a:solidFill>
                <a:sym typeface="+mn-ea"/>
              </a:rPr>
              <a:t>+</a:t>
            </a:r>
            <a:endParaRPr lang="en-US" altLang="zh-CN" sz="4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922645" y="5450840"/>
            <a:ext cx="304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 b="1"/>
              <a:t>_</a:t>
            </a:r>
            <a:endParaRPr lang="en-US" altLang="zh-C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6" grpId="0" bldLvl="0" animBg="1"/>
      <p:bldP spid="77" grpId="0"/>
      <p:bldP spid="77" grpId="1"/>
      <p:bldP spid="79" grpId="0"/>
      <p:bldP spid="79" grpId="1"/>
      <p:bldP spid="78" grpId="0"/>
      <p:bldP spid="78" grpId="1"/>
      <p:bldP spid="80" grpId="0"/>
      <p:bldP spid="80" grpId="1"/>
      <p:bldP spid="82" grpId="0"/>
      <p:bldP spid="82" grpId="1"/>
      <p:bldP spid="81" grpId="0"/>
      <p:bldP spid="81" grpId="1"/>
      <p:bldP spid="82" grpId="2"/>
      <p:bldP spid="82" grpId="3"/>
      <p:bldP spid="80" grpId="2"/>
      <p:bldP spid="80" grpId="3"/>
      <p:bldP spid="78" grpId="2"/>
      <p:bldP spid="78" grpId="3"/>
      <p:bldP spid="79" grpId="2"/>
      <p:bldP spid="79" grpId="3"/>
      <p:bldP spid="77" grpId="2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8bbc8221d66f351f24d4ef1c198b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595" y="677545"/>
            <a:ext cx="10457815" cy="583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ee65c8d516cc52cf79706bbded06b7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58495" y="-29210"/>
            <a:ext cx="6583680" cy="6583680"/>
          </a:xfrm>
          <a:prstGeom prst="rect">
            <a:avLst/>
          </a:prstGeom>
        </p:spPr>
      </p:pic>
      <p:pic>
        <p:nvPicPr>
          <p:cNvPr id="19" name="图片 18" descr="95b8061a008a77ef311d71744778b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8495" y="-29210"/>
            <a:ext cx="6583680" cy="65836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03575" y="1341120"/>
            <a:ext cx="3599180" cy="3706495"/>
            <a:chOff x="5045" y="2112"/>
            <a:chExt cx="5668" cy="5837"/>
          </a:xfrm>
        </p:grpSpPr>
        <p:cxnSp>
          <p:nvCxnSpPr>
            <p:cNvPr id="22" name="直接连接符 21"/>
            <p:cNvCxnSpPr/>
            <p:nvPr>
              <p:custDataLst>
                <p:tags r:id="rId4"/>
              </p:custDataLst>
            </p:nvPr>
          </p:nvCxnSpPr>
          <p:spPr>
            <a:xfrm>
              <a:off x="5045" y="3689"/>
              <a:ext cx="5669" cy="0"/>
            </a:xfrm>
            <a:prstGeom prst="line">
              <a:avLst/>
            </a:prstGeom>
            <a:ln w="44450">
              <a:solidFill>
                <a:srgbClr val="00B05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5"/>
              </p:custDataLst>
            </p:nvPr>
          </p:nvCxnSpPr>
          <p:spPr>
            <a:xfrm>
              <a:off x="5045" y="4769"/>
              <a:ext cx="5669" cy="0"/>
            </a:xfrm>
            <a:prstGeom prst="line">
              <a:avLst/>
            </a:prstGeom>
            <a:ln w="444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>
              <a:off x="5045" y="2609"/>
              <a:ext cx="5669" cy="0"/>
            </a:xfrm>
            <a:prstGeom prst="line">
              <a:avLst/>
            </a:prstGeom>
            <a:ln w="44450">
              <a:solidFill>
                <a:srgbClr val="E40D0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7"/>
              </p:custDataLst>
            </p:nvPr>
          </p:nvCxnSpPr>
          <p:spPr>
            <a:xfrm>
              <a:off x="5045" y="7949"/>
              <a:ext cx="5669" cy="0"/>
            </a:xfrm>
            <a:prstGeom prst="line">
              <a:avLst/>
            </a:prstGeom>
            <a:ln w="444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8"/>
              </p:custDataLst>
            </p:nvPr>
          </p:nvCxnSpPr>
          <p:spPr>
            <a:xfrm>
              <a:off x="5045" y="5723"/>
              <a:ext cx="5669" cy="0"/>
            </a:xfrm>
            <a:prstGeom prst="line">
              <a:avLst/>
            </a:prstGeom>
            <a:ln w="44450">
              <a:solidFill>
                <a:srgbClr val="E40D0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>
              <p:custDataLst>
                <p:tags r:id="rId9"/>
              </p:custDataLst>
            </p:nvPr>
          </p:nvSpPr>
          <p:spPr>
            <a:xfrm>
              <a:off x="9027" y="2112"/>
              <a:ext cx="118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电源</a:t>
              </a:r>
              <a:r>
                <a:rPr lang="en-US" altLang="zh-CN" sz="1400" b="1">
                  <a:solidFill>
                    <a:srgbClr val="FF0000"/>
                  </a:solidFill>
                </a:rPr>
                <a:t>1</a:t>
              </a:r>
              <a:endParaRPr lang="en-US" altLang="zh-CN" sz="1400" b="1">
                <a:solidFill>
                  <a:srgbClr val="FF0000"/>
                </a:solidFill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10"/>
              </p:custDataLst>
            </p:nvPr>
          </p:nvSpPr>
          <p:spPr>
            <a:xfrm>
              <a:off x="9027" y="4234"/>
              <a:ext cx="118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 b="1">
                  <a:solidFill>
                    <a:schemeClr val="tx1"/>
                  </a:solidFill>
                </a:rPr>
                <a:t>搭铁</a:t>
              </a:r>
              <a:r>
                <a:rPr lang="en-US" altLang="zh-CN" sz="1400" b="1">
                  <a:solidFill>
                    <a:schemeClr val="tx1"/>
                  </a:solidFill>
                </a:rPr>
                <a:t>1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11"/>
              </p:custDataLst>
            </p:nvPr>
          </p:nvSpPr>
          <p:spPr>
            <a:xfrm>
              <a:off x="9027" y="3261"/>
              <a:ext cx="1184" cy="4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 b="1">
                  <a:solidFill>
                    <a:srgbClr val="00B050"/>
                  </a:solidFill>
                </a:rPr>
                <a:t>信号</a:t>
              </a:r>
              <a:r>
                <a:rPr lang="en-US" altLang="zh-CN" sz="1400" b="1">
                  <a:solidFill>
                    <a:srgbClr val="00B050"/>
                  </a:solidFill>
                </a:rPr>
                <a:t>1</a:t>
              </a:r>
              <a:endParaRPr lang="en-US" altLang="zh-CN" sz="1400" b="1">
                <a:solidFill>
                  <a:srgbClr val="00B050"/>
                </a:solidFill>
              </a:endParaRPr>
            </a:p>
          </p:txBody>
        </p:sp>
        <p:sp>
          <p:nvSpPr>
            <p:cNvPr id="70" name="文本框 69"/>
            <p:cNvSpPr txBox="1"/>
            <p:nvPr>
              <p:custDataLst>
                <p:tags r:id="rId12"/>
              </p:custDataLst>
            </p:nvPr>
          </p:nvSpPr>
          <p:spPr>
            <a:xfrm>
              <a:off x="9027" y="6357"/>
              <a:ext cx="1184" cy="4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 b="1">
                  <a:solidFill>
                    <a:srgbClr val="0070C0"/>
                  </a:solidFill>
                </a:rPr>
                <a:t>信号</a:t>
              </a:r>
              <a:r>
                <a:rPr lang="en-US" altLang="zh-CN" sz="1400" b="1">
                  <a:solidFill>
                    <a:srgbClr val="0070C0"/>
                  </a:solidFill>
                </a:rPr>
                <a:t>2</a:t>
              </a:r>
              <a:endParaRPr lang="en-US" altLang="zh-CN" sz="1400" b="1">
                <a:solidFill>
                  <a:srgbClr val="0070C0"/>
                </a:solidFill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>
              <a:off x="5045" y="6836"/>
              <a:ext cx="5669" cy="0"/>
            </a:xfrm>
            <a:prstGeom prst="line">
              <a:avLst/>
            </a:prstGeom>
            <a:ln w="44450">
              <a:solidFill>
                <a:srgbClr val="0070C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>
              <p:custDataLst>
                <p:tags r:id="rId14"/>
              </p:custDataLst>
            </p:nvPr>
          </p:nvSpPr>
          <p:spPr>
            <a:xfrm>
              <a:off x="9027" y="5225"/>
              <a:ext cx="118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电源</a:t>
              </a:r>
              <a:r>
                <a:rPr lang="en-US" altLang="zh-CN" sz="1400" b="1">
                  <a:solidFill>
                    <a:srgbClr val="FF0000"/>
                  </a:solidFill>
                </a:rPr>
                <a:t>2</a:t>
              </a:r>
              <a:endParaRPr lang="en-US" altLang="zh-CN" sz="1400" b="1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5"/>
              </p:custDataLst>
            </p:nvPr>
          </p:nvSpPr>
          <p:spPr>
            <a:xfrm>
              <a:off x="9027" y="7347"/>
              <a:ext cx="1184" cy="4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400" b="1">
                  <a:solidFill>
                    <a:schemeClr val="tx1"/>
                  </a:solidFill>
                </a:rPr>
                <a:t>搭铁</a:t>
              </a:r>
              <a:r>
                <a:rPr lang="en-US" altLang="zh-CN" sz="1400" b="1">
                  <a:solidFill>
                    <a:schemeClr val="tx1"/>
                  </a:solidFill>
                </a:rPr>
                <a:t>2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</p:grpSp>
      <p:pic>
        <p:nvPicPr>
          <p:cNvPr id="17" name="图片 16" descr="69300ae61da09f7146e19d885e9b7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-658495" y="-29210"/>
            <a:ext cx="6583680" cy="6583680"/>
          </a:xfrm>
          <a:prstGeom prst="rect">
            <a:avLst/>
          </a:prstGeom>
        </p:spPr>
      </p:pic>
      <p:sp>
        <p:nvSpPr>
          <p:cNvPr id="40" name="圆角矩形 39"/>
          <p:cNvSpPr/>
          <p:nvPr>
            <p:custDataLst>
              <p:tags r:id="rId17"/>
            </p:custDataLst>
          </p:nvPr>
        </p:nvSpPr>
        <p:spPr>
          <a:xfrm>
            <a:off x="6535420" y="688975"/>
            <a:ext cx="1009650" cy="576643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发动机电脑</a:t>
            </a:r>
            <a:endParaRPr lang="zh-CN" altLang="en-US" sz="4000"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8417560" y="3430270"/>
            <a:ext cx="3011170" cy="1373505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7774305" y="1571625"/>
            <a:ext cx="628015" cy="3547745"/>
            <a:chOff x="11351" y="2832"/>
            <a:chExt cx="989" cy="5587"/>
          </a:xfrm>
        </p:grpSpPr>
        <p:cxnSp>
          <p:nvCxnSpPr>
            <p:cNvPr id="41" name="直接连接符 40"/>
            <p:cNvCxnSpPr/>
            <p:nvPr>
              <p:custDataLst>
                <p:tags r:id="rId18"/>
              </p:custDataLst>
            </p:nvPr>
          </p:nvCxnSpPr>
          <p:spPr>
            <a:xfrm>
              <a:off x="12075" y="731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19"/>
              </p:custDataLst>
            </p:nvPr>
          </p:nvSpPr>
          <p:spPr>
            <a:xfrm>
              <a:off x="11369" y="7839"/>
              <a:ext cx="63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0v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20"/>
              </p:custDataLst>
            </p:nvPr>
          </p:nvSpPr>
          <p:spPr>
            <a:xfrm>
              <a:off x="11351" y="2832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5v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45" name="直接连接符 44"/>
            <p:cNvCxnSpPr/>
            <p:nvPr>
              <p:custDataLst>
                <p:tags r:id="rId21"/>
              </p:custDataLst>
            </p:nvPr>
          </p:nvCxnSpPr>
          <p:spPr>
            <a:xfrm>
              <a:off x="12075" y="627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>
              <p:custDataLst>
                <p:tags r:id="rId22"/>
              </p:custDataLst>
            </p:nvPr>
          </p:nvCxnSpPr>
          <p:spPr>
            <a:xfrm>
              <a:off x="12075" y="523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23"/>
              </p:custDataLst>
            </p:nvPr>
          </p:nvCxnSpPr>
          <p:spPr>
            <a:xfrm>
              <a:off x="12075" y="419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24"/>
              </p:custDataLst>
            </p:nvPr>
          </p:nvCxnSpPr>
          <p:spPr>
            <a:xfrm>
              <a:off x="12075" y="3152"/>
              <a:ext cx="2" cy="998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12040" y="729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12040" y="625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12040" y="521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28"/>
              </p:custDataLst>
            </p:nvPr>
          </p:nvCxnSpPr>
          <p:spPr>
            <a:xfrm flipH="1" flipV="1">
              <a:off x="12040" y="417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29"/>
              </p:custDataLst>
            </p:nvPr>
          </p:nvCxnSpPr>
          <p:spPr>
            <a:xfrm flipH="1" flipV="1">
              <a:off x="12040" y="3130"/>
              <a:ext cx="301" cy="2"/>
            </a:xfrm>
            <a:prstGeom prst="line">
              <a:avLst/>
            </a:prstGeom>
            <a:ln w="444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30"/>
              </p:custDataLst>
            </p:nvPr>
          </p:nvSpPr>
          <p:spPr>
            <a:xfrm>
              <a:off x="11351" y="7058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31"/>
              </p:custDataLst>
            </p:nvPr>
          </p:nvSpPr>
          <p:spPr>
            <a:xfrm>
              <a:off x="11351" y="6006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32"/>
              </p:custDataLst>
            </p:nvPr>
          </p:nvSpPr>
          <p:spPr>
            <a:xfrm>
              <a:off x="11351" y="4926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3v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33"/>
              </p:custDataLst>
            </p:nvPr>
          </p:nvSpPr>
          <p:spPr>
            <a:xfrm>
              <a:off x="11351" y="3748"/>
              <a:ext cx="6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4v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65" name="直接连接符 64"/>
            <p:cNvCxnSpPr/>
            <p:nvPr>
              <p:custDataLst>
                <p:tags r:id="rId34"/>
              </p:custDataLst>
            </p:nvPr>
          </p:nvCxnSpPr>
          <p:spPr>
            <a:xfrm flipH="1" flipV="1">
              <a:off x="12040" y="8330"/>
              <a:ext cx="301" cy="2"/>
            </a:xfrm>
            <a:prstGeom prst="line">
              <a:avLst/>
            </a:prstGeom>
            <a:ln w="44450">
              <a:solidFill>
                <a:srgbClr val="E40D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接连接符 66"/>
          <p:cNvCxnSpPr/>
          <p:nvPr/>
        </p:nvCxnSpPr>
        <p:spPr>
          <a:xfrm flipV="1">
            <a:off x="8407400" y="2077085"/>
            <a:ext cx="3021330" cy="256984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8205470" y="476567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0.35V</a:t>
            </a:r>
            <a:endParaRPr lang="en-US" altLang="zh-CN" sz="1000" b="1"/>
          </a:p>
        </p:txBody>
      </p:sp>
      <p:sp>
        <p:nvSpPr>
          <p:cNvPr id="78" name="文本框 77"/>
          <p:cNvSpPr txBox="1"/>
          <p:nvPr/>
        </p:nvSpPr>
        <p:spPr>
          <a:xfrm>
            <a:off x="8160385" y="441325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0.7V</a:t>
            </a:r>
            <a:endParaRPr lang="en-US" altLang="zh-CN" sz="1000" b="1"/>
          </a:p>
        </p:txBody>
      </p:sp>
      <p:sp>
        <p:nvSpPr>
          <p:cNvPr id="79" name="文本框 78"/>
          <p:cNvSpPr txBox="1"/>
          <p:nvPr/>
        </p:nvSpPr>
        <p:spPr>
          <a:xfrm>
            <a:off x="8811895" y="428307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0.8V</a:t>
            </a:r>
            <a:endParaRPr lang="en-US" altLang="zh-CN" sz="1000" b="1"/>
          </a:p>
        </p:txBody>
      </p:sp>
      <p:sp>
        <p:nvSpPr>
          <p:cNvPr id="80" name="文本框 79"/>
          <p:cNvSpPr txBox="1"/>
          <p:nvPr/>
        </p:nvSpPr>
        <p:spPr>
          <a:xfrm>
            <a:off x="8750935" y="383032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1.6V</a:t>
            </a:r>
            <a:endParaRPr lang="en-US" altLang="zh-CN" sz="1000" b="1"/>
          </a:p>
        </p:txBody>
      </p:sp>
      <p:sp>
        <p:nvSpPr>
          <p:cNvPr id="81" name="文本框 80"/>
          <p:cNvSpPr txBox="1"/>
          <p:nvPr/>
        </p:nvSpPr>
        <p:spPr>
          <a:xfrm>
            <a:off x="9450070" y="396494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1.4V</a:t>
            </a:r>
            <a:endParaRPr lang="en-US" altLang="zh-CN" sz="1000" b="1"/>
          </a:p>
        </p:txBody>
      </p:sp>
      <p:sp>
        <p:nvSpPr>
          <p:cNvPr id="82" name="文本框 81"/>
          <p:cNvSpPr txBox="1"/>
          <p:nvPr/>
        </p:nvSpPr>
        <p:spPr>
          <a:xfrm>
            <a:off x="9452610" y="314325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2.8V</a:t>
            </a:r>
            <a:endParaRPr lang="en-US" altLang="zh-CN" sz="1000" b="1"/>
          </a:p>
        </p:txBody>
      </p:sp>
      <p:sp>
        <p:nvSpPr>
          <p:cNvPr id="83" name="文本框 82"/>
          <p:cNvSpPr txBox="1"/>
          <p:nvPr/>
        </p:nvSpPr>
        <p:spPr>
          <a:xfrm>
            <a:off x="10166985" y="366077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1.8V</a:t>
            </a:r>
            <a:endParaRPr lang="en-US" altLang="zh-CN" sz="1000" b="1"/>
          </a:p>
        </p:txBody>
      </p:sp>
      <p:sp>
        <p:nvSpPr>
          <p:cNvPr id="84" name="文本框 83"/>
          <p:cNvSpPr txBox="1"/>
          <p:nvPr/>
        </p:nvSpPr>
        <p:spPr>
          <a:xfrm>
            <a:off x="10038080" y="277050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3.6V</a:t>
            </a:r>
            <a:endParaRPr lang="en-US" altLang="zh-CN" sz="1000" b="1"/>
          </a:p>
        </p:txBody>
      </p:sp>
      <p:sp>
        <p:nvSpPr>
          <p:cNvPr id="85" name="文本框 84"/>
          <p:cNvSpPr txBox="1"/>
          <p:nvPr/>
        </p:nvSpPr>
        <p:spPr>
          <a:xfrm>
            <a:off x="10670858" y="344424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2.1V</a:t>
            </a:r>
            <a:endParaRPr lang="en-US" altLang="zh-CN" sz="1000" b="1"/>
          </a:p>
        </p:txBody>
      </p:sp>
      <p:sp>
        <p:nvSpPr>
          <p:cNvPr id="86" name="文本框 85"/>
          <p:cNvSpPr txBox="1"/>
          <p:nvPr/>
        </p:nvSpPr>
        <p:spPr>
          <a:xfrm>
            <a:off x="10670858" y="221869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4.2V</a:t>
            </a:r>
            <a:endParaRPr lang="en-US" altLang="zh-CN" sz="1000" b="1"/>
          </a:p>
        </p:txBody>
      </p:sp>
      <p:sp>
        <p:nvSpPr>
          <p:cNvPr id="87" name="文本框 86"/>
          <p:cNvSpPr txBox="1"/>
          <p:nvPr/>
        </p:nvSpPr>
        <p:spPr>
          <a:xfrm>
            <a:off x="11136630" y="3238500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2.3V</a:t>
            </a:r>
            <a:endParaRPr lang="en-US" altLang="zh-CN" sz="1000" b="1"/>
          </a:p>
        </p:txBody>
      </p:sp>
      <p:sp>
        <p:nvSpPr>
          <p:cNvPr id="88" name="文本框 87"/>
          <p:cNvSpPr txBox="1"/>
          <p:nvPr/>
        </p:nvSpPr>
        <p:spPr>
          <a:xfrm>
            <a:off x="11136630" y="1831975"/>
            <a:ext cx="5848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4.6V</a:t>
            </a:r>
            <a:endParaRPr lang="en-US" altLang="zh-CN" sz="1000" b="1"/>
          </a:p>
        </p:txBody>
      </p:sp>
      <p:grpSp>
        <p:nvGrpSpPr>
          <p:cNvPr id="27" name="组合 26"/>
          <p:cNvGrpSpPr/>
          <p:nvPr/>
        </p:nvGrpSpPr>
        <p:grpSpPr>
          <a:xfrm>
            <a:off x="7945120" y="4823460"/>
            <a:ext cx="4232910" cy="930275"/>
            <a:chOff x="11552" y="7611"/>
            <a:chExt cx="6666" cy="1465"/>
          </a:xfrm>
        </p:grpSpPr>
        <p:cxnSp>
          <p:nvCxnSpPr>
            <p:cNvPr id="31" name="直接连接符 30"/>
            <p:cNvCxnSpPr/>
            <p:nvPr>
              <p:custDataLst>
                <p:tags r:id="rId35"/>
              </p:custDataLst>
            </p:nvPr>
          </p:nvCxnSpPr>
          <p:spPr>
            <a:xfrm flipH="1" flipV="1">
              <a:off x="11970" y="7995"/>
              <a:ext cx="5548" cy="0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36"/>
              </p:custDataLst>
            </p:nvPr>
          </p:nvCxnSpPr>
          <p:spPr>
            <a:xfrm>
              <a:off x="17518" y="7646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>
              <p:custDataLst>
                <p:tags r:id="rId37"/>
              </p:custDataLst>
            </p:nvPr>
          </p:nvSpPr>
          <p:spPr>
            <a:xfrm>
              <a:off x="13909" y="8496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加速踏板深度</a:t>
              </a:r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38"/>
              </p:custDataLst>
            </p:nvPr>
          </p:nvSpPr>
          <p:spPr>
            <a:xfrm>
              <a:off x="11552" y="801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全关</a:t>
              </a:r>
              <a:endParaRPr lang="zh-CN" altLang="en-US"/>
            </a:p>
          </p:txBody>
        </p:sp>
        <p:cxnSp>
          <p:nvCxnSpPr>
            <p:cNvPr id="35" name="直接连接符 34"/>
            <p:cNvCxnSpPr/>
            <p:nvPr>
              <p:custDataLst>
                <p:tags r:id="rId39"/>
              </p:custDataLst>
            </p:nvPr>
          </p:nvCxnSpPr>
          <p:spPr>
            <a:xfrm>
              <a:off x="13094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40"/>
              </p:custDataLst>
            </p:nvPr>
          </p:nvCxnSpPr>
          <p:spPr>
            <a:xfrm>
              <a:off x="14200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41"/>
              </p:custDataLst>
            </p:nvPr>
          </p:nvCxnSpPr>
          <p:spPr>
            <a:xfrm>
              <a:off x="15306" y="7630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42"/>
              </p:custDataLst>
            </p:nvPr>
          </p:nvCxnSpPr>
          <p:spPr>
            <a:xfrm>
              <a:off x="16412" y="7611"/>
              <a:ext cx="0" cy="384"/>
            </a:xfrm>
            <a:prstGeom prst="line">
              <a:avLst/>
            </a:prstGeom>
            <a:ln w="444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>
              <p:custDataLst>
                <p:tags r:id="rId43"/>
              </p:custDataLst>
            </p:nvPr>
          </p:nvSpPr>
          <p:spPr>
            <a:xfrm>
              <a:off x="12639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20%</a:t>
              </a:r>
              <a:endParaRPr lang="en-US" altLang="zh-CN"/>
            </a:p>
          </p:txBody>
        </p:sp>
        <p:sp>
          <p:nvSpPr>
            <p:cNvPr id="57" name="文本框 56"/>
            <p:cNvSpPr txBox="1"/>
            <p:nvPr>
              <p:custDataLst>
                <p:tags r:id="rId44"/>
              </p:custDataLst>
            </p:nvPr>
          </p:nvSpPr>
          <p:spPr>
            <a:xfrm>
              <a:off x="13751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40%</a:t>
              </a:r>
              <a:endParaRPr lang="en-US" altLang="zh-CN"/>
            </a:p>
          </p:txBody>
        </p:sp>
        <p:sp>
          <p:nvSpPr>
            <p:cNvPr id="59" name="文本框 58"/>
            <p:cNvSpPr txBox="1"/>
            <p:nvPr>
              <p:custDataLst>
                <p:tags r:id="rId45"/>
              </p:custDataLst>
            </p:nvPr>
          </p:nvSpPr>
          <p:spPr>
            <a:xfrm>
              <a:off x="14863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60%</a:t>
              </a:r>
              <a:endParaRPr lang="en-US" altLang="zh-CN"/>
            </a:p>
          </p:txBody>
        </p:sp>
        <p:sp>
          <p:nvSpPr>
            <p:cNvPr id="60" name="文本框 59"/>
            <p:cNvSpPr txBox="1"/>
            <p:nvPr>
              <p:custDataLst>
                <p:tags r:id="rId46"/>
              </p:custDataLst>
            </p:nvPr>
          </p:nvSpPr>
          <p:spPr>
            <a:xfrm>
              <a:off x="15975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80%</a:t>
              </a:r>
              <a:endParaRPr lang="en-US" altLang="zh-CN"/>
            </a:p>
          </p:txBody>
        </p:sp>
        <p:sp>
          <p:nvSpPr>
            <p:cNvPr id="61" name="文本框 60"/>
            <p:cNvSpPr txBox="1"/>
            <p:nvPr>
              <p:custDataLst>
                <p:tags r:id="rId47"/>
              </p:custDataLst>
            </p:nvPr>
          </p:nvSpPr>
          <p:spPr>
            <a:xfrm>
              <a:off x="17087" y="8018"/>
              <a:ext cx="11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全</a:t>
              </a:r>
              <a:r>
                <a:rPr lang="zh-CN" altLang="en-US"/>
                <a:t>开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7" grpId="0"/>
      <p:bldP spid="80" grpId="0"/>
      <p:bldP spid="79" grpId="0"/>
      <p:bldP spid="77" grpId="1"/>
      <p:bldP spid="78" grpId="1"/>
      <p:bldP spid="82" grpId="0"/>
      <p:bldP spid="81" grpId="0"/>
      <p:bldP spid="80" grpId="1"/>
      <p:bldP spid="79" grpId="1"/>
      <p:bldP spid="84" grpId="0"/>
      <p:bldP spid="83" grpId="0"/>
      <p:bldP spid="82" grpId="1"/>
      <p:bldP spid="81" grpId="1"/>
      <p:bldP spid="86" grpId="0"/>
      <p:bldP spid="85" grpId="0"/>
      <p:bldP spid="84" grpId="1"/>
      <p:bldP spid="83" grpId="1"/>
      <p:bldP spid="88" grpId="0"/>
      <p:bldP spid="87" grpId="0"/>
      <p:bldP spid="86" grpId="1"/>
      <p:bldP spid="85" grpId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COMMONDATA" val="eyJoZGlkIjoiZTM3MjIwNWFkOTIwYTliYmJmMGNhMjFlM2JhZDhkYTAifQ=="/>
  <p:tag name="KSO_WPP_MARK_KEY" val="8c576c02-a0bc-4125-9e23-6421ef6d392d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iOTMxMGQ4YS1hZjY3LTQ5ZDItOTNkOC0xOTFkOWJlOTgwMTMiCn0K"/>
    </extobj>
    <extobj name="F35B0BEE-F18A-47BB-8FCB-E00DA2F2635D-2">
      <extobjdata type="F35B0BEE-F18A-47BB-8FCB-E00DA2F2635D" data="ewoJIkRlc2lnbklkIiA6ICI3ZTc4OTFiOC0zNjQzLTQ3NjQtYTAwOS0yNDBiNmFlYzRmMGIiCn0K"/>
    </extobj>
  </extobjs>
</s:customData>
</file>

<file path=customXml/itemProps13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WPS 演示</Application>
  <PresentationFormat>宽屏</PresentationFormat>
  <Paragraphs>222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配套课程5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181</cp:revision>
  <dcterms:created xsi:type="dcterms:W3CDTF">2019-06-19T02:08:00Z</dcterms:created>
  <dcterms:modified xsi:type="dcterms:W3CDTF">2023-06-15T12:15:05Z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5CB80EE8B1794F4882955532ACC2FC0F_11</vt:lpwstr>
  </property>
</Properties>
</file>