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5" r:id="rId3"/>
    <p:sldId id="275" r:id="rId4"/>
    <p:sldId id="274" r:id="rId5"/>
    <p:sldId id="266" r:id="rId6"/>
    <p:sldId id="273" r:id="rId7"/>
    <p:sldId id="272" r:id="rId8"/>
    <p:sldId id="267" r:id="rId9"/>
    <p:sldId id="270" r:id="rId10"/>
    <p:sldId id="271" r:id="rId11"/>
    <p:sldId id="268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15365" y="1847215"/>
            <a:ext cx="5139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点火系统的概述</a:t>
            </a:r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0775" y="1148080"/>
            <a:ext cx="43878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一、什么是点火系统？</a:t>
            </a:r>
            <a:endParaRPr lang="zh-CN" altLang="en-US" sz="3200"/>
          </a:p>
          <a:p>
            <a:r>
              <a:rPr lang="en-US" altLang="zh-CN" sz="3200"/>
              <a:t>          </a:t>
            </a:r>
            <a:r>
              <a:rPr lang="zh-CN" altLang="en-US" sz="3200"/>
              <a:t>燃油发动机要想工作，它需要借助一套外来装置才能点燃缸内的混合气。这套点火装置，称为点火系统。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90" y="1148080"/>
            <a:ext cx="5769610" cy="408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5940" y="830580"/>
            <a:ext cx="92551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二、点火系统的组成：有电瓶、点火开关、发动机电脑、高压包、缸线、火花塞等部件组成。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" y="2426335"/>
            <a:ext cx="3208020" cy="2426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65" y="2210435"/>
            <a:ext cx="3374390" cy="2858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165" y="2493645"/>
            <a:ext cx="3109595" cy="2467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" y="2062480"/>
            <a:ext cx="3791585" cy="2590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65" y="2366645"/>
            <a:ext cx="3065780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365" y="1671320"/>
            <a:ext cx="2516505" cy="33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9105" y="1156335"/>
            <a:ext cx="65081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三、点火系统的分类：以大众实训台为例，有霍尔式点火、磁脉冲式点火、分组式点火、独立式点火</a:t>
            </a:r>
            <a:r>
              <a:rPr lang="zh-CN" altLang="en-US" sz="3200"/>
              <a:t>四种。</a:t>
            </a:r>
            <a:endParaRPr lang="zh-CN" altLang="en-US" sz="3200"/>
          </a:p>
          <a:p>
            <a:r>
              <a:rPr lang="en-US" altLang="zh-CN" sz="3200"/>
              <a:t>         1.</a:t>
            </a:r>
            <a:r>
              <a:rPr lang="zh-CN" altLang="en-US" sz="3200"/>
              <a:t>霍尔式电子点火：有内装霍尔信号发生器的分电器、高压包、点火器、火花塞等部件组成。优点</a:t>
            </a:r>
            <a:r>
              <a:rPr lang="en-US" altLang="zh-CN" sz="3200"/>
              <a:t>;</a:t>
            </a:r>
            <a:r>
              <a:rPr lang="zh-CN" altLang="en-US" sz="3200"/>
              <a:t>工作可靠，</a:t>
            </a:r>
            <a:r>
              <a:rPr lang="zh-CN" altLang="en-US" sz="3200">
                <a:sym typeface="+mn-ea"/>
              </a:rPr>
              <a:t>寿命长，启动性能好，不受转速影响。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990" y="986790"/>
            <a:ext cx="3898900" cy="48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5465" y="1386840"/>
            <a:ext cx="57632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2.</a:t>
            </a:r>
            <a:r>
              <a:rPr lang="zh-CN" altLang="en-US" sz="3200"/>
              <a:t>磁脉冲式点火</a:t>
            </a:r>
            <a:r>
              <a:rPr lang="en-US" altLang="zh-CN" sz="3200"/>
              <a:t>:</a:t>
            </a:r>
            <a:r>
              <a:rPr lang="zh-CN" altLang="en-US" sz="3200">
                <a:sym typeface="+mn-ea"/>
              </a:rPr>
              <a:t>在磁脉冲点火中，采用了电脑控制点火，并且使高压包、点火器、分电器三者组装成一个整体，在工作时，高压火的强弱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受转速影响</a:t>
            </a:r>
            <a:endParaRPr lang="en-US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759460"/>
            <a:ext cx="3881755" cy="547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220" y="1281430"/>
            <a:ext cx="47688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3.</a:t>
            </a:r>
            <a:r>
              <a:rPr lang="zh-CN" altLang="en-US" sz="3200"/>
              <a:t>分组式点火：</a:t>
            </a:r>
            <a:r>
              <a:rPr lang="zh-CN" altLang="en-US" sz="3200">
                <a:sym typeface="+mn-ea"/>
              </a:rPr>
              <a:t>所谓分组式点火就是双缸同时点火。在同时点火</a:t>
            </a:r>
            <a:r>
              <a:rPr lang="zh-CN" altLang="en-US" sz="3200">
                <a:sym typeface="+mn-ea"/>
              </a:rPr>
              <a:t>当中，一个缸点的是正火，那另一个缸点的就是废火。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831215"/>
            <a:ext cx="3890645" cy="519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7710" y="991235"/>
            <a:ext cx="670369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4.</a:t>
            </a:r>
            <a:r>
              <a:rPr lang="zh-CN" altLang="en-US" sz="3200"/>
              <a:t>独立式点火：</a:t>
            </a:r>
            <a:r>
              <a:rPr lang="zh-CN" altLang="en-US" sz="3200">
                <a:sym typeface="+mn-ea"/>
              </a:rPr>
              <a:t>所谓独立式点火，就是一个高压包控制一个缸点火。它的特点是点火能量高，省油，并且可以使发动机动力性更加平稳。大多数车型都采用这种点火方式。相比分组式点火来说，它最大特点就是不会出现点废火的现象。由于独立式点火在电脑控制下，使高压包产生高压电更精准，更强大，而被广泛地应用。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774700"/>
            <a:ext cx="3508375" cy="530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14880" y="1710690"/>
            <a:ext cx="750379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对于四缸机发动机来说，按照它的点火顺序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3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4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依次给各缸点火，可以更精准地点燃缸内的混合气，使发动机更加平稳的，大功率将动力输出。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>宽屏</PresentationFormat>
  <Paragraphs>19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21</cp:revision>
  <dcterms:created xsi:type="dcterms:W3CDTF">2020-10-23T05:41:00Z</dcterms:created>
  <dcterms:modified xsi:type="dcterms:W3CDTF">2023-06-15T12:14:24Z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