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0" r:id="rId3"/>
    <p:sldId id="266" r:id="rId4"/>
    <p:sldId id="278" r:id="rId5"/>
    <p:sldId id="279" r:id="rId6"/>
    <p:sldId id="277" r:id="rId7"/>
    <p:sldId id="276" r:id="rId8"/>
    <p:sldId id="275" r:id="rId9"/>
    <p:sldId id="274" r:id="rId10"/>
    <p:sldId id="273" r:id="rId11"/>
    <p:sldId id="272" r:id="rId12"/>
    <p:sldId id="270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9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tags" Target="../tags/tag18.xml"/><Relationship Id="rId7" Type="http://schemas.openxmlformats.org/officeDocument/2006/relationships/image" Target="../media/image13.png"/><Relationship Id="rId6" Type="http://schemas.openxmlformats.org/officeDocument/2006/relationships/tags" Target="../tags/tag17.xml"/><Relationship Id="rId5" Type="http://schemas.openxmlformats.org/officeDocument/2006/relationships/image" Target="../media/image12.png"/><Relationship Id="rId4" Type="http://schemas.openxmlformats.org/officeDocument/2006/relationships/tags" Target="../tags/tag16.xml"/><Relationship Id="rId3" Type="http://schemas.openxmlformats.org/officeDocument/2006/relationships/image" Target="../media/image8.jpeg"/><Relationship Id="rId2" Type="http://schemas.openxmlformats.org/officeDocument/2006/relationships/tags" Target="../tags/tag1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16255" y="1444625"/>
            <a:ext cx="59442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火花塞的作用与结构组成</a:t>
            </a:r>
            <a:endParaRPr lang="zh-CN" altLang="en-US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28370" y="1127760"/>
            <a:ext cx="101898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五、按照侧电极的个数来分：有一个的、二个的、三个的、四个的。</a:t>
            </a:r>
            <a:r>
              <a:rPr lang="zh-CN" altLang="en-US" sz="3200">
                <a:sym typeface="+mn-ea"/>
              </a:rPr>
              <a:t>侧电极个数越多，它的跳火能力就越强。</a:t>
            </a:r>
            <a:endParaRPr lang="zh-CN" altLang="en-US" sz="3200"/>
          </a:p>
        </p:txBody>
      </p:sp>
      <p:pic>
        <p:nvPicPr>
          <p:cNvPr id="3" name="图片 2" descr="冲冲冲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0670" y="3119120"/>
            <a:ext cx="2400935" cy="24009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56585" y="3217545"/>
            <a:ext cx="2732405" cy="24263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21730" y="3425190"/>
            <a:ext cx="3078480" cy="2011680"/>
          </a:xfrm>
          <a:prstGeom prst="rect">
            <a:avLst/>
          </a:prstGeom>
        </p:spPr>
      </p:pic>
      <p:pic>
        <p:nvPicPr>
          <p:cNvPr id="5" name="图片 4" descr="你你你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65590" y="3119120"/>
            <a:ext cx="2795905" cy="2795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10590" y="1405890"/>
            <a:ext cx="578866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六、正常间隙：中心电极和侧电极的间隙也很关键，间隙过大、过小都会影响高压火的强弱。</a:t>
            </a:r>
            <a:r>
              <a:rPr lang="zh-CN" altLang="en-US" sz="3200">
                <a:sym typeface="+mn-ea"/>
              </a:rPr>
              <a:t>正常间隙在</a:t>
            </a:r>
            <a:r>
              <a:rPr lang="en-US" altLang="zh-CN" sz="3200">
                <a:sym typeface="+mn-ea"/>
              </a:rPr>
              <a:t>1.0——1.2mm.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735" y="1490345"/>
            <a:ext cx="5473065" cy="408813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>
            <a:off x="9127490" y="1884045"/>
            <a:ext cx="1175385" cy="77089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0130155" y="149034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火花塞</a:t>
            </a:r>
            <a:r>
              <a:rPr lang="zh-CN" altLang="en-US"/>
              <a:t>间隙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14730" y="1348105"/>
            <a:ext cx="445706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一、火花塞的作用：用来点燃气缸内的</a:t>
            </a:r>
            <a:r>
              <a:rPr lang="zh-CN" altLang="en-US" sz="3200"/>
              <a:t>可燃性混合气，爆炸燃烧，产生动力的。它是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发动机的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强心剂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，威力十足。在点火系统中起着很重要的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作用。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000">
            <a:off x="7402830" y="1155700"/>
            <a:ext cx="237426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9855" y="1501775"/>
            <a:ext cx="395732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二、火花塞性能要求：火花塞工作环境很恶劣，要求火花塞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材质必须过硬，稳定性也要好，耐高温、耐高压、抗化学腐蚀性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要强。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335" y="1224280"/>
            <a:ext cx="5366385" cy="480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9895" y="775970"/>
            <a:ext cx="5943600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/>
              <a:t>三、火花塞的组成：</a:t>
            </a:r>
            <a:r>
              <a:rPr lang="zh-CN" altLang="en-US" sz="3200">
                <a:sym typeface="+mn-ea"/>
              </a:rPr>
              <a:t>中心电极、侧电极组成，电火花就是在这俩个电极之间产生的，还有金属螺纹、密封垫圈</a:t>
            </a:r>
            <a:r>
              <a:rPr lang="zh-CN" altLang="en-US" sz="3200">
                <a:sym typeface="+mn-ea"/>
              </a:rPr>
              <a:t>、陶瓷绝缘体、</a:t>
            </a:r>
            <a:r>
              <a:rPr lang="zh-CN" altLang="en-US" sz="3200">
                <a:sym typeface="+mn-ea"/>
              </a:rPr>
              <a:t>连接螺母。金属螺纹部分就是固定火花塞的。密封垫圈是用来密封气缸体，防止漏气。</a:t>
            </a:r>
            <a:endParaRPr lang="zh-CN" altLang="en-US" sz="3200">
              <a:sym typeface="+mn-ea"/>
            </a:endParaRPr>
          </a:p>
          <a:p>
            <a:pPr algn="l"/>
            <a:r>
              <a:rPr lang="zh-CN" altLang="en-US" sz="3200">
                <a:sym typeface="+mn-ea"/>
              </a:rPr>
              <a:t>陶瓷部分起到绝缘作用，防止高压电外漏。</a:t>
            </a:r>
            <a:endParaRPr lang="zh-CN" altLang="en-US" sz="3200"/>
          </a:p>
          <a:p>
            <a:pPr algn="l"/>
            <a:r>
              <a:rPr lang="zh-CN" altLang="en-US" sz="3200">
                <a:sym typeface="+mn-ea"/>
              </a:rPr>
              <a:t>连接螺帽，可以使钢线连接牢固</a:t>
            </a:r>
            <a:endParaRPr lang="zh-CN" altLang="en-US" sz="3200"/>
          </a:p>
          <a:p>
            <a:pPr algn="l"/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00340" y="1710690"/>
            <a:ext cx="2059305" cy="406717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>
            <a:off x="9119235" y="1366520"/>
            <a:ext cx="908050" cy="558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0027285" y="1129030"/>
            <a:ext cx="1073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侧电极</a:t>
            </a:r>
            <a:endParaRPr lang="zh-CN" altLang="en-US"/>
          </a:p>
        </p:txBody>
      </p:sp>
      <p:cxnSp>
        <p:nvCxnSpPr>
          <p:cNvPr id="6" name="直接箭头连接符 5"/>
          <p:cNvCxnSpPr/>
          <p:nvPr>
            <p:custDataLst>
              <p:tags r:id="rId4"/>
            </p:custDataLst>
          </p:nvPr>
        </p:nvCxnSpPr>
        <p:spPr>
          <a:xfrm flipH="1">
            <a:off x="9385935" y="2544445"/>
            <a:ext cx="908050" cy="558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>
            <p:custDataLst>
              <p:tags r:id="rId5"/>
            </p:custDataLst>
          </p:nvPr>
        </p:nvCxnSpPr>
        <p:spPr>
          <a:xfrm>
            <a:off x="7510780" y="5001260"/>
            <a:ext cx="1386205" cy="5537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>
            <p:custDataLst>
              <p:tags r:id="rId6"/>
            </p:custDataLst>
          </p:nvPr>
        </p:nvCxnSpPr>
        <p:spPr>
          <a:xfrm flipH="1">
            <a:off x="9119235" y="4102100"/>
            <a:ext cx="908050" cy="558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>
            <p:custDataLst>
              <p:tags r:id="rId7"/>
            </p:custDataLst>
          </p:nvPr>
        </p:nvCxnSpPr>
        <p:spPr>
          <a:xfrm>
            <a:off x="7595870" y="2322830"/>
            <a:ext cx="1049655" cy="4845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>
            <p:custDataLst>
              <p:tags r:id="rId8"/>
            </p:custDataLst>
          </p:nvPr>
        </p:nvCxnSpPr>
        <p:spPr>
          <a:xfrm>
            <a:off x="7831455" y="1466215"/>
            <a:ext cx="1065530" cy="5899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6757670" y="1177290"/>
            <a:ext cx="1393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中央电极</a:t>
            </a:r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6402070" y="4793615"/>
            <a:ext cx="1332230" cy="405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连接螺帽</a:t>
            </a:r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10057130" y="3854450"/>
            <a:ext cx="1393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陶瓷绝缘体</a:t>
            </a:r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10293985" y="2322830"/>
            <a:ext cx="1283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密封垫圈</a:t>
            </a:r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6393180" y="2176145"/>
            <a:ext cx="1341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金属螺纹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98500" y="1550670"/>
            <a:ext cx="611822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四、按照中央电极的材质来分：有镍合金火花塞、铂金火花塞、铱金火花塞、铂铱合金火花塞、双铱金</a:t>
            </a:r>
            <a:r>
              <a:rPr lang="zh-CN" altLang="en-US" sz="3200"/>
              <a:t>火花塞。</a:t>
            </a:r>
            <a:endParaRPr lang="zh-CN" altLang="en-US" sz="3200"/>
          </a:p>
          <a:p>
            <a:r>
              <a:rPr lang="en-US" altLang="zh-CN" sz="3200"/>
              <a:t>1.</a:t>
            </a:r>
            <a:r>
              <a:rPr lang="zh-CN" altLang="en-US" sz="3200"/>
              <a:t>镍合金火花塞，</a:t>
            </a:r>
            <a:r>
              <a:rPr lang="zh-CN" altLang="en-US" sz="3200">
                <a:sym typeface="+mn-ea"/>
              </a:rPr>
              <a:t>便宜，跳火能力差，使用寿命一般在</a:t>
            </a: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万到</a:t>
            </a:r>
            <a:r>
              <a:rPr lang="en-US" altLang="zh-CN" sz="3200">
                <a:sym typeface="+mn-ea"/>
              </a:rPr>
              <a:t>3</a:t>
            </a:r>
            <a:r>
              <a:rPr lang="zh-CN" altLang="en-US" sz="3200">
                <a:sym typeface="+mn-ea"/>
              </a:rPr>
              <a:t>万公里，原车多用这种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475" y="1283970"/>
            <a:ext cx="3030855" cy="42900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21980" y="557403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镍合金</a:t>
            </a:r>
            <a:r>
              <a:rPr lang="zh-CN" altLang="en-US"/>
              <a:t>火花塞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56030" y="1443990"/>
            <a:ext cx="398462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2.</a:t>
            </a:r>
            <a:r>
              <a:rPr lang="zh-CN" altLang="en-US" sz="3200"/>
              <a:t>铂金火花塞：</a:t>
            </a:r>
            <a:r>
              <a:rPr lang="zh-CN" altLang="en-US" sz="3200">
                <a:sym typeface="+mn-ea"/>
              </a:rPr>
              <a:t>它的跳火能力强，价格略高，它的使用寿命一般在</a:t>
            </a:r>
            <a:r>
              <a:rPr lang="en-US" altLang="zh-CN" sz="3200">
                <a:sym typeface="+mn-ea"/>
              </a:rPr>
              <a:t>4</a:t>
            </a:r>
            <a:r>
              <a:rPr lang="zh-CN" altLang="en-US" sz="3200">
                <a:sym typeface="+mn-ea"/>
              </a:rPr>
              <a:t>万到</a:t>
            </a:r>
            <a:r>
              <a:rPr lang="en-US" altLang="zh-CN" sz="3200">
                <a:sym typeface="+mn-ea"/>
              </a:rPr>
              <a:t>5</a:t>
            </a:r>
            <a:r>
              <a:rPr lang="zh-CN" altLang="en-US" sz="3200">
                <a:sym typeface="+mn-ea"/>
              </a:rPr>
              <a:t>万公里，在选装时候或者在升级时，一般选择比较多。</a:t>
            </a:r>
            <a:endParaRPr lang="zh-CN" altLang="en-US" sz="3200"/>
          </a:p>
        </p:txBody>
      </p:sp>
      <p:pic>
        <p:nvPicPr>
          <p:cNvPr id="3" name="图片 2" descr="冲冲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640" y="1225550"/>
            <a:ext cx="3756660" cy="375666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30565" y="4533900"/>
            <a:ext cx="1791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铂金</a:t>
            </a:r>
            <a:r>
              <a:rPr lang="zh-CN" altLang="en-US">
                <a:solidFill>
                  <a:schemeClr val="tx1"/>
                </a:solidFill>
              </a:rPr>
              <a:t>火花塞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49350" y="1837690"/>
            <a:ext cx="467804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/>
              <a:t>3.</a:t>
            </a:r>
            <a:r>
              <a:rPr lang="zh-CN" altLang="en-US" sz="2800"/>
              <a:t>铱金火花塞：</a:t>
            </a:r>
            <a:r>
              <a:rPr lang="zh-CN" altLang="en-US" sz="2800">
                <a:sym typeface="+mn-ea"/>
              </a:rPr>
              <a:t>价格比较昂贵，但是跳火能力更强，寿命长，一般</a:t>
            </a:r>
            <a:r>
              <a:rPr lang="en-US" altLang="zh-CN" sz="2800">
                <a:sym typeface="+mn-ea"/>
              </a:rPr>
              <a:t>6</a:t>
            </a:r>
            <a:r>
              <a:rPr lang="zh-CN" altLang="en-US" sz="2800">
                <a:sym typeface="+mn-ea"/>
              </a:rPr>
              <a:t>到</a:t>
            </a:r>
            <a:r>
              <a:rPr lang="en-US" altLang="zh-CN" sz="2800">
                <a:sym typeface="+mn-ea"/>
              </a:rPr>
              <a:t>8</a:t>
            </a:r>
            <a:r>
              <a:rPr lang="zh-CN" altLang="en-US" sz="2800">
                <a:sym typeface="+mn-ea"/>
              </a:rPr>
              <a:t>万公里更换</a:t>
            </a:r>
            <a:r>
              <a:rPr lang="zh-CN" altLang="en-US" sz="2800"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</a:endParaRPr>
          </a:p>
          <a:p>
            <a:endParaRPr lang="zh-CN" altLang="en-US" sz="28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10045" y="1624330"/>
            <a:ext cx="4300220" cy="374269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8135620" y="4912360"/>
            <a:ext cx="1888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铱金火花塞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34415" y="1339850"/>
            <a:ext cx="478345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4.</a:t>
            </a:r>
            <a:r>
              <a:rPr lang="zh-CN" altLang="en-US" sz="3200"/>
              <a:t>铂铱合金火花塞：点火性能强，</a:t>
            </a:r>
            <a:r>
              <a:rPr lang="zh-CN" altLang="en-US" sz="3200"/>
              <a:t>成本高，价格昂贵、使用寿命在</a:t>
            </a:r>
            <a:r>
              <a:rPr lang="en-US" altLang="zh-CN" sz="3200"/>
              <a:t>6</a:t>
            </a:r>
            <a:r>
              <a:rPr lang="zh-CN" altLang="en-US" sz="3200"/>
              <a:t>万</a:t>
            </a:r>
            <a:r>
              <a:rPr lang="en-US" altLang="zh-CN" sz="3200"/>
              <a:t>——10</a:t>
            </a:r>
            <a:r>
              <a:rPr lang="zh-CN" altLang="en-US" sz="3200"/>
              <a:t>万</a:t>
            </a:r>
            <a:r>
              <a:rPr lang="zh-CN" altLang="en-US" sz="3200"/>
              <a:t>公里。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35" y="948055"/>
            <a:ext cx="4356735" cy="4798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22070" y="1435100"/>
            <a:ext cx="510730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5.</a:t>
            </a:r>
            <a:r>
              <a:rPr lang="zh-CN" altLang="en-US" sz="3200"/>
              <a:t>双铱金火花塞：它的特点式点火迅速，高强度、高抗腐蚀、高熔化，使用寿命在</a:t>
            </a:r>
            <a:r>
              <a:rPr lang="en-US" altLang="zh-CN" sz="3200"/>
              <a:t>8——10</a:t>
            </a:r>
            <a:r>
              <a:rPr lang="zh-CN" altLang="en-US" sz="3200"/>
              <a:t>万</a:t>
            </a:r>
            <a:r>
              <a:rPr lang="zh-CN" altLang="en-US" sz="3200"/>
              <a:t>公里。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185" y="762000"/>
            <a:ext cx="348615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  <p:tag name="KSO_WM_UNIT_PLACING_PICTURE_USER_VIEWPORT" val="{&quot;height&quot;:5252,&quot;width&quot;:5252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PP_MARK_KEY" val="9852d6c5-6c01-4a5b-9f34-187a591c31f6"/>
  <p:tag name="COMMONDATA" val="eyJoZGlkIjoiMWFmY2FhY2MxYzU4MTE4Nzg2Mzc1MWM5N2U3NjdjZW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WPS 演示</Application>
  <PresentationFormat>宽屏</PresentationFormat>
  <Paragraphs>47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北方新能源技术总监--孙立伟</cp:lastModifiedBy>
  <cp:revision>23</cp:revision>
  <dcterms:created xsi:type="dcterms:W3CDTF">2020-10-23T05:41:00Z</dcterms:created>
  <dcterms:modified xsi:type="dcterms:W3CDTF">2023-06-17T01:16:59Z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5D9245E5D70F43F385A38D4C0E3B057C</vt:lpwstr>
  </property>
</Properties>
</file>