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3" r:id="rId3"/>
    <p:sldId id="275" r:id="rId4"/>
    <p:sldId id="279" r:id="rId5"/>
    <p:sldId id="280" r:id="rId6"/>
    <p:sldId id="278" r:id="rId7"/>
    <p:sldId id="276" r:id="rId8"/>
    <p:sldId id="274" r:id="rId9"/>
    <p:sldId id="273" r:id="rId10"/>
    <p:sldId id="268" r:id="rId11"/>
    <p:sldId id="272" r:id="rId12"/>
    <p:sldId id="270" r:id="rId13"/>
    <p:sldId id="271" r:id="rId14"/>
    <p:sldId id="281" r:id="rId15"/>
    <p:sldId id="26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5.jpe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23595" y="1913890"/>
            <a:ext cx="5704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火花塞的类型与选用</a:t>
            </a:r>
            <a:endParaRPr lang="zh-CN" altLang="en-US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11680" y="1166495"/>
            <a:ext cx="464756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这是</a:t>
            </a:r>
            <a:r>
              <a:rPr lang="en-US" altLang="zh-CN" sz="2800"/>
              <a:t>NGK </a:t>
            </a:r>
            <a:r>
              <a:rPr lang="zh-CN" altLang="en-US" sz="2800"/>
              <a:t>火花塞，</a:t>
            </a:r>
            <a:endParaRPr lang="zh-CN" altLang="en-US" sz="2800"/>
          </a:p>
          <a:p>
            <a:r>
              <a:rPr lang="en-US" altLang="zh-CN" sz="2800"/>
              <a:t>BK------</a:t>
            </a:r>
            <a:r>
              <a:rPr lang="zh-CN" altLang="en-US" sz="2800"/>
              <a:t>代表</a:t>
            </a:r>
            <a:r>
              <a:rPr lang="en-US" altLang="zh-CN" sz="2800"/>
              <a:t>14mm</a:t>
            </a:r>
            <a:r>
              <a:rPr lang="zh-CN" altLang="en-US" sz="2800"/>
              <a:t>的螺纹直径</a:t>
            </a:r>
            <a:endParaRPr lang="zh-CN" altLang="en-US" sz="2800"/>
          </a:p>
          <a:p>
            <a:r>
              <a:rPr lang="en-US" altLang="zh-CN" sz="2800"/>
              <a:t>R--------</a:t>
            </a:r>
            <a:r>
              <a:rPr lang="zh-CN" altLang="en-US" sz="2800"/>
              <a:t>代表内置电阻</a:t>
            </a:r>
            <a:endParaRPr lang="zh-CN" altLang="en-US" sz="2800"/>
          </a:p>
          <a:p>
            <a:r>
              <a:rPr lang="en-US" altLang="zh-CN" sz="2800"/>
              <a:t>6--------</a:t>
            </a:r>
            <a:r>
              <a:rPr lang="zh-CN" altLang="en-US" sz="2800"/>
              <a:t>代表热值</a:t>
            </a:r>
            <a:endParaRPr lang="zh-CN" altLang="en-US" sz="2800"/>
          </a:p>
          <a:p>
            <a:r>
              <a:rPr lang="en-US" altLang="zh-CN" sz="2800"/>
              <a:t>E--------</a:t>
            </a:r>
            <a:r>
              <a:rPr lang="zh-CN" altLang="en-US" sz="2800"/>
              <a:t>代表螺纹长度是</a:t>
            </a:r>
            <a:r>
              <a:rPr lang="en-US" altLang="zh-CN" sz="2800"/>
              <a:t>19mm</a:t>
            </a:r>
            <a:endParaRPr lang="en-US" altLang="zh-CN" sz="2800"/>
          </a:p>
          <a:p>
            <a:r>
              <a:rPr lang="en-US" altLang="zh-CN" sz="2800"/>
              <a:t>G--------</a:t>
            </a:r>
            <a:r>
              <a:rPr lang="zh-CN" altLang="en-US" sz="2800"/>
              <a:t>代表赛车专用火花塞</a:t>
            </a:r>
            <a:endParaRPr lang="zh-CN" altLang="en-US" sz="2800"/>
          </a:p>
          <a:p>
            <a:r>
              <a:rPr lang="en-US" altLang="zh-CN" sz="2800"/>
              <a:t>P--------</a:t>
            </a:r>
            <a:r>
              <a:rPr lang="zh-CN" altLang="en-US" sz="2800"/>
              <a:t>代表铂金火花塞</a:t>
            </a:r>
            <a:endParaRPr lang="zh-CN" altLang="en-US" sz="2800"/>
          </a:p>
          <a:p>
            <a:r>
              <a:rPr lang="zh-CN" altLang="en-US" sz="2800"/>
              <a:t>末尾没有数字的，就代表是标准型火花塞，标准型火花塞间隙是</a:t>
            </a:r>
            <a:r>
              <a:rPr lang="en-US" altLang="zh-CN" sz="2800"/>
              <a:t>0.8mm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30020" y="1663700"/>
            <a:ext cx="910336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ym typeface="+mn-ea"/>
              </a:rPr>
              <a:t>1.</a:t>
            </a:r>
            <a:r>
              <a:rPr lang="zh-CN" altLang="en-US" sz="3200">
                <a:sym typeface="+mn-ea"/>
              </a:rPr>
              <a:t>以博世公司为例，热值包括1～9九个数字，热值就是指火花塞群部散热程度。其中1--3为低热值，为冷型火花塞选用。4--6为中热值，为中型火花塞选用。7--9为高热值，为热型火花塞选用。数字越低火花塞越偏冷，散热性也更好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360045"/>
            <a:ext cx="12191365" cy="649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70355" y="1481455"/>
            <a:ext cx="738695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ym typeface="+mn-ea"/>
              </a:rPr>
              <a:t>2.</a:t>
            </a:r>
            <a:r>
              <a:rPr lang="zh-CN" altLang="en-US" sz="3200">
                <a:sym typeface="+mn-ea"/>
              </a:rPr>
              <a:t>其它公司</a:t>
            </a:r>
            <a:r>
              <a:rPr lang="zh-CN" altLang="en-US" sz="3200">
                <a:sym typeface="+mn-ea"/>
              </a:rPr>
              <a:t>火花塞热值正好与博世公司火花塞热值相反，比如说丰田公司的火花塞，数字越高代表冷型火花塞，数值越低就代表热型火花塞。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5867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30350" y="1224280"/>
            <a:ext cx="41402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一、火花塞的类型：根据热值来分，分为热型、冷型、中型三种火花塞。</a:t>
            </a:r>
            <a:endParaRPr lang="zh-CN" altLang="en-US" sz="3200"/>
          </a:p>
          <a:p>
            <a:r>
              <a:rPr lang="en-US" altLang="zh-CN" sz="3200"/>
              <a:t>1.</a:t>
            </a:r>
            <a:r>
              <a:rPr lang="zh-CN" altLang="en-US" sz="3200"/>
              <a:t>热型火花塞：</a:t>
            </a:r>
            <a:r>
              <a:rPr lang="zh-CN" altLang="en-US" sz="3200">
                <a:sym typeface="+mn-ea"/>
              </a:rPr>
              <a:t>热型</a:t>
            </a:r>
            <a:r>
              <a:rPr lang="zh-CN" altLang="en-US" sz="3200">
                <a:sym typeface="+mn-ea"/>
              </a:rPr>
              <a:t>适用于，低压缩比、小功率发动机，一般适用于</a:t>
            </a:r>
            <a:r>
              <a:rPr lang="en-US" altLang="zh-CN" sz="3200">
                <a:sym typeface="+mn-ea"/>
              </a:rPr>
              <a:t>1.8L</a:t>
            </a:r>
            <a:r>
              <a:rPr lang="zh-CN" altLang="en-US" sz="3200">
                <a:sym typeface="+mn-ea"/>
              </a:rPr>
              <a:t>排量车型。</a:t>
            </a:r>
            <a:endParaRPr lang="zh-CN" altLang="en-US" sz="3200">
              <a:sym typeface="+mn-ea"/>
            </a:endParaRPr>
          </a:p>
          <a:p>
            <a:endParaRPr lang="zh-CN" altLang="en-US" sz="3200"/>
          </a:p>
        </p:txBody>
      </p:sp>
      <p:grpSp>
        <p:nvGrpSpPr>
          <p:cNvPr id="3" name="组合 2"/>
          <p:cNvGrpSpPr/>
          <p:nvPr/>
        </p:nvGrpSpPr>
        <p:grpSpPr>
          <a:xfrm>
            <a:off x="7128510" y="962660"/>
            <a:ext cx="3093085" cy="4451820"/>
            <a:chOff x="2169" y="1696"/>
            <a:chExt cx="3618" cy="6862"/>
          </a:xfrm>
        </p:grpSpPr>
        <p:sp>
          <p:nvSpPr>
            <p:cNvPr id="5" name="文本框 4"/>
            <p:cNvSpPr txBox="1"/>
            <p:nvPr/>
          </p:nvSpPr>
          <p:spPr>
            <a:xfrm>
              <a:off x="2875" y="7990"/>
              <a:ext cx="2205" cy="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热</a:t>
              </a:r>
              <a:r>
                <a:rPr lang="zh-CN" altLang="en-US">
                  <a:solidFill>
                    <a:srgbClr val="FF0000"/>
                  </a:solidFill>
                </a:rPr>
                <a:t>型火花塞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9" y="1696"/>
              <a:ext cx="3618" cy="60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80515" y="1808480"/>
            <a:ext cx="43116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2.</a:t>
            </a:r>
            <a:r>
              <a:rPr lang="zh-CN" altLang="en-US" sz="3200"/>
              <a:t>冷型火花塞：</a:t>
            </a:r>
            <a:r>
              <a:rPr lang="zh-CN" altLang="en-US" sz="3200">
                <a:sym typeface="+mn-ea"/>
              </a:rPr>
              <a:t>冷型火花塞适用于，高压缩比、大功率发动机。一般适用于</a:t>
            </a:r>
            <a:r>
              <a:rPr lang="en-US" altLang="zh-CN" sz="3200">
                <a:sym typeface="+mn-ea"/>
              </a:rPr>
              <a:t>2.4</a:t>
            </a:r>
            <a:r>
              <a:rPr lang="zh-CN" altLang="en-US" sz="3200">
                <a:sym typeface="+mn-ea"/>
              </a:rPr>
              <a:t>排量以上。</a:t>
            </a:r>
            <a:endParaRPr lang="zh-CN" altLang="en-US" sz="3200">
              <a:sym typeface="+mn-ea"/>
            </a:endParaRPr>
          </a:p>
          <a:p>
            <a:endParaRPr lang="zh-CN" alt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6604000" y="1471295"/>
            <a:ext cx="3833495" cy="3957320"/>
            <a:chOff x="7275" y="2317"/>
            <a:chExt cx="5252" cy="5252"/>
          </a:xfrm>
        </p:grpSpPr>
        <p:pic>
          <p:nvPicPr>
            <p:cNvPr id="3" name="图片 2" descr="冲冲冲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275" y="2317"/>
              <a:ext cx="5252" cy="5252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9768" y="6989"/>
              <a:ext cx="2205" cy="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冷</a:t>
              </a:r>
              <a:r>
                <a:rPr lang="zh-CN" altLang="en-US">
                  <a:solidFill>
                    <a:srgbClr val="FF0000"/>
                  </a:solidFill>
                </a:rPr>
                <a:t>型火花塞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91335" y="1300480"/>
            <a:ext cx="34829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3.</a:t>
            </a:r>
            <a:r>
              <a:rPr lang="zh-CN" altLang="en-US" sz="3200"/>
              <a:t>中型火花塞：</a:t>
            </a:r>
            <a:r>
              <a:rPr lang="zh-CN" altLang="en-US" sz="3200">
                <a:sym typeface="+mn-ea"/>
              </a:rPr>
              <a:t>中型火花塞是指介于两者这间。一般适用于</a:t>
            </a:r>
            <a:r>
              <a:rPr lang="en-US" altLang="zh-CN" sz="3200">
                <a:sym typeface="+mn-ea"/>
              </a:rPr>
              <a:t>1.8--2.4</a:t>
            </a:r>
            <a:r>
              <a:rPr lang="zh-CN" altLang="en-US" sz="3200">
                <a:sym typeface="+mn-ea"/>
              </a:rPr>
              <a:t>排量之间。</a:t>
            </a:r>
            <a:endParaRPr lang="zh-CN" altLang="en-US" sz="3200">
              <a:sym typeface="+mn-ea"/>
            </a:endParaRPr>
          </a:p>
          <a:p>
            <a:endParaRPr lang="zh-CN" altLang="en-US" sz="3200"/>
          </a:p>
        </p:txBody>
      </p:sp>
      <p:grpSp>
        <p:nvGrpSpPr>
          <p:cNvPr id="10" name="组合 9"/>
          <p:cNvGrpSpPr/>
          <p:nvPr/>
        </p:nvGrpSpPr>
        <p:grpSpPr>
          <a:xfrm>
            <a:off x="6851015" y="1221740"/>
            <a:ext cx="3636645" cy="4733780"/>
            <a:chOff x="13763" y="2317"/>
            <a:chExt cx="3750" cy="6423"/>
          </a:xfrm>
        </p:grpSpPr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>
            <a:xfrm>
              <a:off x="14647" y="8240"/>
              <a:ext cx="2205" cy="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</a:rPr>
                <a:t>中</a:t>
              </a:r>
              <a:r>
                <a:rPr lang="zh-CN" altLang="en-US">
                  <a:solidFill>
                    <a:srgbClr val="FF0000"/>
                  </a:solidFill>
                </a:rPr>
                <a:t>型火花塞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3763" y="2317"/>
              <a:ext cx="3750" cy="58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7135" y="1156970"/>
            <a:ext cx="50450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/>
              <a:t>二、如何区分热型、冷型、中型火花塞？</a:t>
            </a:r>
            <a:endParaRPr lang="zh-CN" altLang="en-US" sz="3200"/>
          </a:p>
          <a:p>
            <a:pPr algn="l"/>
            <a:r>
              <a:rPr lang="zh-CN" altLang="en-US" sz="3200"/>
              <a:t>可以通过它的裙部来判断：</a:t>
            </a:r>
            <a:endParaRPr lang="zh-CN" altLang="en-US" sz="3200"/>
          </a:p>
          <a:p>
            <a:pPr algn="l"/>
            <a:r>
              <a:rPr lang="en-US" altLang="zh-CN" sz="3200"/>
              <a:t>1.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所谓热型火花塞是指中央电极陶瓷绝缘体露出裙部较长，受热面积大，散热慢，裙部温度高些称为热型火花塞。</a:t>
            </a:r>
            <a:endParaRPr lang="zh-CN" altLang="en-US" sz="3200">
              <a:sym typeface="+mn-ea"/>
            </a:endParaRPr>
          </a:p>
          <a:p>
            <a:endParaRPr lang="en-US" altLang="zh-CN" sz="32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0000">
            <a:off x="7597775" y="1156970"/>
            <a:ext cx="2297430" cy="386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50010" y="1788795"/>
            <a:ext cx="39446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ym typeface="+mn-ea"/>
              </a:rPr>
              <a:t>2.</a:t>
            </a:r>
            <a:r>
              <a:rPr lang="zh-CN" altLang="en-US" sz="3200">
                <a:sym typeface="+mn-ea"/>
              </a:rPr>
              <a:t>冷型火花塞是指中央电极陶瓷绝缘体露出裙部较短，受热面积小，散热快，裙部温度低些称为冷型。</a:t>
            </a:r>
            <a:endParaRPr lang="zh-CN" altLang="en-US" sz="3200"/>
          </a:p>
        </p:txBody>
      </p:sp>
      <p:pic>
        <p:nvPicPr>
          <p:cNvPr id="3" name="图片 2" descr="冲冲冲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65265" y="1270000"/>
            <a:ext cx="3977005" cy="3977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91260" y="1845310"/>
            <a:ext cx="402082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ym typeface="+mn-ea"/>
              </a:rPr>
              <a:t>3.</a:t>
            </a:r>
            <a:r>
              <a:rPr lang="zh-CN" altLang="en-US" sz="3200">
                <a:sym typeface="+mn-ea"/>
              </a:rPr>
              <a:t>中型火花塞是指中央电极陶瓷绝缘体露出裙部中介于两者这间，称它为中型火花塞。</a:t>
            </a:r>
            <a:endParaRPr lang="zh-CN" altLang="en-US" sz="320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65290" y="694690"/>
            <a:ext cx="3408045" cy="527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04290" y="1627505"/>
            <a:ext cx="57410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三、如何来选择火花塞的型号？</a:t>
            </a:r>
            <a:endParaRPr lang="zh-CN" altLang="en-US" sz="3200"/>
          </a:p>
          <a:p>
            <a:r>
              <a:rPr lang="en-US" altLang="zh-CN" sz="3200"/>
              <a:t>         1.</a:t>
            </a:r>
            <a:r>
              <a:rPr lang="zh-CN" altLang="en-US" sz="3200"/>
              <a:t>根据</a:t>
            </a:r>
            <a:r>
              <a:rPr lang="zh-CN" altLang="en-US" sz="3200"/>
              <a:t>原车火花塞型号来选择；</a:t>
            </a:r>
            <a:endParaRPr lang="zh-CN" altLang="en-US" sz="3200"/>
          </a:p>
          <a:p>
            <a:r>
              <a:rPr lang="en-US" altLang="zh-CN" sz="3200"/>
              <a:t>         2.</a:t>
            </a:r>
            <a:r>
              <a:rPr lang="zh-CN" altLang="en-US" sz="3200"/>
              <a:t>根据厂家规定型号火花塞来选择。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1220" y="744220"/>
            <a:ext cx="587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/>
              <a:t>四、火花塞上的编号代表含义：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65" y="1327785"/>
            <a:ext cx="8886825" cy="492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252,&quot;width&quot;:5252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5805,&quot;width&quot;:3750}"/>
</p:tagLst>
</file>

<file path=ppt/tags/tag5.xml><?xml version="1.0" encoding="utf-8"?>
<p:tagLst xmlns:p="http://schemas.openxmlformats.org/presentationml/2006/main">
  <p:tag name="KSO_WM_UNIT_PLACING_PICTURE_USER_VIEWPORT" val="{&quot;height&quot;:5252,&quot;width&quot;:5252}"/>
</p:tagLst>
</file>

<file path=ppt/tags/tag6.xml><?xml version="1.0" encoding="utf-8"?>
<p:tagLst xmlns:p="http://schemas.openxmlformats.org/presentationml/2006/main">
  <p:tag name="KSO_WM_UNIT_PLACING_PICTURE_USER_VIEWPORT" val="{&quot;height&quot;:5805,&quot;width&quot;:3750}"/>
</p:tagLst>
</file>

<file path=ppt/tags/tag7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WPS 演示</Application>
  <PresentationFormat>宽屏</PresentationFormat>
  <Paragraphs>46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20</cp:revision>
  <dcterms:created xsi:type="dcterms:W3CDTF">2020-10-23T05:41:00Z</dcterms:created>
  <dcterms:modified xsi:type="dcterms:W3CDTF">2023-06-15T12:21:20Z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5D9245E5D70F43F385A38D4C0E3B057C</vt:lpwstr>
  </property>
</Properties>
</file>