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5" r:id="rId3"/>
    <p:sldId id="280" r:id="rId4"/>
    <p:sldId id="281" r:id="rId5"/>
    <p:sldId id="279" r:id="rId6"/>
    <p:sldId id="278" r:id="rId7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40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46430" y="1259840"/>
            <a:ext cx="524129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火花塞的拆装方法及注意事项</a:t>
            </a:r>
            <a:endParaRPr lang="zh-CN" altLang="en-US" sz="4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27125" y="1292225"/>
            <a:ext cx="99377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一、火花塞的正确拆装方法：</a:t>
            </a:r>
            <a:endParaRPr lang="zh-CN" altLang="en-US" sz="3200"/>
          </a:p>
          <a:p>
            <a:r>
              <a:rPr lang="en-US" altLang="zh-CN" sz="3200"/>
              <a:t>         1.</a:t>
            </a:r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ym typeface="+mn-ea"/>
              </a:rPr>
              <a:t>第一步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关闭点火开关，并且等车温度下降后再进行拆卸。</a:t>
            </a:r>
            <a:r>
              <a:rPr lang="en-US" altLang="zh-CN" sz="3200">
                <a:sym typeface="+mn-ea"/>
              </a:rPr>
              <a:t>       </a:t>
            </a:r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         </a:t>
            </a:r>
            <a:r>
              <a:rPr lang="zh-CN" altLang="en-US" sz="3200">
                <a:sym typeface="+mn-ea"/>
              </a:rPr>
              <a:t>第二步</a:t>
            </a:r>
            <a:r>
              <a:rPr lang="en-US" altLang="zh-CN" sz="3200">
                <a:sym typeface="+mn-ea"/>
              </a:rPr>
              <a:t>. </a:t>
            </a:r>
            <a:r>
              <a:rPr lang="zh-CN" altLang="en-US" sz="3200">
                <a:sym typeface="+mn-ea"/>
              </a:rPr>
              <a:t>拆</a:t>
            </a:r>
            <a:r>
              <a:rPr lang="zh-CN" altLang="en-US" sz="3200">
                <a:sym typeface="+mn-ea"/>
              </a:rPr>
              <a:t>高压包，用高压气枪</a:t>
            </a:r>
            <a:r>
              <a:rPr lang="zh-CN" altLang="en-US" sz="3200">
                <a:sym typeface="+mn-ea"/>
              </a:rPr>
              <a:t>将高</a:t>
            </a:r>
            <a:r>
              <a:rPr lang="zh-CN" altLang="en-US" sz="3200">
                <a:sym typeface="+mn-ea"/>
              </a:rPr>
              <a:t>压包周围的杂质清理干净，</a:t>
            </a:r>
            <a:r>
              <a:rPr lang="zh-CN" altLang="en-US" sz="3200">
                <a:sym typeface="+mn-ea"/>
              </a:rPr>
              <a:t>拔下高压包插头，选择合适</a:t>
            </a:r>
            <a:r>
              <a:rPr lang="en-US" altLang="zh-CN" sz="3200">
                <a:sym typeface="+mn-ea"/>
              </a:rPr>
              <a:t>10mm</a:t>
            </a:r>
            <a:r>
              <a:rPr lang="zh-CN" altLang="en-US" sz="3200">
                <a:sym typeface="+mn-ea"/>
              </a:rPr>
              <a:t>套筒扳手将高压包固定丝拧下来。</a:t>
            </a:r>
            <a:endParaRPr lang="zh-CN" altLang="en-US" sz="3200"/>
          </a:p>
          <a:p>
            <a:r>
              <a:rPr lang="en-US" altLang="zh-CN" sz="3200">
                <a:sym typeface="+mn-ea"/>
              </a:rPr>
              <a:t>         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120775"/>
            <a:ext cx="965136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ym typeface="+mn-ea"/>
              </a:rPr>
              <a:t>第三步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拆火花塞，先看火花塞孔径周围是否有异物，最好用吹气枪将异物清理干净，防止异物掉入到气缸内，避免对发动机造成损坏。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第四步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清理干净后，根据火花塞尺寸选用</a:t>
            </a:r>
            <a:r>
              <a:rPr lang="en-US" altLang="zh-CN" sz="3200">
                <a:sym typeface="+mn-ea"/>
              </a:rPr>
              <a:t>14mm</a:t>
            </a:r>
            <a:r>
              <a:rPr lang="zh-CN" altLang="en-US" sz="3200">
                <a:sym typeface="+mn-ea"/>
              </a:rPr>
              <a:t>套筒、长接杆、快速扳手进行组装，然后拧下火花塞，在取出火花塞时，如果用接杆套筒取不出来的话，可以用高压包套筒取出。</a:t>
            </a:r>
            <a:endParaRPr lang="zh-CN" altLang="en-US" sz="3200"/>
          </a:p>
          <a:p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注意事项：取出火花塞后，用棉布堵住火花塞孔，防止异物掉入缸体内，对发动机造成严重后果。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94435" y="1749425"/>
            <a:ext cx="938149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2.</a:t>
            </a:r>
            <a:r>
              <a:rPr lang="zh-CN" altLang="en-US" sz="3200">
                <a:sym typeface="+mn-ea"/>
              </a:rPr>
              <a:t>安装火花塞时：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注意事项：禁止把火花塞直接从安装孔放下，这样可能导致火花塞侧电极变形，从而导致间隙变小，影响火花塞的跳火能力，导致发动机动力性变差。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317625" y="856615"/>
            <a:ext cx="9556115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>
                <a:sym typeface="+mn-ea"/>
              </a:rPr>
              <a:t>a.</a:t>
            </a:r>
            <a:r>
              <a:rPr lang="zh-CN" altLang="en-US" sz="3200">
                <a:sym typeface="+mn-ea"/>
              </a:rPr>
              <a:t>用吸力棒</a:t>
            </a:r>
            <a:r>
              <a:rPr lang="zh-CN" altLang="en-US" sz="3200">
                <a:sym typeface="+mn-ea"/>
              </a:rPr>
              <a:t>或者高压包套筒</a:t>
            </a:r>
            <a:r>
              <a:rPr lang="zh-CN" altLang="en-US" sz="3200">
                <a:sym typeface="+mn-ea"/>
              </a:rPr>
              <a:t>将火花塞放入到安装孔上，旋转几圈后，将高压包拔出，再用火花塞套筒扳手按规定力矩</a:t>
            </a:r>
            <a:r>
              <a:rPr lang="en-US" altLang="zh-CN" sz="3200">
                <a:sym typeface="+mn-ea"/>
              </a:rPr>
              <a:t>20</a:t>
            </a:r>
            <a:r>
              <a:rPr lang="zh-CN" altLang="en-US" sz="3200">
                <a:sym typeface="+mn-ea"/>
              </a:rPr>
              <a:t>牛</a:t>
            </a:r>
            <a:r>
              <a:rPr lang="en-US" altLang="zh-CN" sz="3200">
                <a:sym typeface="+mn-ea"/>
              </a:rPr>
              <a:t>.</a:t>
            </a:r>
            <a:r>
              <a:rPr lang="zh-CN" altLang="en-US" sz="3200">
                <a:sym typeface="+mn-ea"/>
              </a:rPr>
              <a:t>米的劲将它拧动，然后在拧</a:t>
            </a:r>
            <a:r>
              <a:rPr lang="en-US" altLang="zh-CN" sz="3200">
                <a:sym typeface="+mn-ea"/>
              </a:rPr>
              <a:t>90</a:t>
            </a:r>
            <a:r>
              <a:rPr lang="zh-CN" altLang="en-US" sz="3200">
                <a:sym typeface="+mn-ea"/>
              </a:rPr>
              <a:t>度就可以了。</a:t>
            </a:r>
            <a:endParaRPr lang="zh-CN" altLang="en-US" sz="3200"/>
          </a:p>
          <a:p>
            <a:r>
              <a:rPr lang="zh-CN" altLang="en-US" sz="3200">
                <a:sym typeface="+mn-ea"/>
              </a:rPr>
              <a:t> </a:t>
            </a:r>
            <a:r>
              <a:rPr lang="en-US" altLang="zh-CN" sz="3200">
                <a:sym typeface="+mn-ea"/>
              </a:rPr>
              <a:t>        </a:t>
            </a:r>
            <a:r>
              <a:rPr lang="zh-CN" altLang="en-US" sz="320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注意事项：切不可用力过大，过猛，这样会将火花塞螺丝纹拧滑丝。但也不可安装过松，否则会造成发动机工作不正常。</a:t>
            </a:r>
            <a:endParaRPr lang="zh-CN" altLang="en-US" sz="320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r>
              <a:rPr lang="en-US" altLang="zh-CN" sz="3200">
                <a:sym typeface="+mn-ea"/>
              </a:rPr>
              <a:t>b.</a:t>
            </a:r>
            <a:r>
              <a:rPr lang="zh-CN" altLang="en-US" sz="3200">
                <a:sym typeface="+mn-ea"/>
              </a:rPr>
              <a:t>插上高压包，将固定丝拧紧，再插上插头，插紧</a:t>
            </a:r>
            <a:r>
              <a:rPr lang="zh-CN" altLang="en-US" sz="3200">
                <a:sym typeface="+mn-ea"/>
              </a:rPr>
              <a:t>锁舌。</a:t>
            </a:r>
            <a:endParaRPr lang="zh-CN" altLang="en-US" sz="3200">
              <a:sym typeface="+mn-ea"/>
            </a:endParaRPr>
          </a:p>
          <a:p>
            <a:r>
              <a:rPr lang="en-US" altLang="zh-CN" sz="3200">
                <a:sym typeface="+mn-ea"/>
              </a:rPr>
              <a:t>c.</a:t>
            </a:r>
            <a:r>
              <a:rPr lang="zh-CN" altLang="en-US" sz="3200">
                <a:sym typeface="+mn-ea"/>
              </a:rPr>
              <a:t>全部安装完毕后，启动着车，观察发动机运转是否正常。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9852d6c5-6c01-4a5b-9f34-187a591c31f6"/>
  <p:tag name="COMMONDATA" val="eyJoZGlkIjoiMDgyNDdiZTBmOTNkNjgxNjc3ZTg2NDBiOWRiZWRh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WPS 演示</Application>
  <PresentationFormat>宽屏</PresentationFormat>
  <Paragraphs>20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李海滨</cp:lastModifiedBy>
  <cp:revision>20</cp:revision>
  <dcterms:created xsi:type="dcterms:W3CDTF">2020-10-23T05:41:00Z</dcterms:created>
  <dcterms:modified xsi:type="dcterms:W3CDTF">2023-06-15T12:24:01Z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5D9245E5D70F43F385A38D4C0E3B057C</vt:lpwstr>
  </property>
</Properties>
</file>