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1" r:id="rId3"/>
    <p:sldId id="615" r:id="rId4"/>
    <p:sldId id="617" r:id="rId5"/>
    <p:sldId id="618" r:id="rId6"/>
    <p:sldId id="619" r:id="rId7"/>
    <p:sldId id="620" r:id="rId8"/>
    <p:sldId id="623" r:id="rId9"/>
    <p:sldId id="621" r:id="rId10"/>
    <p:sldId id="622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6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7" Type="http://schemas.openxmlformats.org/officeDocument/2006/relationships/slideLayout" Target="../slideLayouts/slideLayout1.xml"/><Relationship Id="rId46" Type="http://schemas.openxmlformats.org/officeDocument/2006/relationships/tags" Target="../tags/tag54.xml"/><Relationship Id="rId45" Type="http://schemas.openxmlformats.org/officeDocument/2006/relationships/tags" Target="../tags/tag53.xml"/><Relationship Id="rId44" Type="http://schemas.openxmlformats.org/officeDocument/2006/relationships/tags" Target="../tags/tag52.xml"/><Relationship Id="rId43" Type="http://schemas.openxmlformats.org/officeDocument/2006/relationships/tags" Target="../tags/tag51.xml"/><Relationship Id="rId42" Type="http://schemas.openxmlformats.org/officeDocument/2006/relationships/tags" Target="../tags/tag50.xml"/><Relationship Id="rId41" Type="http://schemas.openxmlformats.org/officeDocument/2006/relationships/tags" Target="../tags/tag49.xml"/><Relationship Id="rId40" Type="http://schemas.openxmlformats.org/officeDocument/2006/relationships/tags" Target="../tags/tag48.xml"/><Relationship Id="rId4" Type="http://schemas.openxmlformats.org/officeDocument/2006/relationships/tags" Target="../tags/tag12.xml"/><Relationship Id="rId39" Type="http://schemas.openxmlformats.org/officeDocument/2006/relationships/tags" Target="../tags/tag47.xml"/><Relationship Id="rId38" Type="http://schemas.openxmlformats.org/officeDocument/2006/relationships/tags" Target="../tags/tag46.xml"/><Relationship Id="rId37" Type="http://schemas.openxmlformats.org/officeDocument/2006/relationships/tags" Target="../tags/tag45.xml"/><Relationship Id="rId36" Type="http://schemas.openxmlformats.org/officeDocument/2006/relationships/tags" Target="../tags/tag44.xml"/><Relationship Id="rId35" Type="http://schemas.openxmlformats.org/officeDocument/2006/relationships/tags" Target="../tags/tag43.xml"/><Relationship Id="rId34" Type="http://schemas.openxmlformats.org/officeDocument/2006/relationships/tags" Target="../tags/tag42.xml"/><Relationship Id="rId33" Type="http://schemas.openxmlformats.org/officeDocument/2006/relationships/tags" Target="../tags/tag41.xml"/><Relationship Id="rId32" Type="http://schemas.openxmlformats.org/officeDocument/2006/relationships/tags" Target="../tags/tag40.xml"/><Relationship Id="rId31" Type="http://schemas.openxmlformats.org/officeDocument/2006/relationships/tags" Target="../tags/tag39.xml"/><Relationship Id="rId30" Type="http://schemas.openxmlformats.org/officeDocument/2006/relationships/tags" Target="../tags/tag38.xml"/><Relationship Id="rId3" Type="http://schemas.openxmlformats.org/officeDocument/2006/relationships/tags" Target="../tags/tag11.xml"/><Relationship Id="rId29" Type="http://schemas.openxmlformats.org/officeDocument/2006/relationships/tags" Target="../tags/tag37.xml"/><Relationship Id="rId28" Type="http://schemas.openxmlformats.org/officeDocument/2006/relationships/tags" Target="../tags/tag36.xml"/><Relationship Id="rId27" Type="http://schemas.openxmlformats.org/officeDocument/2006/relationships/tags" Target="../tags/tag35.xml"/><Relationship Id="rId26" Type="http://schemas.openxmlformats.org/officeDocument/2006/relationships/tags" Target="../tags/tag34.xml"/><Relationship Id="rId25" Type="http://schemas.openxmlformats.org/officeDocument/2006/relationships/tags" Target="../tags/tag33.xml"/><Relationship Id="rId24" Type="http://schemas.openxmlformats.org/officeDocument/2006/relationships/tags" Target="../tags/tag32.xml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tags" Target="../tags/tag10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92.xml"/><Relationship Id="rId37" Type="http://schemas.openxmlformats.org/officeDocument/2006/relationships/tags" Target="../tags/tag91.xml"/><Relationship Id="rId36" Type="http://schemas.openxmlformats.org/officeDocument/2006/relationships/tags" Target="../tags/tag90.xml"/><Relationship Id="rId35" Type="http://schemas.openxmlformats.org/officeDocument/2006/relationships/tags" Target="../tags/tag89.xml"/><Relationship Id="rId34" Type="http://schemas.openxmlformats.org/officeDocument/2006/relationships/tags" Target="../tags/tag88.xml"/><Relationship Id="rId33" Type="http://schemas.openxmlformats.org/officeDocument/2006/relationships/tags" Target="../tags/tag87.xml"/><Relationship Id="rId32" Type="http://schemas.openxmlformats.org/officeDocument/2006/relationships/tags" Target="../tags/tag86.xml"/><Relationship Id="rId31" Type="http://schemas.openxmlformats.org/officeDocument/2006/relationships/tags" Target="../tags/tag85.xml"/><Relationship Id="rId30" Type="http://schemas.openxmlformats.org/officeDocument/2006/relationships/tags" Target="../tags/tag84.xml"/><Relationship Id="rId3" Type="http://schemas.openxmlformats.org/officeDocument/2006/relationships/tags" Target="../tags/tag57.xml"/><Relationship Id="rId29" Type="http://schemas.openxmlformats.org/officeDocument/2006/relationships/tags" Target="../tags/tag83.xml"/><Relationship Id="rId28" Type="http://schemas.openxmlformats.org/officeDocument/2006/relationships/tags" Target="../tags/tag82.xml"/><Relationship Id="rId27" Type="http://schemas.openxmlformats.org/officeDocument/2006/relationships/tags" Target="../tags/tag81.xml"/><Relationship Id="rId26" Type="http://schemas.openxmlformats.org/officeDocument/2006/relationships/tags" Target="../tags/tag80.xml"/><Relationship Id="rId25" Type="http://schemas.openxmlformats.org/officeDocument/2006/relationships/tags" Target="../tags/tag79.xml"/><Relationship Id="rId24" Type="http://schemas.openxmlformats.org/officeDocument/2006/relationships/tags" Target="../tags/tag78.xml"/><Relationship Id="rId23" Type="http://schemas.openxmlformats.org/officeDocument/2006/relationships/tags" Target="../tags/tag77.xml"/><Relationship Id="rId22" Type="http://schemas.openxmlformats.org/officeDocument/2006/relationships/tags" Target="../tags/tag76.xml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tags" Target="../tags/tag56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130.xml"/><Relationship Id="rId33" Type="http://schemas.openxmlformats.org/officeDocument/2006/relationships/tags" Target="../tags/tag129.xml"/><Relationship Id="rId32" Type="http://schemas.openxmlformats.org/officeDocument/2006/relationships/tags" Target="../tags/tag128.xml"/><Relationship Id="rId31" Type="http://schemas.openxmlformats.org/officeDocument/2006/relationships/tags" Target="../tags/tag127.xml"/><Relationship Id="rId30" Type="http://schemas.openxmlformats.org/officeDocument/2006/relationships/tags" Target="../tags/tag126.xml"/><Relationship Id="rId3" Type="http://schemas.openxmlformats.org/officeDocument/2006/relationships/tags" Target="../tags/tag99.xml"/><Relationship Id="rId29" Type="http://schemas.openxmlformats.org/officeDocument/2006/relationships/tags" Target="../tags/tag125.xml"/><Relationship Id="rId28" Type="http://schemas.openxmlformats.org/officeDocument/2006/relationships/tags" Target="../tags/tag124.xml"/><Relationship Id="rId27" Type="http://schemas.openxmlformats.org/officeDocument/2006/relationships/tags" Target="../tags/tag123.xml"/><Relationship Id="rId26" Type="http://schemas.openxmlformats.org/officeDocument/2006/relationships/tags" Target="../tags/tag122.xml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tags" Target="../tags/tag98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162.xml"/><Relationship Id="rId31" Type="http://schemas.openxmlformats.org/officeDocument/2006/relationships/tags" Target="../tags/tag161.xml"/><Relationship Id="rId30" Type="http://schemas.openxmlformats.org/officeDocument/2006/relationships/tags" Target="../tags/tag160.xml"/><Relationship Id="rId3" Type="http://schemas.openxmlformats.org/officeDocument/2006/relationships/tags" Target="../tags/tag133.xml"/><Relationship Id="rId29" Type="http://schemas.openxmlformats.org/officeDocument/2006/relationships/tags" Target="../tags/tag159.xml"/><Relationship Id="rId28" Type="http://schemas.openxmlformats.org/officeDocument/2006/relationships/tags" Target="../tags/tag158.xml"/><Relationship Id="rId27" Type="http://schemas.openxmlformats.org/officeDocument/2006/relationships/tags" Target="../tags/tag157.xml"/><Relationship Id="rId26" Type="http://schemas.openxmlformats.org/officeDocument/2006/relationships/tags" Target="../tags/tag156.xml"/><Relationship Id="rId25" Type="http://schemas.openxmlformats.org/officeDocument/2006/relationships/tags" Target="../tags/tag155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6135" y="2002155"/>
            <a:ext cx="4096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汽车雨刷高低速控制原理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3750" y="701675"/>
            <a:ext cx="9046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一：汽车雨刷的作用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二：实车雨刷操作演示（高速与低速的工作）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三：雨刷电机通电演示是如何实现高低速</a:t>
            </a:r>
            <a:endParaRPr lang="zh-CN" altLang="en-US" sz="2400"/>
          </a:p>
        </p:txBody>
      </p:sp>
      <p:pic>
        <p:nvPicPr>
          <p:cNvPr id="3" name="图片 2" descr="909225c72aac0851a62999b027d24c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4215" y="3600450"/>
            <a:ext cx="2628900" cy="2428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32560" y="36518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通过控制电机不同位置的供电就可以控制雨刷电机实现不同的转速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28795" y="2522855"/>
            <a:ext cx="2063115" cy="20726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/>
              <a:t>M</a:t>
            </a:r>
            <a:endParaRPr lang="en-US" altLang="zh-CN" sz="5400" dirty="0"/>
          </a:p>
        </p:txBody>
      </p:sp>
      <p:grpSp>
        <p:nvGrpSpPr>
          <p:cNvPr id="8" name="组合 7"/>
          <p:cNvGrpSpPr/>
          <p:nvPr/>
        </p:nvGrpSpPr>
        <p:grpSpPr>
          <a:xfrm>
            <a:off x="5185410" y="2163445"/>
            <a:ext cx="349250" cy="359410"/>
            <a:chOff x="8166" y="3407"/>
            <a:chExt cx="550" cy="566"/>
          </a:xfrm>
        </p:grpSpPr>
        <p:sp>
          <p:nvSpPr>
            <p:cNvPr id="3" name="椭圆 2"/>
            <p:cNvSpPr/>
            <p:nvPr/>
          </p:nvSpPr>
          <p:spPr>
            <a:xfrm>
              <a:off x="8166" y="3407"/>
              <a:ext cx="550" cy="5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加号 4"/>
            <p:cNvSpPr/>
            <p:nvPr/>
          </p:nvSpPr>
          <p:spPr>
            <a:xfrm>
              <a:off x="8242" y="3499"/>
              <a:ext cx="399" cy="399"/>
            </a:xfrm>
            <a:prstGeom prst="mathPl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85410" y="4595495"/>
            <a:ext cx="349250" cy="359410"/>
            <a:chOff x="8166" y="7237"/>
            <a:chExt cx="550" cy="566"/>
          </a:xfrm>
        </p:grpSpPr>
        <p:sp>
          <p:nvSpPr>
            <p:cNvPr id="6" name="椭圆 5"/>
            <p:cNvSpPr/>
            <p:nvPr>
              <p:custDataLst>
                <p:tags r:id="rId1"/>
              </p:custDataLst>
            </p:nvPr>
          </p:nvSpPr>
          <p:spPr>
            <a:xfrm>
              <a:off x="8166" y="7237"/>
              <a:ext cx="550" cy="5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减号 6"/>
            <p:cNvSpPr/>
            <p:nvPr/>
          </p:nvSpPr>
          <p:spPr>
            <a:xfrm>
              <a:off x="8197" y="7372"/>
              <a:ext cx="476" cy="352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4 0.00324 L -0.04388 0.0206 C -0.04909 0.0243 -0.05625 0.03217 -0.06289 0.04189 C -0.07044 0.05277 -0.07591 0.06273 -0.07916 0.07291 L -0.09362 0.11551 " pathEditMode="relative" rAng="3034380" ptsTypes="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47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92 0.10879 L -0.07643 0.06365 C -0.07213 0.05486 -0.06432 0.0449 -0.05573 0.03472 C -0.04622 0.02361 -0.03828 0.01666 -0.0319 0.0125 L -0.00013 3.33333E-6 " pathEditMode="relative" rAng="-1978200" ptsTypes="F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64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2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" name="矩形 185"/>
          <p:cNvSpPr/>
          <p:nvPr>
            <p:custDataLst>
              <p:tags r:id="rId1"/>
            </p:custDataLst>
          </p:nvPr>
        </p:nvSpPr>
        <p:spPr>
          <a:xfrm>
            <a:off x="7391400" y="323532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18180000">
            <a:off x="7021195" y="344360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391400" y="4102735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080885" y="3395980"/>
            <a:ext cx="815340" cy="795020"/>
            <a:chOff x="12301" y="5683"/>
            <a:chExt cx="1284" cy="1252"/>
          </a:xfrm>
        </p:grpSpPr>
        <p:grpSp>
          <p:nvGrpSpPr>
            <p:cNvPr id="188" name="组合 187"/>
            <p:cNvGrpSpPr/>
            <p:nvPr/>
          </p:nvGrpSpPr>
          <p:grpSpPr>
            <a:xfrm>
              <a:off x="12301" y="5683"/>
              <a:ext cx="1284" cy="1252"/>
              <a:chOff x="10286" y="7285"/>
              <a:chExt cx="1284" cy="1252"/>
            </a:xfrm>
          </p:grpSpPr>
          <p:cxnSp>
            <p:nvCxnSpPr>
              <p:cNvPr id="190" name="直接连接符 189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10668" y="8233"/>
                <a:ext cx="521" cy="7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/>
              <p:nvPr>
                <p:custDataLst>
                  <p:tags r:id="rId5"/>
                </p:custDataLst>
              </p:nvPr>
            </p:nvSpPr>
            <p:spPr>
              <a:xfrm>
                <a:off x="10286" y="7285"/>
                <a:ext cx="1284" cy="12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800"/>
                  <a:t>M</a:t>
                </a:r>
                <a:endParaRPr lang="en-US" altLang="zh-CN" sz="2800"/>
              </a:p>
            </p:txBody>
          </p:sp>
        </p:grpSp>
        <p:sp>
          <p:nvSpPr>
            <p:cNvPr id="8" name="减号 7"/>
            <p:cNvSpPr/>
            <p:nvPr/>
          </p:nvSpPr>
          <p:spPr>
            <a:xfrm>
              <a:off x="12657" y="6504"/>
              <a:ext cx="612" cy="193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7540" y="594360"/>
            <a:ext cx="5064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四，汽车雨刷高低速的控制原理：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43230" y="1271905"/>
            <a:ext cx="55473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  </a:t>
            </a:r>
            <a:r>
              <a:rPr lang="zh-CN" altLang="en-US" sz="2400"/>
              <a:t>当将开关拨动到低速档位时，开关闭合。电由</a:t>
            </a:r>
            <a:r>
              <a:rPr lang="en-US" altLang="zh-CN" sz="2400"/>
              <a:t>15a</a:t>
            </a:r>
            <a:r>
              <a:rPr lang="zh-CN" altLang="en-US" sz="2400"/>
              <a:t>端子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雨刷开关低速档位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雨刷</a:t>
            </a:r>
            <a:r>
              <a:rPr lang="zh-CN" altLang="en-US" sz="2400"/>
              <a:t>电机低速碳刷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/>
              <a:t>搭铁，电机低速转动。</a:t>
            </a:r>
            <a:endParaRPr lang="zh-CN" altLang="en-US" sz="2400"/>
          </a:p>
          <a:p>
            <a:r>
              <a:rPr lang="en-US" altLang="zh-CN" sz="2400"/>
              <a:t>        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当将开关拨动到高速档位时，开关闭合。电由</a:t>
            </a:r>
            <a:r>
              <a:rPr lang="en-US" altLang="zh-CN" sz="2400">
                <a:sym typeface="+mn-ea"/>
              </a:rPr>
              <a:t>15a</a:t>
            </a:r>
            <a:r>
              <a:rPr lang="zh-CN" altLang="en-US" sz="2400">
                <a:sym typeface="+mn-ea"/>
              </a:rPr>
              <a:t>端子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雨刷开关高速档位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雨刷</a:t>
            </a:r>
            <a:r>
              <a:rPr lang="zh-CN" altLang="en-US" sz="2400">
                <a:sym typeface="+mn-ea"/>
              </a:rPr>
              <a:t>电机高速碳刷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搭铁，电机高速转动。</a:t>
            </a:r>
            <a:endParaRPr lang="zh-CN" altLang="en-US" sz="2400"/>
          </a:p>
          <a:p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6162675" y="1411605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6" name="矩形 185"/>
          <p:cNvSpPr/>
          <p:nvPr>
            <p:custDataLst>
              <p:tags r:id="rId1"/>
            </p:custDataLst>
          </p:nvPr>
        </p:nvSpPr>
        <p:spPr>
          <a:xfrm>
            <a:off x="7423785" y="4445000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18180000">
            <a:off x="7053580" y="4653280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423785" y="5312410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113270" y="4605655"/>
            <a:ext cx="815340" cy="795020"/>
            <a:chOff x="12301" y="5683"/>
            <a:chExt cx="1284" cy="1252"/>
          </a:xfrm>
        </p:grpSpPr>
        <p:grpSp>
          <p:nvGrpSpPr>
            <p:cNvPr id="188" name="组合 187"/>
            <p:cNvGrpSpPr/>
            <p:nvPr/>
          </p:nvGrpSpPr>
          <p:grpSpPr>
            <a:xfrm>
              <a:off x="12301" y="5683"/>
              <a:ext cx="1284" cy="1252"/>
              <a:chOff x="10286" y="7285"/>
              <a:chExt cx="1284" cy="1252"/>
            </a:xfrm>
          </p:grpSpPr>
          <p:cxnSp>
            <p:nvCxnSpPr>
              <p:cNvPr id="190" name="直接连接符 189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10668" y="8233"/>
                <a:ext cx="521" cy="7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/>
              <p:nvPr>
                <p:custDataLst>
                  <p:tags r:id="rId5"/>
                </p:custDataLst>
              </p:nvPr>
            </p:nvSpPr>
            <p:spPr>
              <a:xfrm>
                <a:off x="10286" y="7285"/>
                <a:ext cx="1284" cy="12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800"/>
                  <a:t>M</a:t>
                </a:r>
                <a:endParaRPr lang="en-US" altLang="zh-CN" sz="2800"/>
              </a:p>
            </p:txBody>
          </p:sp>
        </p:grpSp>
        <p:sp>
          <p:nvSpPr>
            <p:cNvPr id="8" name="减号 7"/>
            <p:cNvSpPr/>
            <p:nvPr>
              <p:custDataLst>
                <p:tags r:id="rId6"/>
              </p:custDataLst>
            </p:nvPr>
          </p:nvSpPr>
          <p:spPr>
            <a:xfrm>
              <a:off x="12657" y="6504"/>
              <a:ext cx="612" cy="193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37" name="直接连接符 136"/>
          <p:cNvCxnSpPr/>
          <p:nvPr>
            <p:custDataLst>
              <p:tags r:id="rId7"/>
            </p:custDataLst>
          </p:nvPr>
        </p:nvCxnSpPr>
        <p:spPr>
          <a:xfrm>
            <a:off x="7512685" y="5542280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/>
          <p:cNvGrpSpPr/>
          <p:nvPr/>
        </p:nvGrpSpPr>
        <p:grpSpPr>
          <a:xfrm>
            <a:off x="7421245" y="6402070"/>
            <a:ext cx="180340" cy="96520"/>
            <a:chOff x="2228" y="7187"/>
            <a:chExt cx="284" cy="152"/>
          </a:xfrm>
        </p:grpSpPr>
        <p:cxnSp>
          <p:nvCxnSpPr>
            <p:cNvPr id="139" name="直接连接符 138"/>
            <p:cNvCxnSpPr/>
            <p:nvPr>
              <p:custDataLst>
                <p:tags r:id="rId8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9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10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 flipV="1">
            <a:off x="5416550" y="45275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2"/>
            </p:custDataLst>
          </p:nvPr>
        </p:nvCxnSpPr>
        <p:spPr>
          <a:xfrm flipV="1">
            <a:off x="5416550" y="66421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13"/>
            </p:custDataLst>
          </p:nvPr>
        </p:nvCxnSpPr>
        <p:spPr>
          <a:xfrm flipV="1">
            <a:off x="5416550" y="87566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4"/>
            </p:custDataLst>
          </p:nvPr>
        </p:nvCxnSpPr>
        <p:spPr>
          <a:xfrm flipV="1">
            <a:off x="5416550" y="108712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77130" y="28829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4977130" y="48069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30a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4977130" y="68770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4977130" y="89471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15a</a:t>
            </a:r>
            <a:endParaRPr lang="en-US" altLang="zh-CN" sz="160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68035" y="2002790"/>
            <a:ext cx="2061210" cy="1224280"/>
            <a:chOff x="10614" y="2836"/>
            <a:chExt cx="3246" cy="1928"/>
          </a:xfrm>
        </p:grpSpPr>
        <p:sp>
          <p:nvSpPr>
            <p:cNvPr id="14" name="矩形 13"/>
            <p:cNvSpPr/>
            <p:nvPr/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>
              <p:custDataLst>
                <p:tags r:id="rId18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9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20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21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5167630" y="203136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关闭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63185" y="240982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低速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>
            <a:off x="5172710" y="281686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高速</a:t>
            </a:r>
            <a:endParaRPr lang="zh-CN" altLang="en-US"/>
          </a:p>
        </p:txBody>
      </p:sp>
      <p:cxnSp>
        <p:nvCxnSpPr>
          <p:cNvPr id="22" name="直接连接符 21"/>
          <p:cNvCxnSpPr/>
          <p:nvPr>
            <p:custDataLst>
              <p:tags r:id="rId23"/>
            </p:custDataLst>
          </p:nvPr>
        </p:nvCxnSpPr>
        <p:spPr>
          <a:xfrm>
            <a:off x="7512685" y="3187700"/>
            <a:ext cx="0" cy="1260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4"/>
            </p:custDataLst>
          </p:nvPr>
        </p:nvCxnSpPr>
        <p:spPr>
          <a:xfrm>
            <a:off x="7023100" y="3187065"/>
            <a:ext cx="0" cy="154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111240" y="212090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25"/>
            </p:custDataLst>
          </p:nvPr>
        </p:nvSpPr>
        <p:spPr>
          <a:xfrm>
            <a:off x="6118860" y="289814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26"/>
            </p:custDataLst>
          </p:nvPr>
        </p:nvSpPr>
        <p:spPr>
          <a:xfrm>
            <a:off x="6113780" y="250952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27"/>
            </p:custDataLst>
          </p:nvPr>
        </p:nvSpPr>
        <p:spPr>
          <a:xfrm>
            <a:off x="7452360" y="251206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>
            <p:custDataLst>
              <p:tags r:id="rId28"/>
            </p:custDataLst>
          </p:nvPr>
        </p:nvSpPr>
        <p:spPr>
          <a:xfrm>
            <a:off x="6859905" y="290385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>
            <p:custDataLst>
              <p:tags r:id="rId29"/>
            </p:custDataLst>
          </p:nvPr>
        </p:nvCxnSpPr>
        <p:spPr>
          <a:xfrm flipV="1">
            <a:off x="6315710" y="2607945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30"/>
            </p:custDataLst>
          </p:nvPr>
        </p:nvCxnSpPr>
        <p:spPr>
          <a:xfrm flipV="1">
            <a:off x="6334760" y="3007360"/>
            <a:ext cx="5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31"/>
            </p:custDataLst>
          </p:nvPr>
        </p:nvCxnSpPr>
        <p:spPr>
          <a:xfrm>
            <a:off x="6212205" y="1096645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>
            <p:custDataLst>
              <p:tags r:id="rId32"/>
            </p:custDataLst>
          </p:nvPr>
        </p:nvSpPr>
        <p:spPr>
          <a:xfrm>
            <a:off x="6165850" y="1414780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5871210" y="2005965"/>
            <a:ext cx="2061210" cy="1224280"/>
            <a:chOff x="10614" y="2836"/>
            <a:chExt cx="3246" cy="1928"/>
          </a:xfrm>
        </p:grpSpPr>
        <p:sp>
          <p:nvSpPr>
            <p:cNvPr id="61" name="矩形 60"/>
            <p:cNvSpPr/>
            <p:nvPr>
              <p:custDataLst>
                <p:tags r:id="rId33"/>
              </p:custDataLst>
            </p:nvPr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/>
            <p:nvPr>
              <p:custDataLst>
                <p:tags r:id="rId34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35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36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37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椭圆 65"/>
          <p:cNvSpPr/>
          <p:nvPr>
            <p:custDataLst>
              <p:tags r:id="rId38"/>
            </p:custDataLst>
          </p:nvPr>
        </p:nvSpPr>
        <p:spPr>
          <a:xfrm>
            <a:off x="6114415" y="212407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>
            <p:custDataLst>
              <p:tags r:id="rId39"/>
            </p:custDataLst>
          </p:nvPr>
        </p:nvSpPr>
        <p:spPr>
          <a:xfrm>
            <a:off x="6122035" y="290131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>
            <p:custDataLst>
              <p:tags r:id="rId40"/>
            </p:custDataLst>
          </p:nvPr>
        </p:nvSpPr>
        <p:spPr>
          <a:xfrm>
            <a:off x="6116955" y="251269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>
            <p:custDataLst>
              <p:tags r:id="rId41"/>
            </p:custDataLst>
          </p:nvPr>
        </p:nvSpPr>
        <p:spPr>
          <a:xfrm>
            <a:off x="7455535" y="251523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>
            <p:custDataLst>
              <p:tags r:id="rId42"/>
            </p:custDataLst>
          </p:nvPr>
        </p:nvSpPr>
        <p:spPr>
          <a:xfrm>
            <a:off x="6863080" y="290703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>
            <p:custDataLst>
              <p:tags r:id="rId43"/>
            </p:custDataLst>
          </p:nvPr>
        </p:nvCxnSpPr>
        <p:spPr>
          <a:xfrm flipV="1">
            <a:off x="6318885" y="2611120"/>
            <a:ext cx="11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>
            <p:custDataLst>
              <p:tags r:id="rId44"/>
            </p:custDataLst>
          </p:nvPr>
        </p:nvCxnSpPr>
        <p:spPr>
          <a:xfrm flipV="1">
            <a:off x="6337935" y="3010535"/>
            <a:ext cx="5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>
            <p:custDataLst>
              <p:tags r:id="rId45"/>
            </p:custDataLst>
          </p:nvPr>
        </p:nvCxnSpPr>
        <p:spPr>
          <a:xfrm>
            <a:off x="6215380" y="1099820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46"/>
            </p:custDataLst>
          </p:nvPr>
        </p:nvCxnSpPr>
        <p:spPr>
          <a:xfrm>
            <a:off x="7512685" y="3230245"/>
            <a:ext cx="0" cy="1260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9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6170295" y="1408430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6" name="矩形 185"/>
          <p:cNvSpPr/>
          <p:nvPr>
            <p:custDataLst>
              <p:tags r:id="rId1"/>
            </p:custDataLst>
          </p:nvPr>
        </p:nvSpPr>
        <p:spPr>
          <a:xfrm>
            <a:off x="7431405" y="444182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18180000">
            <a:off x="7061200" y="465010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431405" y="5309235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120890" y="4602480"/>
            <a:ext cx="815340" cy="795020"/>
            <a:chOff x="12301" y="5683"/>
            <a:chExt cx="1284" cy="1252"/>
          </a:xfrm>
        </p:grpSpPr>
        <p:grpSp>
          <p:nvGrpSpPr>
            <p:cNvPr id="188" name="组合 187"/>
            <p:cNvGrpSpPr/>
            <p:nvPr/>
          </p:nvGrpSpPr>
          <p:grpSpPr>
            <a:xfrm>
              <a:off x="12301" y="5683"/>
              <a:ext cx="1284" cy="1252"/>
              <a:chOff x="10286" y="7285"/>
              <a:chExt cx="1284" cy="1252"/>
            </a:xfrm>
          </p:grpSpPr>
          <p:cxnSp>
            <p:nvCxnSpPr>
              <p:cNvPr id="190" name="直接连接符 189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10668" y="8233"/>
                <a:ext cx="521" cy="7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/>
              <p:nvPr>
                <p:custDataLst>
                  <p:tags r:id="rId5"/>
                </p:custDataLst>
              </p:nvPr>
            </p:nvSpPr>
            <p:spPr>
              <a:xfrm>
                <a:off x="10286" y="7285"/>
                <a:ext cx="1284" cy="12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800"/>
                  <a:t>M</a:t>
                </a:r>
                <a:endParaRPr lang="en-US" altLang="zh-CN" sz="2800"/>
              </a:p>
            </p:txBody>
          </p:sp>
        </p:grpSp>
        <p:sp>
          <p:nvSpPr>
            <p:cNvPr id="8" name="减号 7"/>
            <p:cNvSpPr/>
            <p:nvPr>
              <p:custDataLst>
                <p:tags r:id="rId6"/>
              </p:custDataLst>
            </p:nvPr>
          </p:nvSpPr>
          <p:spPr>
            <a:xfrm>
              <a:off x="12657" y="6504"/>
              <a:ext cx="612" cy="193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37" name="直接连接符 136"/>
          <p:cNvCxnSpPr/>
          <p:nvPr>
            <p:custDataLst>
              <p:tags r:id="rId7"/>
            </p:custDataLst>
          </p:nvPr>
        </p:nvCxnSpPr>
        <p:spPr>
          <a:xfrm>
            <a:off x="7520305" y="5539105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/>
          <p:cNvGrpSpPr/>
          <p:nvPr/>
        </p:nvGrpSpPr>
        <p:grpSpPr>
          <a:xfrm>
            <a:off x="7428865" y="6398895"/>
            <a:ext cx="180340" cy="96520"/>
            <a:chOff x="2228" y="7187"/>
            <a:chExt cx="284" cy="152"/>
          </a:xfrm>
        </p:grpSpPr>
        <p:cxnSp>
          <p:nvCxnSpPr>
            <p:cNvPr id="139" name="直接连接符 138"/>
            <p:cNvCxnSpPr/>
            <p:nvPr>
              <p:custDataLst>
                <p:tags r:id="rId8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9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10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 flipV="1">
            <a:off x="5424170" y="44958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2"/>
            </p:custDataLst>
          </p:nvPr>
        </p:nvCxnSpPr>
        <p:spPr>
          <a:xfrm flipV="1">
            <a:off x="5424170" y="66103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13"/>
            </p:custDataLst>
          </p:nvPr>
        </p:nvCxnSpPr>
        <p:spPr>
          <a:xfrm flipV="1">
            <a:off x="5424170" y="87249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4"/>
            </p:custDataLst>
          </p:nvPr>
        </p:nvCxnSpPr>
        <p:spPr>
          <a:xfrm flipV="1">
            <a:off x="5424170" y="108394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84750" y="28511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4984750" y="47752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30a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4984750" y="68453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4984750" y="89154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15a</a:t>
            </a:r>
            <a:endParaRPr lang="en-US" altLang="zh-CN" sz="160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75655" y="1999615"/>
            <a:ext cx="2061210" cy="1224280"/>
            <a:chOff x="10614" y="2836"/>
            <a:chExt cx="3246" cy="1928"/>
          </a:xfrm>
        </p:grpSpPr>
        <p:sp>
          <p:nvSpPr>
            <p:cNvPr id="14" name="矩形 13"/>
            <p:cNvSpPr/>
            <p:nvPr/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>
              <p:custDataLst>
                <p:tags r:id="rId18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9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20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21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5175250" y="202819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关闭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70805" y="240665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低速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80330" y="281368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高速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>
            <p:custDataLst>
              <p:tags r:id="rId22"/>
            </p:custDataLst>
          </p:nvPr>
        </p:nvCxnSpPr>
        <p:spPr>
          <a:xfrm>
            <a:off x="7520305" y="3184525"/>
            <a:ext cx="0" cy="1260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3"/>
            </p:custDataLst>
          </p:nvPr>
        </p:nvCxnSpPr>
        <p:spPr>
          <a:xfrm>
            <a:off x="7030720" y="3183890"/>
            <a:ext cx="0" cy="154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118860" y="211772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126480" y="289496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121400" y="250634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459980" y="250888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867525" y="290068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6323330" y="2604770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6342380" y="3004185"/>
            <a:ext cx="5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219825" y="1093470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878830" y="2002790"/>
            <a:ext cx="2061210" cy="1224280"/>
            <a:chOff x="10614" y="2836"/>
            <a:chExt cx="3246" cy="1928"/>
          </a:xfrm>
        </p:grpSpPr>
        <p:sp>
          <p:nvSpPr>
            <p:cNvPr id="35" name="矩形 34"/>
            <p:cNvSpPr/>
            <p:nvPr>
              <p:custDataLst>
                <p:tags r:id="rId24"/>
              </p:custDataLst>
            </p:nvPr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>
              <p:custDataLst>
                <p:tags r:id="rId25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26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7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28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/>
          <p:cNvSpPr/>
          <p:nvPr>
            <p:custDataLst>
              <p:tags r:id="rId29"/>
            </p:custDataLst>
          </p:nvPr>
        </p:nvSpPr>
        <p:spPr>
          <a:xfrm>
            <a:off x="6173470" y="1411605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>
            <p:custDataLst>
              <p:tags r:id="rId30"/>
            </p:custDataLst>
          </p:nvPr>
        </p:nvSpPr>
        <p:spPr>
          <a:xfrm>
            <a:off x="6122035" y="212090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>
            <p:custDataLst>
              <p:tags r:id="rId31"/>
            </p:custDataLst>
          </p:nvPr>
        </p:nvSpPr>
        <p:spPr>
          <a:xfrm>
            <a:off x="6129655" y="289814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32"/>
            </p:custDataLst>
          </p:nvPr>
        </p:nvSpPr>
        <p:spPr>
          <a:xfrm>
            <a:off x="6124575" y="250952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>
            <p:custDataLst>
              <p:tags r:id="rId33"/>
            </p:custDataLst>
          </p:nvPr>
        </p:nvSpPr>
        <p:spPr>
          <a:xfrm>
            <a:off x="7463155" y="251206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>
            <p:custDataLst>
              <p:tags r:id="rId34"/>
            </p:custDataLst>
          </p:nvPr>
        </p:nvSpPr>
        <p:spPr>
          <a:xfrm>
            <a:off x="6870700" y="290385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>
            <p:custDataLst>
              <p:tags r:id="rId35"/>
            </p:custDataLst>
          </p:nvPr>
        </p:nvCxnSpPr>
        <p:spPr>
          <a:xfrm flipV="1">
            <a:off x="6326505" y="2607945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36"/>
            </p:custDataLst>
          </p:nvPr>
        </p:nvCxnSpPr>
        <p:spPr>
          <a:xfrm flipV="1">
            <a:off x="6345555" y="3007360"/>
            <a:ext cx="5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37"/>
            </p:custDataLst>
          </p:nvPr>
        </p:nvCxnSpPr>
        <p:spPr>
          <a:xfrm>
            <a:off x="6223000" y="1096645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38"/>
            </p:custDataLst>
          </p:nvPr>
        </p:nvCxnSpPr>
        <p:spPr>
          <a:xfrm>
            <a:off x="7030720" y="3191510"/>
            <a:ext cx="0" cy="1548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404620" y="15830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五：雨刷控制方式</a:t>
            </a:r>
            <a:endParaRPr lang="zh-CN" altLang="en-US"/>
          </a:p>
        </p:txBody>
      </p:sp>
      <p:sp>
        <p:nvSpPr>
          <p:cNvPr id="11" name="左大括号 10"/>
          <p:cNvSpPr/>
          <p:nvPr>
            <p:custDataLst>
              <p:tags r:id="rId2"/>
            </p:custDataLst>
          </p:nvPr>
        </p:nvSpPr>
        <p:spPr>
          <a:xfrm>
            <a:off x="3604895" y="830580"/>
            <a:ext cx="133350" cy="19240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033520" y="967105"/>
            <a:ext cx="1901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控制火线型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033520" y="2218055"/>
            <a:ext cx="1901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控制地线型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1665" y="3079115"/>
            <a:ext cx="101403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控制地线型原理：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   </a:t>
            </a:r>
            <a:r>
              <a:rPr lang="zh-CN" altLang="en-US" sz="2400"/>
              <a:t>当将开关拨动到低速档位时，电由</a:t>
            </a:r>
            <a:r>
              <a:rPr lang="en-US" altLang="zh-CN" sz="2400"/>
              <a:t>15</a:t>
            </a:r>
            <a:r>
              <a:rPr lang="zh-CN" altLang="en-US" sz="2400"/>
              <a:t>端子到达电机正极碳刷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低速碳刷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雨刷开关低速挡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搭铁，雨刷低速转动。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  </a:t>
            </a:r>
            <a:r>
              <a:rPr lang="zh-CN" altLang="en-US" sz="2400">
                <a:sym typeface="+mn-ea"/>
              </a:rPr>
              <a:t>当将开关拨动到高速档位时，</a:t>
            </a:r>
            <a:r>
              <a:rPr lang="zh-CN" altLang="en-US" sz="2400">
                <a:sym typeface="+mn-ea"/>
              </a:rPr>
              <a:t>电由</a:t>
            </a:r>
            <a:r>
              <a:rPr lang="en-US" altLang="zh-CN" sz="2400">
                <a:sym typeface="+mn-ea"/>
              </a:rPr>
              <a:t>15</a:t>
            </a:r>
            <a:r>
              <a:rPr lang="zh-CN" altLang="en-US" sz="2400">
                <a:sym typeface="+mn-ea"/>
              </a:rPr>
              <a:t>端子到达电机正极碳刷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高</a:t>
            </a:r>
            <a:r>
              <a:rPr lang="zh-CN" altLang="en-US" sz="2400">
                <a:sym typeface="+mn-ea"/>
              </a:rPr>
              <a:t>速碳刷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雨刷开关高速挡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搭铁，雨刷高速转动。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7782560" y="1511300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6" name="矩形 185"/>
          <p:cNvSpPr/>
          <p:nvPr/>
        </p:nvSpPr>
        <p:spPr>
          <a:xfrm>
            <a:off x="7750810" y="2099310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 rot="18180000">
            <a:off x="8126095" y="2809875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7750810" y="2987040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7" name="直接连接符 136"/>
          <p:cNvCxnSpPr/>
          <p:nvPr/>
        </p:nvCxnSpPr>
        <p:spPr>
          <a:xfrm>
            <a:off x="7136130" y="5497830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/>
          <p:cNvGrpSpPr/>
          <p:nvPr/>
        </p:nvGrpSpPr>
        <p:grpSpPr>
          <a:xfrm>
            <a:off x="7044690" y="6357620"/>
            <a:ext cx="180340" cy="96520"/>
            <a:chOff x="2228" y="7187"/>
            <a:chExt cx="284" cy="152"/>
          </a:xfrm>
        </p:grpSpPr>
        <p:cxnSp>
          <p:nvCxnSpPr>
            <p:cNvPr id="139" name="直接连接符 138"/>
            <p:cNvCxnSpPr/>
            <p:nvPr>
              <p:custDataLst>
                <p:tags r:id="rId3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4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5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 flipV="1">
            <a:off x="4817110" y="55245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7"/>
            </p:custDataLst>
          </p:nvPr>
        </p:nvCxnSpPr>
        <p:spPr>
          <a:xfrm flipV="1">
            <a:off x="4817110" y="76390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8"/>
            </p:custDataLst>
          </p:nvPr>
        </p:nvCxnSpPr>
        <p:spPr>
          <a:xfrm flipV="1">
            <a:off x="4817110" y="97536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9"/>
            </p:custDataLst>
          </p:nvPr>
        </p:nvCxnSpPr>
        <p:spPr>
          <a:xfrm flipV="1">
            <a:off x="4817110" y="118681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77690" y="38798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377690" y="58039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30a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377690" y="78740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377690" y="99441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15a</a:t>
            </a:r>
            <a:endParaRPr lang="en-US" altLang="zh-CN" sz="160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771640" y="4270375"/>
            <a:ext cx="2061210" cy="1224280"/>
            <a:chOff x="10614" y="2836"/>
            <a:chExt cx="3246" cy="1928"/>
          </a:xfrm>
        </p:grpSpPr>
        <p:sp>
          <p:nvSpPr>
            <p:cNvPr id="14" name="矩形 13"/>
            <p:cNvSpPr/>
            <p:nvPr/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>
              <p:custDataLst>
                <p:tags r:id="rId13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4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5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6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6071235" y="429895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关闭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66790" y="467741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低速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014845" y="438848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022465" y="516572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017385" y="477710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355965" y="477964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763510" y="517144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7219315" y="4875530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238365" y="5274945"/>
            <a:ext cx="5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832090" y="1196340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6774815" y="4273550"/>
            <a:ext cx="2061210" cy="1224280"/>
            <a:chOff x="10614" y="2836"/>
            <a:chExt cx="3246" cy="1928"/>
          </a:xfrm>
        </p:grpSpPr>
        <p:sp>
          <p:nvSpPr>
            <p:cNvPr id="35" name="矩形 34"/>
            <p:cNvSpPr/>
            <p:nvPr>
              <p:custDataLst>
                <p:tags r:id="rId17"/>
              </p:custDataLst>
            </p:nvPr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>
              <p:custDataLst>
                <p:tags r:id="rId18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0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21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/>
          <p:cNvSpPr/>
          <p:nvPr/>
        </p:nvSpPr>
        <p:spPr>
          <a:xfrm>
            <a:off x="7785735" y="1514475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>
            <p:custDataLst>
              <p:tags r:id="rId22"/>
            </p:custDataLst>
          </p:nvPr>
        </p:nvSpPr>
        <p:spPr>
          <a:xfrm>
            <a:off x="7018020" y="439166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>
            <p:custDataLst>
              <p:tags r:id="rId23"/>
            </p:custDataLst>
          </p:nvPr>
        </p:nvSpPr>
        <p:spPr>
          <a:xfrm>
            <a:off x="7025640" y="516890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24"/>
            </p:custDataLst>
          </p:nvPr>
        </p:nvSpPr>
        <p:spPr>
          <a:xfrm>
            <a:off x="7020560" y="478028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>
            <p:custDataLst>
              <p:tags r:id="rId25"/>
            </p:custDataLst>
          </p:nvPr>
        </p:nvSpPr>
        <p:spPr>
          <a:xfrm>
            <a:off x="8359140" y="517461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>
            <p:custDataLst>
              <p:tags r:id="rId26"/>
            </p:custDataLst>
          </p:nvPr>
        </p:nvSpPr>
        <p:spPr>
          <a:xfrm>
            <a:off x="7744460" y="478663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7235190" y="4894580"/>
            <a:ext cx="5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835265" y="1199515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835265" y="3216910"/>
            <a:ext cx="0" cy="104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>
            <p:custDataLst>
              <p:tags r:id="rId27"/>
            </p:custDataLst>
          </p:nvPr>
        </p:nvSpPr>
        <p:spPr>
          <a:xfrm>
            <a:off x="7785735" y="1504950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矩形 51"/>
          <p:cNvSpPr/>
          <p:nvPr>
            <p:custDataLst>
              <p:tags r:id="rId28"/>
            </p:custDataLst>
          </p:nvPr>
        </p:nvSpPr>
        <p:spPr>
          <a:xfrm>
            <a:off x="7753985" y="2092960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>
            <p:custDataLst>
              <p:tags r:id="rId29"/>
            </p:custDataLst>
          </p:nvPr>
        </p:nvCxnSpPr>
        <p:spPr>
          <a:xfrm>
            <a:off x="7835265" y="1189990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>
            <p:custDataLst>
              <p:tags r:id="rId30"/>
            </p:custDataLst>
          </p:nvPr>
        </p:nvSpPr>
        <p:spPr>
          <a:xfrm>
            <a:off x="7788910" y="1508125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5" name="直接连接符 54"/>
          <p:cNvCxnSpPr/>
          <p:nvPr>
            <p:custDataLst>
              <p:tags r:id="rId31"/>
            </p:custDataLst>
          </p:nvPr>
        </p:nvCxnSpPr>
        <p:spPr>
          <a:xfrm>
            <a:off x="7838440" y="1193165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426960" y="2266950"/>
            <a:ext cx="815340" cy="795020"/>
            <a:chOff x="12301" y="5683"/>
            <a:chExt cx="1284" cy="1252"/>
          </a:xfrm>
        </p:grpSpPr>
        <p:grpSp>
          <p:nvGrpSpPr>
            <p:cNvPr id="188" name="组合 187"/>
            <p:cNvGrpSpPr/>
            <p:nvPr/>
          </p:nvGrpSpPr>
          <p:grpSpPr>
            <a:xfrm>
              <a:off x="12301" y="5683"/>
              <a:ext cx="1284" cy="1252"/>
              <a:chOff x="10286" y="7285"/>
              <a:chExt cx="1284" cy="1252"/>
            </a:xfrm>
          </p:grpSpPr>
          <p:cxnSp>
            <p:nvCxnSpPr>
              <p:cNvPr id="190" name="直接连接符 189"/>
              <p:cNvCxnSpPr/>
              <p:nvPr>
                <p:custDataLst>
                  <p:tags r:id="rId32"/>
                </p:custDataLst>
              </p:nvPr>
            </p:nvCxnSpPr>
            <p:spPr>
              <a:xfrm flipV="1">
                <a:off x="10668" y="8233"/>
                <a:ext cx="521" cy="7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/>
              <p:nvPr>
                <p:custDataLst>
                  <p:tags r:id="rId33"/>
                </p:custDataLst>
              </p:nvPr>
            </p:nvSpPr>
            <p:spPr>
              <a:xfrm>
                <a:off x="10286" y="7285"/>
                <a:ext cx="1284" cy="12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800"/>
                  <a:t>M</a:t>
                </a:r>
                <a:endParaRPr lang="en-US" altLang="zh-CN" sz="2800"/>
              </a:p>
            </p:txBody>
          </p:sp>
        </p:grpSp>
        <p:sp>
          <p:nvSpPr>
            <p:cNvPr id="8" name="减号 7"/>
            <p:cNvSpPr/>
            <p:nvPr>
              <p:custDataLst>
                <p:tags r:id="rId34"/>
              </p:custDataLst>
            </p:nvPr>
          </p:nvSpPr>
          <p:spPr>
            <a:xfrm>
              <a:off x="12657" y="6504"/>
              <a:ext cx="612" cy="193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 bldLvl="0" animBg="1"/>
      <p:bldP spid="186" grpId="0" bldLvl="0" animBg="1"/>
      <p:bldP spid="41" grpId="0" bldLvl="0" animBg="1"/>
      <p:bldP spid="51" grpId="0" bldLvl="0" animBg="1"/>
      <p:bldP spid="52" grpId="0" bldLvl="0" animBg="1"/>
      <p:bldP spid="5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7780655" y="1510665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6" name="矩形 185"/>
          <p:cNvSpPr/>
          <p:nvPr/>
        </p:nvSpPr>
        <p:spPr>
          <a:xfrm>
            <a:off x="7748905" y="209867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 rot="18180000">
            <a:off x="8124190" y="2809240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7748905" y="2986405"/>
            <a:ext cx="177800" cy="22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7" name="直接连接符 136"/>
          <p:cNvCxnSpPr/>
          <p:nvPr/>
        </p:nvCxnSpPr>
        <p:spPr>
          <a:xfrm>
            <a:off x="7134225" y="5497195"/>
            <a:ext cx="0" cy="8559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/>
          <p:cNvGrpSpPr/>
          <p:nvPr/>
        </p:nvGrpSpPr>
        <p:grpSpPr>
          <a:xfrm>
            <a:off x="7042785" y="6356985"/>
            <a:ext cx="180340" cy="96520"/>
            <a:chOff x="2228" y="7187"/>
            <a:chExt cx="284" cy="152"/>
          </a:xfrm>
        </p:grpSpPr>
        <p:cxnSp>
          <p:nvCxnSpPr>
            <p:cNvPr id="139" name="直接连接符 138"/>
            <p:cNvCxnSpPr/>
            <p:nvPr>
              <p:custDataLst>
                <p:tags r:id="rId3"/>
              </p:custDataLst>
            </p:nvPr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4"/>
              </p:custDataLst>
            </p:nvPr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5"/>
              </p:custDataLst>
            </p:nvPr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 flipV="1">
            <a:off x="4815205" y="55181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7"/>
            </p:custDataLst>
          </p:nvPr>
        </p:nvCxnSpPr>
        <p:spPr>
          <a:xfrm flipV="1">
            <a:off x="4815205" y="76327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8"/>
            </p:custDataLst>
          </p:nvPr>
        </p:nvCxnSpPr>
        <p:spPr>
          <a:xfrm flipV="1">
            <a:off x="4815205" y="974725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9"/>
            </p:custDataLst>
          </p:nvPr>
        </p:nvCxnSpPr>
        <p:spPr>
          <a:xfrm flipV="1">
            <a:off x="4815205" y="1186180"/>
            <a:ext cx="4932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75785" y="387350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375785" y="57975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30a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375785" y="78676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375785" y="993775"/>
            <a:ext cx="544195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olidFill>
                  <a:schemeClr val="tx1"/>
                </a:solidFill>
              </a:rPr>
              <a:t>15a</a:t>
            </a:r>
            <a:endParaRPr lang="en-US" altLang="zh-CN" sz="160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769735" y="4269740"/>
            <a:ext cx="2061210" cy="1224280"/>
            <a:chOff x="10614" y="2836"/>
            <a:chExt cx="3246" cy="1928"/>
          </a:xfrm>
        </p:grpSpPr>
        <p:sp>
          <p:nvSpPr>
            <p:cNvPr id="14" name="矩形 13"/>
            <p:cNvSpPr/>
            <p:nvPr/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>
              <p:custDataLst>
                <p:tags r:id="rId13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4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5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6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6069330" y="429831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关闭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64885" y="467677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低速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74410" y="508381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高速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310245" y="2986405"/>
            <a:ext cx="0" cy="1296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012940" y="438785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020560" y="516509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015480" y="477647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354060" y="477901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761605" y="517080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7217410" y="4874895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236460" y="5274310"/>
            <a:ext cx="5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830185" y="1195705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6772910" y="4272915"/>
            <a:ext cx="2061210" cy="1224280"/>
            <a:chOff x="10614" y="2836"/>
            <a:chExt cx="3246" cy="1928"/>
          </a:xfrm>
        </p:grpSpPr>
        <p:sp>
          <p:nvSpPr>
            <p:cNvPr id="35" name="矩形 34"/>
            <p:cNvSpPr/>
            <p:nvPr>
              <p:custDataLst>
                <p:tags r:id="rId17"/>
              </p:custDataLst>
            </p:nvPr>
          </p:nvSpPr>
          <p:spPr>
            <a:xfrm>
              <a:off x="10629" y="2851"/>
              <a:ext cx="3229" cy="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>
              <p:custDataLst>
                <p:tags r:id="rId18"/>
              </p:custDataLst>
            </p:nvPr>
          </p:nvCxnSpPr>
          <p:spPr>
            <a:xfrm flipV="1">
              <a:off x="10614" y="3461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 flipV="1">
              <a:off x="10614" y="4117"/>
              <a:ext cx="32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0"/>
              </p:custDataLst>
            </p:nvPr>
          </p:nvCxnSpPr>
          <p:spPr>
            <a:xfrm>
              <a:off x="11722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21"/>
              </p:custDataLst>
            </p:nvPr>
          </p:nvCxnSpPr>
          <p:spPr>
            <a:xfrm>
              <a:off x="12815" y="2836"/>
              <a:ext cx="0" cy="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椭圆 41"/>
          <p:cNvSpPr/>
          <p:nvPr>
            <p:custDataLst>
              <p:tags r:id="rId22"/>
            </p:custDataLst>
          </p:nvPr>
        </p:nvSpPr>
        <p:spPr>
          <a:xfrm>
            <a:off x="7016115" y="439102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>
            <p:custDataLst>
              <p:tags r:id="rId23"/>
            </p:custDataLst>
          </p:nvPr>
        </p:nvSpPr>
        <p:spPr>
          <a:xfrm>
            <a:off x="7023735" y="516826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24"/>
            </p:custDataLst>
          </p:nvPr>
        </p:nvSpPr>
        <p:spPr>
          <a:xfrm>
            <a:off x="7018655" y="477964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>
            <p:custDataLst>
              <p:tags r:id="rId25"/>
            </p:custDataLst>
          </p:nvPr>
        </p:nvSpPr>
        <p:spPr>
          <a:xfrm>
            <a:off x="8357235" y="5173980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>
            <p:custDataLst>
              <p:tags r:id="rId26"/>
            </p:custDataLst>
          </p:nvPr>
        </p:nvSpPr>
        <p:spPr>
          <a:xfrm>
            <a:off x="7742555" y="4785995"/>
            <a:ext cx="196215" cy="196215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7232650" y="5274310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7233285" y="4893945"/>
            <a:ext cx="5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833360" y="3216275"/>
            <a:ext cx="0" cy="104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>
            <p:custDataLst>
              <p:tags r:id="rId27"/>
            </p:custDataLst>
          </p:nvPr>
        </p:nvSpPr>
        <p:spPr>
          <a:xfrm>
            <a:off x="7783830" y="1504315"/>
            <a:ext cx="1143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矩形 76"/>
          <p:cNvSpPr/>
          <p:nvPr>
            <p:custDataLst>
              <p:tags r:id="rId28"/>
            </p:custDataLst>
          </p:nvPr>
        </p:nvSpPr>
        <p:spPr>
          <a:xfrm>
            <a:off x="7742555" y="2092325"/>
            <a:ext cx="177800" cy="2298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8" name="直接连接符 77"/>
          <p:cNvCxnSpPr/>
          <p:nvPr>
            <p:custDataLst>
              <p:tags r:id="rId29"/>
            </p:custDataLst>
          </p:nvPr>
        </p:nvCxnSpPr>
        <p:spPr>
          <a:xfrm>
            <a:off x="7833360" y="1189355"/>
            <a:ext cx="0" cy="900000"/>
          </a:xfrm>
          <a:prstGeom prst="line">
            <a:avLst/>
          </a:prstGeom>
          <a:ln w="317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425055" y="2266315"/>
            <a:ext cx="815340" cy="795020"/>
            <a:chOff x="12301" y="5683"/>
            <a:chExt cx="1284" cy="1252"/>
          </a:xfrm>
        </p:grpSpPr>
        <p:grpSp>
          <p:nvGrpSpPr>
            <p:cNvPr id="188" name="组合 187"/>
            <p:cNvGrpSpPr/>
            <p:nvPr/>
          </p:nvGrpSpPr>
          <p:grpSpPr>
            <a:xfrm>
              <a:off x="12301" y="5683"/>
              <a:ext cx="1284" cy="1252"/>
              <a:chOff x="10286" y="7285"/>
              <a:chExt cx="1284" cy="1252"/>
            </a:xfrm>
          </p:grpSpPr>
          <p:cxnSp>
            <p:nvCxnSpPr>
              <p:cNvPr id="190" name="直接连接符 189"/>
              <p:cNvCxnSpPr/>
              <p:nvPr>
                <p:custDataLst>
                  <p:tags r:id="rId30"/>
                </p:custDataLst>
              </p:nvPr>
            </p:nvCxnSpPr>
            <p:spPr>
              <a:xfrm flipV="1">
                <a:off x="10668" y="8233"/>
                <a:ext cx="521" cy="7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286" y="7285"/>
                <a:ext cx="1284" cy="12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800"/>
                  <a:t>M</a:t>
                </a:r>
                <a:endParaRPr lang="en-US" altLang="zh-CN" sz="2800"/>
              </a:p>
            </p:txBody>
          </p:sp>
        </p:grpSp>
        <p:sp>
          <p:nvSpPr>
            <p:cNvPr id="8" name="减号 7"/>
            <p:cNvSpPr/>
            <p:nvPr>
              <p:custDataLst>
                <p:tags r:id="rId32"/>
              </p:custDataLst>
            </p:nvPr>
          </p:nvSpPr>
          <p:spPr>
            <a:xfrm>
              <a:off x="12657" y="6504"/>
              <a:ext cx="612" cy="193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 bldLvl="0" animBg="1"/>
      <p:bldP spid="186" grpId="0" bldLvl="0" animBg="1"/>
      <p:bldP spid="76" grpId="0" bldLvl="0" animBg="1"/>
      <p:bldP spid="77" grpId="0" bldLvl="0" animBg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COMMONDATA" val="eyJoZGlkIjoiMWFmY2FhY2MxYzU4MTE4Nzg2Mzc1MWM5N2U3NjdjZWUifQ=="/>
  <p:tag name="KSO_WPP_MARK_KEY" val="a3e8481c-0f17-41ae-89b6-3bceb232f75a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WPS 演示</Application>
  <PresentationFormat>宽屏</PresentationFormat>
  <Paragraphs>98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260</cp:revision>
  <dcterms:created xsi:type="dcterms:W3CDTF">2020-10-23T05:41:00Z</dcterms:created>
  <dcterms:modified xsi:type="dcterms:W3CDTF">2023-06-17T00:33:45Z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