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1" r:id="rId3"/>
    <p:sldId id="616" r:id="rId4"/>
    <p:sldId id="617" r:id="rId5"/>
    <p:sldId id="618" r:id="rId6"/>
    <p:sldId id="619" r:id="rId7"/>
    <p:sldId id="620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102.xml"/><Relationship Id="rId98" Type="http://schemas.openxmlformats.org/officeDocument/2006/relationships/tags" Target="../tags/tag101.xml"/><Relationship Id="rId97" Type="http://schemas.openxmlformats.org/officeDocument/2006/relationships/tags" Target="../tags/tag100.xml"/><Relationship Id="rId96" Type="http://schemas.openxmlformats.org/officeDocument/2006/relationships/tags" Target="../tags/tag99.xml"/><Relationship Id="rId95" Type="http://schemas.openxmlformats.org/officeDocument/2006/relationships/tags" Target="../tags/tag98.xml"/><Relationship Id="rId94" Type="http://schemas.openxmlformats.org/officeDocument/2006/relationships/tags" Target="../tags/tag97.xml"/><Relationship Id="rId93" Type="http://schemas.openxmlformats.org/officeDocument/2006/relationships/tags" Target="../tags/tag96.xml"/><Relationship Id="rId92" Type="http://schemas.openxmlformats.org/officeDocument/2006/relationships/tags" Target="../tags/tag95.xml"/><Relationship Id="rId91" Type="http://schemas.openxmlformats.org/officeDocument/2006/relationships/tags" Target="../tags/tag94.xml"/><Relationship Id="rId90" Type="http://schemas.openxmlformats.org/officeDocument/2006/relationships/tags" Target="../tags/tag93.xml"/><Relationship Id="rId9" Type="http://schemas.openxmlformats.org/officeDocument/2006/relationships/tags" Target="../tags/tag12.xml"/><Relationship Id="rId89" Type="http://schemas.openxmlformats.org/officeDocument/2006/relationships/tags" Target="../tags/tag92.xml"/><Relationship Id="rId88" Type="http://schemas.openxmlformats.org/officeDocument/2006/relationships/tags" Target="../tags/tag91.xml"/><Relationship Id="rId87" Type="http://schemas.openxmlformats.org/officeDocument/2006/relationships/tags" Target="../tags/tag90.xml"/><Relationship Id="rId86" Type="http://schemas.openxmlformats.org/officeDocument/2006/relationships/tags" Target="../tags/tag89.xml"/><Relationship Id="rId85" Type="http://schemas.openxmlformats.org/officeDocument/2006/relationships/tags" Target="../tags/tag88.xml"/><Relationship Id="rId84" Type="http://schemas.openxmlformats.org/officeDocument/2006/relationships/tags" Target="../tags/tag87.xml"/><Relationship Id="rId83" Type="http://schemas.openxmlformats.org/officeDocument/2006/relationships/tags" Target="../tags/tag86.xml"/><Relationship Id="rId82" Type="http://schemas.openxmlformats.org/officeDocument/2006/relationships/tags" Target="../tags/tag85.xml"/><Relationship Id="rId81" Type="http://schemas.openxmlformats.org/officeDocument/2006/relationships/tags" Target="../tags/tag84.xml"/><Relationship Id="rId80" Type="http://schemas.openxmlformats.org/officeDocument/2006/relationships/tags" Target="../tags/tag83.xml"/><Relationship Id="rId8" Type="http://schemas.openxmlformats.org/officeDocument/2006/relationships/tags" Target="../tags/tag11.xml"/><Relationship Id="rId79" Type="http://schemas.openxmlformats.org/officeDocument/2006/relationships/tags" Target="../tags/tag82.xml"/><Relationship Id="rId78" Type="http://schemas.openxmlformats.org/officeDocument/2006/relationships/tags" Target="../tags/tag81.xml"/><Relationship Id="rId77" Type="http://schemas.openxmlformats.org/officeDocument/2006/relationships/tags" Target="../tags/tag80.xml"/><Relationship Id="rId76" Type="http://schemas.openxmlformats.org/officeDocument/2006/relationships/tags" Target="../tags/tag79.xml"/><Relationship Id="rId75" Type="http://schemas.openxmlformats.org/officeDocument/2006/relationships/tags" Target="../tags/tag78.xml"/><Relationship Id="rId74" Type="http://schemas.openxmlformats.org/officeDocument/2006/relationships/tags" Target="../tags/tag77.xml"/><Relationship Id="rId73" Type="http://schemas.openxmlformats.org/officeDocument/2006/relationships/tags" Target="../tags/tag76.xml"/><Relationship Id="rId72" Type="http://schemas.openxmlformats.org/officeDocument/2006/relationships/tags" Target="../tags/tag75.xml"/><Relationship Id="rId71" Type="http://schemas.openxmlformats.org/officeDocument/2006/relationships/tags" Target="../tags/tag74.xml"/><Relationship Id="rId70" Type="http://schemas.openxmlformats.org/officeDocument/2006/relationships/tags" Target="../tags/tag73.xml"/><Relationship Id="rId7" Type="http://schemas.openxmlformats.org/officeDocument/2006/relationships/tags" Target="../tags/tag10.xml"/><Relationship Id="rId69" Type="http://schemas.openxmlformats.org/officeDocument/2006/relationships/tags" Target="../tags/tag72.xml"/><Relationship Id="rId68" Type="http://schemas.openxmlformats.org/officeDocument/2006/relationships/tags" Target="../tags/tag71.xml"/><Relationship Id="rId67" Type="http://schemas.openxmlformats.org/officeDocument/2006/relationships/tags" Target="../tags/tag70.xml"/><Relationship Id="rId66" Type="http://schemas.openxmlformats.org/officeDocument/2006/relationships/tags" Target="../tags/tag69.xml"/><Relationship Id="rId65" Type="http://schemas.openxmlformats.org/officeDocument/2006/relationships/tags" Target="../tags/tag68.xml"/><Relationship Id="rId64" Type="http://schemas.openxmlformats.org/officeDocument/2006/relationships/tags" Target="../tags/tag67.xml"/><Relationship Id="rId63" Type="http://schemas.openxmlformats.org/officeDocument/2006/relationships/tags" Target="../tags/tag66.xml"/><Relationship Id="rId62" Type="http://schemas.openxmlformats.org/officeDocument/2006/relationships/tags" Target="../tags/tag65.xml"/><Relationship Id="rId61" Type="http://schemas.openxmlformats.org/officeDocument/2006/relationships/tags" Target="../tags/tag64.xml"/><Relationship Id="rId60" Type="http://schemas.openxmlformats.org/officeDocument/2006/relationships/tags" Target="../tags/tag63.xml"/><Relationship Id="rId6" Type="http://schemas.openxmlformats.org/officeDocument/2006/relationships/tags" Target="../tags/tag9.xml"/><Relationship Id="rId59" Type="http://schemas.openxmlformats.org/officeDocument/2006/relationships/tags" Target="../tags/tag62.xml"/><Relationship Id="rId58" Type="http://schemas.openxmlformats.org/officeDocument/2006/relationships/tags" Target="../tags/tag61.xml"/><Relationship Id="rId57" Type="http://schemas.openxmlformats.org/officeDocument/2006/relationships/tags" Target="../tags/tag60.xml"/><Relationship Id="rId56" Type="http://schemas.openxmlformats.org/officeDocument/2006/relationships/tags" Target="../tags/tag59.xml"/><Relationship Id="rId55" Type="http://schemas.openxmlformats.org/officeDocument/2006/relationships/tags" Target="../tags/tag58.xml"/><Relationship Id="rId54" Type="http://schemas.openxmlformats.org/officeDocument/2006/relationships/tags" Target="../tags/tag57.xml"/><Relationship Id="rId53" Type="http://schemas.openxmlformats.org/officeDocument/2006/relationships/tags" Target="../tags/tag56.xml"/><Relationship Id="rId52" Type="http://schemas.openxmlformats.org/officeDocument/2006/relationships/tags" Target="../tags/tag55.xml"/><Relationship Id="rId51" Type="http://schemas.openxmlformats.org/officeDocument/2006/relationships/tags" Target="../tags/tag54.xml"/><Relationship Id="rId50" Type="http://schemas.openxmlformats.org/officeDocument/2006/relationships/tags" Target="../tags/tag53.xml"/><Relationship Id="rId5" Type="http://schemas.openxmlformats.org/officeDocument/2006/relationships/tags" Target="../tags/tag8.xml"/><Relationship Id="rId49" Type="http://schemas.openxmlformats.org/officeDocument/2006/relationships/tags" Target="../tags/tag52.xml"/><Relationship Id="rId48" Type="http://schemas.openxmlformats.org/officeDocument/2006/relationships/tags" Target="../tags/tag51.xml"/><Relationship Id="rId47" Type="http://schemas.openxmlformats.org/officeDocument/2006/relationships/tags" Target="../tags/tag50.xml"/><Relationship Id="rId46" Type="http://schemas.openxmlformats.org/officeDocument/2006/relationships/tags" Target="../tags/tag49.xml"/><Relationship Id="rId45" Type="http://schemas.openxmlformats.org/officeDocument/2006/relationships/tags" Target="../tags/tag48.xml"/><Relationship Id="rId44" Type="http://schemas.openxmlformats.org/officeDocument/2006/relationships/tags" Target="../tags/tag47.xml"/><Relationship Id="rId43" Type="http://schemas.openxmlformats.org/officeDocument/2006/relationships/tags" Target="../tags/tag46.xml"/><Relationship Id="rId42" Type="http://schemas.openxmlformats.org/officeDocument/2006/relationships/tags" Target="../tags/tag45.xml"/><Relationship Id="rId41" Type="http://schemas.openxmlformats.org/officeDocument/2006/relationships/tags" Target="../tags/tag44.xml"/><Relationship Id="rId40" Type="http://schemas.openxmlformats.org/officeDocument/2006/relationships/tags" Target="../tags/tag43.xml"/><Relationship Id="rId4" Type="http://schemas.openxmlformats.org/officeDocument/2006/relationships/tags" Target="../tags/tag7.xml"/><Relationship Id="rId39" Type="http://schemas.openxmlformats.org/officeDocument/2006/relationships/tags" Target="../tags/tag42.xml"/><Relationship Id="rId38" Type="http://schemas.openxmlformats.org/officeDocument/2006/relationships/tags" Target="../tags/tag41.xml"/><Relationship Id="rId37" Type="http://schemas.openxmlformats.org/officeDocument/2006/relationships/tags" Target="../tags/tag40.xml"/><Relationship Id="rId36" Type="http://schemas.openxmlformats.org/officeDocument/2006/relationships/tags" Target="../tags/tag39.xml"/><Relationship Id="rId35" Type="http://schemas.openxmlformats.org/officeDocument/2006/relationships/tags" Target="../tags/tag38.xml"/><Relationship Id="rId34" Type="http://schemas.openxmlformats.org/officeDocument/2006/relationships/tags" Target="../tags/tag37.xml"/><Relationship Id="rId33" Type="http://schemas.openxmlformats.org/officeDocument/2006/relationships/tags" Target="../tags/tag36.xml"/><Relationship Id="rId32" Type="http://schemas.openxmlformats.org/officeDocument/2006/relationships/tags" Target="../tags/tag35.xml"/><Relationship Id="rId31" Type="http://schemas.openxmlformats.org/officeDocument/2006/relationships/tags" Target="../tags/tag34.xml"/><Relationship Id="rId30" Type="http://schemas.openxmlformats.org/officeDocument/2006/relationships/tags" Target="../tags/tag33.xml"/><Relationship Id="rId3" Type="http://schemas.openxmlformats.org/officeDocument/2006/relationships/tags" Target="../tags/tag6.xml"/><Relationship Id="rId29" Type="http://schemas.openxmlformats.org/officeDocument/2006/relationships/tags" Target="../tags/tag32.xml"/><Relationship Id="rId28" Type="http://schemas.openxmlformats.org/officeDocument/2006/relationships/tags" Target="../tags/tag31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1" Type="http://schemas.openxmlformats.org/officeDocument/2006/relationships/slideLayout" Target="../slideLayouts/slideLayout1.xml"/><Relationship Id="rId100" Type="http://schemas.openxmlformats.org/officeDocument/2006/relationships/tags" Target="../tags/tag103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-61595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4555" y="1963420"/>
            <a:ext cx="369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洗涤控制原理及检测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76275" y="257175"/>
            <a:ext cx="10598150" cy="1494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/>
              <a:t>一</a:t>
            </a:r>
            <a:r>
              <a:rPr lang="en-US" altLang="zh-CN"/>
              <a:t>    </a:t>
            </a:r>
            <a:r>
              <a:rPr lang="zh-CN" altLang="en-US"/>
              <a:t>系统组成及作用</a:t>
            </a:r>
            <a:endParaRPr lang="zh-CN" altLang="en-US"/>
          </a:p>
          <a:p>
            <a:r>
              <a:rPr lang="en-US" altLang="zh-CN"/>
              <a:t>                     </a:t>
            </a:r>
            <a:endParaRPr lang="en-US" altLang="zh-CN"/>
          </a:p>
          <a:p>
            <a:r>
              <a:rPr lang="en-US" altLang="zh-CN"/>
              <a:t>                     1</a:t>
            </a:r>
            <a:r>
              <a:rPr lang="zh-CN" altLang="en-US"/>
              <a:t>：洗涤开关的操作及认知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       2</a:t>
            </a:r>
            <a:r>
              <a:rPr lang="zh-CN" altLang="en-US"/>
              <a:t>：洗涤液的认知及讲解：洗涤液的作用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3</a:t>
            </a:r>
            <a:r>
              <a:rPr lang="zh-CN" altLang="en-US"/>
              <a:t>：玻璃水壶</a:t>
            </a:r>
            <a:r>
              <a:rPr lang="en-US" altLang="zh-CN"/>
              <a:t>     </a:t>
            </a:r>
            <a:r>
              <a:rPr lang="zh-CN" altLang="en-US"/>
              <a:t>安装位置：左前轮前面，保险杠后方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                    </a:t>
            </a:r>
            <a:r>
              <a:rPr lang="zh-CN" altLang="en-US"/>
              <a:t>作用：盛放玻璃水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  </a:t>
            </a:r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6029325" y="1485265"/>
            <a:ext cx="190500" cy="17805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19825" y="1485265"/>
            <a:ext cx="1740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清洁作用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201410" y="2911475"/>
            <a:ext cx="3788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具有良好的防冻防雾效果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219825" y="2191385"/>
            <a:ext cx="278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具有良好的润滑效果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92505" y="638175"/>
            <a:ext cx="102076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    </a:t>
            </a:r>
            <a:r>
              <a:rPr lang="zh-CN" altLang="en-US"/>
              <a:t>洗涤电机</a:t>
            </a:r>
            <a:r>
              <a:rPr lang="en-US" altLang="zh-CN"/>
              <a:t>          </a:t>
            </a:r>
            <a:r>
              <a:rPr lang="zh-CN" altLang="en-US"/>
              <a:t>安装位置：安装在玻璃水壶上面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                    </a:t>
            </a:r>
            <a:r>
              <a:rPr lang="zh-CN" altLang="en-US"/>
              <a:t>作用：工作时可以产生一个</a:t>
            </a:r>
            <a:r>
              <a:rPr lang="en-US" altLang="zh-CN"/>
              <a:t>77--80 Kpa</a:t>
            </a:r>
            <a:r>
              <a:rPr lang="zh-CN" altLang="en-US"/>
              <a:t>的压力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    </a:t>
            </a:r>
            <a:r>
              <a:rPr lang="zh-CN" altLang="en-US"/>
              <a:t>洗涤管道</a:t>
            </a:r>
            <a:r>
              <a:rPr lang="en-US" altLang="zh-CN"/>
              <a:t>           </a:t>
            </a:r>
            <a:r>
              <a:rPr lang="zh-CN" altLang="en-US"/>
              <a:t>作用：将洗涤电机泵出的玻璃水送入到挡风玻璃出的喷水嘴处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    </a:t>
            </a:r>
            <a:r>
              <a:rPr lang="zh-CN" altLang="en-US"/>
              <a:t>喷水嘴</a:t>
            </a:r>
            <a:r>
              <a:rPr lang="en-US" altLang="zh-CN"/>
              <a:t>               </a:t>
            </a:r>
            <a:r>
              <a:rPr lang="zh-CN" altLang="en-US"/>
              <a:t>作用：将玻璃水喷到挡风玻璃上面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                   </a:t>
            </a:r>
            <a:r>
              <a:rPr lang="zh-CN" altLang="en-US"/>
              <a:t>常见故障：堵塞</a:t>
            </a:r>
            <a:endParaRPr lang="zh-CN" altLang="en-US"/>
          </a:p>
          <a:p>
            <a:r>
              <a:rPr lang="en-US" altLang="zh-CN"/>
              <a:t>               </a:t>
            </a:r>
            <a:endParaRPr lang="en-US" altLang="zh-CN"/>
          </a:p>
          <a:p>
            <a:r>
              <a:rPr lang="en-US" altLang="zh-CN"/>
              <a:t>                                 </a:t>
            </a:r>
            <a:r>
              <a:rPr lang="zh-CN" altLang="en-US"/>
              <a:t>解决方法：用大头针或者高压气体冲击开就可以了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71525" y="476250"/>
            <a:ext cx="10541000" cy="1094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二</a:t>
            </a:r>
            <a:r>
              <a:rPr lang="en-US" altLang="zh-CN"/>
              <a:t>     </a:t>
            </a:r>
            <a:r>
              <a:rPr lang="zh-CN" altLang="en-US"/>
              <a:t>洗涤的工作原理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</a:t>
            </a:r>
            <a:r>
              <a:rPr lang="zh-CN" altLang="en-US"/>
              <a:t>当洗涤开关闭合之后，电由正极经过洗涤开关后分为两路。一路到达洗涤电机然后搭铁，洗涤电机</a:t>
            </a:r>
            <a:endParaRPr lang="zh-CN" altLang="en-US"/>
          </a:p>
          <a:p>
            <a:r>
              <a:rPr lang="en-US" altLang="zh-CN"/>
              <a:t>  </a:t>
            </a:r>
            <a:endParaRPr lang="en-US" altLang="zh-CN"/>
          </a:p>
          <a:p>
            <a:r>
              <a:rPr lang="en-US" altLang="zh-CN"/>
              <a:t>         </a:t>
            </a:r>
            <a:r>
              <a:rPr lang="zh-CN" altLang="en-US"/>
              <a:t>工作，开始喷水。另外一路到达间歇继电器，间歇继电器工作，将继电器内的触点吸合，电由正极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</a:t>
            </a:r>
            <a:r>
              <a:rPr lang="zh-CN" altLang="en-US"/>
              <a:t>到达雨刷开关间歇档位，再到达雨刷电机，雨刷电机转动，配合洗涤电机一起工作。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" name="组合 33"/>
          <p:cNvGrpSpPr/>
          <p:nvPr/>
        </p:nvGrpSpPr>
        <p:grpSpPr>
          <a:xfrm>
            <a:off x="9088120" y="2326640"/>
            <a:ext cx="935990" cy="615950"/>
            <a:chOff x="13391" y="2633"/>
            <a:chExt cx="1474" cy="970"/>
          </a:xfrm>
        </p:grpSpPr>
        <p:sp>
          <p:nvSpPr>
            <p:cNvPr id="31" name="矩形 30"/>
            <p:cNvSpPr/>
            <p:nvPr/>
          </p:nvSpPr>
          <p:spPr>
            <a:xfrm>
              <a:off x="13391" y="2657"/>
              <a:ext cx="1440" cy="947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>
              <p:custDataLst>
                <p:tags r:id="rId1"/>
              </p:custDataLst>
            </p:nvPr>
          </p:nvCxnSpPr>
          <p:spPr>
            <a:xfrm flipH="1">
              <a:off x="13391" y="3120"/>
              <a:ext cx="14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"/>
              </p:custDataLst>
            </p:nvPr>
          </p:nvCxnSpPr>
          <p:spPr>
            <a:xfrm>
              <a:off x="14111" y="2633"/>
              <a:ext cx="0" cy="96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矩形 185"/>
          <p:cNvSpPr/>
          <p:nvPr>
            <p:custDataLst>
              <p:tags r:id="rId3"/>
            </p:custDataLst>
          </p:nvPr>
        </p:nvSpPr>
        <p:spPr>
          <a:xfrm>
            <a:off x="2616200" y="419671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 rot="18180000">
            <a:off x="2245995" y="440499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16200" y="506412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05685" y="4357370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7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>
              <p:custDataLst>
                <p:tags r:id="rId8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37" name="直接连接符 136"/>
          <p:cNvCxnSpPr/>
          <p:nvPr>
            <p:custDataLst>
              <p:tags r:id="rId9"/>
            </p:custDataLst>
          </p:nvPr>
        </p:nvCxnSpPr>
        <p:spPr>
          <a:xfrm>
            <a:off x="2705100" y="529399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2613660" y="6144260"/>
            <a:ext cx="180340" cy="9652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10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11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12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2705100" y="2939415"/>
            <a:ext cx="0" cy="1260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>
            <a:off x="2215515" y="2938780"/>
            <a:ext cx="0" cy="154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15"/>
            </p:custDataLst>
          </p:nvPr>
        </p:nvCxnSpPr>
        <p:spPr>
          <a:xfrm>
            <a:off x="2215515" y="2946400"/>
            <a:ext cx="0" cy="154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55725" y="1194435"/>
            <a:ext cx="2824480" cy="1748790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16"/>
            </p:custDataLst>
          </p:nvPr>
        </p:nvCxnSpPr>
        <p:spPr>
          <a:xfrm>
            <a:off x="1918335" y="1194435"/>
            <a:ext cx="0" cy="17468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7"/>
            </p:custDataLst>
          </p:nvPr>
        </p:nvCxnSpPr>
        <p:spPr>
          <a:xfrm>
            <a:off x="2493010" y="1194435"/>
            <a:ext cx="0" cy="17468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8"/>
            </p:custDataLst>
          </p:nvPr>
        </p:nvCxnSpPr>
        <p:spPr>
          <a:xfrm>
            <a:off x="3048635" y="1194435"/>
            <a:ext cx="0" cy="17468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9"/>
            </p:custDataLst>
          </p:nvPr>
        </p:nvCxnSpPr>
        <p:spPr>
          <a:xfrm>
            <a:off x="3613150" y="1194435"/>
            <a:ext cx="0" cy="17468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0"/>
            </p:custDataLst>
          </p:nvPr>
        </p:nvCxnSpPr>
        <p:spPr>
          <a:xfrm flipH="1">
            <a:off x="1355725" y="1576705"/>
            <a:ext cx="28219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21"/>
            </p:custDataLst>
          </p:nvPr>
        </p:nvCxnSpPr>
        <p:spPr>
          <a:xfrm flipH="1">
            <a:off x="1355725" y="2202815"/>
            <a:ext cx="28219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22"/>
            </p:custDataLst>
          </p:nvPr>
        </p:nvCxnSpPr>
        <p:spPr>
          <a:xfrm flipH="1">
            <a:off x="1358265" y="2563495"/>
            <a:ext cx="28219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>
            <p:custDataLst>
              <p:tags r:id="rId23"/>
            </p:custDataLst>
          </p:nvPr>
        </p:nvSpPr>
        <p:spPr>
          <a:xfrm>
            <a:off x="1530985" y="128460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24"/>
            </p:custDataLst>
          </p:nvPr>
        </p:nvSpPr>
        <p:spPr>
          <a:xfrm>
            <a:off x="9669780" y="269748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25"/>
            </p:custDataLst>
          </p:nvPr>
        </p:nvSpPr>
        <p:spPr>
          <a:xfrm>
            <a:off x="3190875" y="12871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26"/>
            </p:custDataLst>
          </p:nvPr>
        </p:nvSpPr>
        <p:spPr>
          <a:xfrm>
            <a:off x="2635250" y="128651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27"/>
            </p:custDataLst>
          </p:nvPr>
        </p:nvSpPr>
        <p:spPr>
          <a:xfrm>
            <a:off x="1530985" y="265176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28"/>
            </p:custDataLst>
          </p:nvPr>
        </p:nvSpPr>
        <p:spPr>
          <a:xfrm>
            <a:off x="1530985" y="229679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29"/>
            </p:custDataLst>
          </p:nvPr>
        </p:nvSpPr>
        <p:spPr>
          <a:xfrm>
            <a:off x="1530985" y="193357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30"/>
            </p:custDataLst>
          </p:nvPr>
        </p:nvSpPr>
        <p:spPr>
          <a:xfrm>
            <a:off x="9227820" y="269748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31"/>
            </p:custDataLst>
          </p:nvPr>
        </p:nvSpPr>
        <p:spPr>
          <a:xfrm>
            <a:off x="2109470" y="264795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32"/>
            </p:custDataLst>
          </p:nvPr>
        </p:nvSpPr>
        <p:spPr>
          <a:xfrm>
            <a:off x="3801110" y="193357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33"/>
            </p:custDataLst>
          </p:nvPr>
        </p:nvSpPr>
        <p:spPr>
          <a:xfrm>
            <a:off x="2635250" y="230759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34"/>
            </p:custDataLst>
          </p:nvPr>
        </p:nvSpPr>
        <p:spPr>
          <a:xfrm>
            <a:off x="3190875" y="16681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35"/>
            </p:custDataLst>
          </p:nvPr>
        </p:nvSpPr>
        <p:spPr>
          <a:xfrm>
            <a:off x="2635250" y="16681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36"/>
            </p:custDataLst>
          </p:nvPr>
        </p:nvSpPr>
        <p:spPr>
          <a:xfrm>
            <a:off x="9227820" y="238823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>
            <p:custDataLst>
              <p:tags r:id="rId37"/>
            </p:custDataLst>
          </p:nvPr>
        </p:nvCxnSpPr>
        <p:spPr>
          <a:xfrm flipH="1">
            <a:off x="2850515" y="1385570"/>
            <a:ext cx="32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38"/>
            </p:custDataLst>
          </p:nvPr>
        </p:nvCxnSpPr>
        <p:spPr>
          <a:xfrm flipH="1">
            <a:off x="2849245" y="1767840"/>
            <a:ext cx="32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39"/>
            </p:custDataLst>
          </p:nvPr>
        </p:nvCxnSpPr>
        <p:spPr>
          <a:xfrm flipH="1">
            <a:off x="1736725" y="2040890"/>
            <a:ext cx="205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40"/>
            </p:custDataLst>
          </p:nvPr>
        </p:nvCxnSpPr>
        <p:spPr>
          <a:xfrm flipH="1">
            <a:off x="1736725" y="2755265"/>
            <a:ext cx="36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41"/>
            </p:custDataLst>
          </p:nvPr>
        </p:nvCxnSpPr>
        <p:spPr>
          <a:xfrm flipH="1">
            <a:off x="1758950" y="2397760"/>
            <a:ext cx="86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42"/>
            </p:custDataLst>
          </p:nvPr>
        </p:nvSpPr>
        <p:spPr>
          <a:xfrm>
            <a:off x="704215" y="120840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43"/>
            </p:custDataLst>
          </p:nvPr>
        </p:nvSpPr>
        <p:spPr>
          <a:xfrm>
            <a:off x="704215" y="215646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低速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44"/>
            </p:custDataLst>
          </p:nvPr>
        </p:nvSpPr>
        <p:spPr>
          <a:xfrm>
            <a:off x="704215" y="256349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高速</a:t>
            </a:r>
            <a:endParaRPr lang="zh-CN" altLang="en-US"/>
          </a:p>
        </p:txBody>
      </p:sp>
      <p:sp>
        <p:nvSpPr>
          <p:cNvPr id="43" name="文本框 42"/>
          <p:cNvSpPr txBox="1"/>
          <p:nvPr>
            <p:custDataLst>
              <p:tags r:id="rId45"/>
            </p:custDataLst>
          </p:nvPr>
        </p:nvSpPr>
        <p:spPr>
          <a:xfrm>
            <a:off x="704215" y="166814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间歇</a:t>
            </a:r>
            <a:endParaRPr lang="zh-CN" altLang="en-US"/>
          </a:p>
        </p:txBody>
      </p:sp>
      <p:sp>
        <p:nvSpPr>
          <p:cNvPr id="44" name="文本框 43"/>
          <p:cNvSpPr txBox="1"/>
          <p:nvPr>
            <p:custDataLst>
              <p:tags r:id="rId46"/>
            </p:custDataLst>
          </p:nvPr>
        </p:nvSpPr>
        <p:spPr>
          <a:xfrm>
            <a:off x="4244340" y="1864360"/>
            <a:ext cx="1326515" cy="477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雨刷开关</a:t>
            </a:r>
            <a:endParaRPr lang="zh-CN" altLang="en-US"/>
          </a:p>
        </p:txBody>
      </p:sp>
      <p:sp>
        <p:nvSpPr>
          <p:cNvPr id="45" name="文本框 44"/>
          <p:cNvSpPr txBox="1"/>
          <p:nvPr>
            <p:custDataLst>
              <p:tags r:id="rId47"/>
            </p:custDataLst>
          </p:nvPr>
        </p:nvSpPr>
        <p:spPr>
          <a:xfrm>
            <a:off x="8465185" y="230759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46" name="文本框 45"/>
          <p:cNvSpPr txBox="1"/>
          <p:nvPr>
            <p:custDataLst>
              <p:tags r:id="rId48"/>
            </p:custDataLst>
          </p:nvPr>
        </p:nvSpPr>
        <p:spPr>
          <a:xfrm>
            <a:off x="8465185" y="260731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洗涤</a:t>
            </a:r>
            <a:endParaRPr lang="zh-CN" altLang="en-US"/>
          </a:p>
        </p:txBody>
      </p:sp>
      <p:cxnSp>
        <p:nvCxnSpPr>
          <p:cNvPr id="47" name="直接连接符 46"/>
          <p:cNvCxnSpPr/>
          <p:nvPr>
            <p:custDataLst>
              <p:tags r:id="rId49"/>
            </p:custDataLst>
          </p:nvPr>
        </p:nvCxnSpPr>
        <p:spPr>
          <a:xfrm flipH="1">
            <a:off x="9433560" y="2790825"/>
            <a:ext cx="216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>
            <p:custDataLst>
              <p:tags r:id="rId50"/>
            </p:custDataLst>
          </p:nvPr>
        </p:nvSpPr>
        <p:spPr>
          <a:xfrm>
            <a:off x="10024110" y="2454275"/>
            <a:ext cx="1326515" cy="477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洗涤开关</a:t>
            </a:r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51"/>
            </p:custDataLst>
          </p:nvPr>
        </p:nvSpPr>
        <p:spPr>
          <a:xfrm>
            <a:off x="1604645" y="63436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>
            <p:custDataLst>
              <p:tags r:id="rId52"/>
            </p:custDataLst>
          </p:nvPr>
        </p:nvCxnSpPr>
        <p:spPr>
          <a:xfrm flipV="1">
            <a:off x="974725" y="434340"/>
            <a:ext cx="9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53"/>
            </p:custDataLst>
          </p:nvPr>
        </p:nvCxnSpPr>
        <p:spPr>
          <a:xfrm flipV="1">
            <a:off x="1666875" y="1013460"/>
            <a:ext cx="76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>
            <p:custDataLst>
              <p:tags r:id="rId54"/>
            </p:custDataLst>
          </p:nvPr>
        </p:nvSpPr>
        <p:spPr>
          <a:xfrm>
            <a:off x="544830" y="24130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15a</a:t>
            </a:r>
            <a:endParaRPr lang="en-US" altLang="zh-CN" sz="1600">
              <a:solidFill>
                <a:schemeClr val="tx1"/>
              </a:solidFill>
            </a:endParaRPr>
          </a:p>
        </p:txBody>
      </p:sp>
      <p:cxnSp>
        <p:nvCxnSpPr>
          <p:cNvPr id="73" name="直接连接符 72"/>
          <p:cNvCxnSpPr/>
          <p:nvPr>
            <p:custDataLst>
              <p:tags r:id="rId55"/>
            </p:custDataLst>
          </p:nvPr>
        </p:nvCxnSpPr>
        <p:spPr>
          <a:xfrm>
            <a:off x="1657350" y="436880"/>
            <a:ext cx="0" cy="756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56"/>
            </p:custDataLst>
          </p:nvPr>
        </p:nvCxnSpPr>
        <p:spPr>
          <a:xfrm>
            <a:off x="9316720" y="1003300"/>
            <a:ext cx="0" cy="133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57"/>
            </p:custDataLst>
          </p:nvPr>
        </p:nvCxnSpPr>
        <p:spPr>
          <a:xfrm>
            <a:off x="8100060" y="994410"/>
            <a:ext cx="0" cy="345600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2879090" y="3237865"/>
            <a:ext cx="2270760" cy="864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>
            <p:custDataLst>
              <p:tags r:id="rId58"/>
            </p:custDataLst>
          </p:nvPr>
        </p:nvCxnSpPr>
        <p:spPr>
          <a:xfrm flipH="1">
            <a:off x="3225800" y="3462655"/>
            <a:ext cx="151765" cy="236220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59"/>
            </p:custDataLst>
          </p:nvPr>
        </p:nvCxnSpPr>
        <p:spPr>
          <a:xfrm flipH="1">
            <a:off x="3383915" y="2946400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60"/>
            </p:custDataLst>
          </p:nvPr>
        </p:nvCxnSpPr>
        <p:spPr>
          <a:xfrm>
            <a:off x="3225800" y="3658235"/>
            <a:ext cx="0" cy="97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688080" y="3519805"/>
            <a:ext cx="261620" cy="186055"/>
            <a:chOff x="6033" y="5273"/>
            <a:chExt cx="542" cy="372"/>
          </a:xfrm>
        </p:grpSpPr>
        <p:sp>
          <p:nvSpPr>
            <p:cNvPr id="62" name="矩形 61"/>
            <p:cNvSpPr/>
            <p:nvPr/>
          </p:nvSpPr>
          <p:spPr>
            <a:xfrm>
              <a:off x="6033" y="5275"/>
              <a:ext cx="543" cy="3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/>
            <p:nvPr>
              <p:custDataLst>
                <p:tags r:id="rId61"/>
              </p:custDataLst>
            </p:nvPr>
          </p:nvCxnSpPr>
          <p:spPr>
            <a:xfrm flipH="1">
              <a:off x="6230" y="5273"/>
              <a:ext cx="140" cy="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64"/>
          <p:cNvSpPr/>
          <p:nvPr/>
        </p:nvSpPr>
        <p:spPr>
          <a:xfrm>
            <a:off x="4339590" y="3462655"/>
            <a:ext cx="588645" cy="324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4391660" y="3527425"/>
            <a:ext cx="480060" cy="188595"/>
            <a:chOff x="7216" y="6847"/>
            <a:chExt cx="756" cy="297"/>
          </a:xfrm>
        </p:grpSpPr>
        <p:cxnSp>
          <p:nvCxnSpPr>
            <p:cNvPr id="66" name="直接连接符 65"/>
            <p:cNvCxnSpPr/>
            <p:nvPr>
              <p:custDataLst>
                <p:tags r:id="rId62"/>
              </p:custDataLst>
            </p:nvPr>
          </p:nvCxnSpPr>
          <p:spPr>
            <a:xfrm flipH="1">
              <a:off x="7401" y="6872"/>
              <a:ext cx="39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>
              <p:custDataLst>
                <p:tags r:id="rId63"/>
              </p:custDataLst>
            </p:nvPr>
          </p:nvCxnSpPr>
          <p:spPr>
            <a:xfrm>
              <a:off x="7416" y="6847"/>
              <a:ext cx="0" cy="28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64"/>
              </p:custDataLst>
            </p:nvPr>
          </p:nvCxnSpPr>
          <p:spPr>
            <a:xfrm>
              <a:off x="7771" y="6856"/>
              <a:ext cx="0" cy="28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65"/>
              </p:custDataLst>
            </p:nvPr>
          </p:nvCxnSpPr>
          <p:spPr>
            <a:xfrm flipH="1">
              <a:off x="7746" y="7139"/>
              <a:ext cx="2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66"/>
              </p:custDataLst>
            </p:nvPr>
          </p:nvCxnSpPr>
          <p:spPr>
            <a:xfrm flipH="1">
              <a:off x="7216" y="7144"/>
              <a:ext cx="2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直接连接符 75"/>
          <p:cNvCxnSpPr/>
          <p:nvPr>
            <p:custDataLst>
              <p:tags r:id="rId67"/>
            </p:custDataLst>
          </p:nvPr>
        </p:nvCxnSpPr>
        <p:spPr>
          <a:xfrm flipH="1">
            <a:off x="3792855" y="3330575"/>
            <a:ext cx="648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68"/>
            </p:custDataLst>
          </p:nvPr>
        </p:nvCxnSpPr>
        <p:spPr>
          <a:xfrm>
            <a:off x="4439285" y="3311525"/>
            <a:ext cx="0" cy="14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69"/>
            </p:custDataLst>
          </p:nvPr>
        </p:nvCxnSpPr>
        <p:spPr>
          <a:xfrm>
            <a:off x="3891915" y="2946400"/>
            <a:ext cx="0" cy="14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>
            <p:custDataLst>
              <p:tags r:id="rId70"/>
            </p:custDataLst>
          </p:nvPr>
        </p:nvCxnSpPr>
        <p:spPr>
          <a:xfrm>
            <a:off x="3805555" y="3330575"/>
            <a:ext cx="0" cy="1797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>
            <p:custDataLst>
              <p:tags r:id="rId71"/>
            </p:custDataLst>
          </p:nvPr>
        </p:nvCxnSpPr>
        <p:spPr>
          <a:xfrm>
            <a:off x="3805555" y="3705225"/>
            <a:ext cx="0" cy="252000"/>
          </a:xfrm>
          <a:prstGeom prst="line">
            <a:avLst/>
          </a:prstGeom>
          <a:ln w="317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72"/>
            </p:custDataLst>
          </p:nvPr>
        </p:nvCxnSpPr>
        <p:spPr>
          <a:xfrm>
            <a:off x="3510915" y="3705860"/>
            <a:ext cx="0" cy="252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73"/>
            </p:custDataLst>
          </p:nvPr>
        </p:nvCxnSpPr>
        <p:spPr>
          <a:xfrm flipV="1">
            <a:off x="3491865" y="3957955"/>
            <a:ext cx="4608000" cy="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74"/>
            </p:custDataLst>
          </p:nvPr>
        </p:nvCxnSpPr>
        <p:spPr>
          <a:xfrm flipV="1">
            <a:off x="4928235" y="3638550"/>
            <a:ext cx="273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75"/>
            </p:custDataLst>
          </p:nvPr>
        </p:nvCxnSpPr>
        <p:spPr>
          <a:xfrm flipH="1">
            <a:off x="3872865" y="3083560"/>
            <a:ext cx="79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>
            <p:custDataLst>
              <p:tags r:id="rId76"/>
            </p:custDataLst>
          </p:nvPr>
        </p:nvCxnSpPr>
        <p:spPr>
          <a:xfrm>
            <a:off x="4653915" y="3067685"/>
            <a:ext cx="0" cy="39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77"/>
            </p:custDataLst>
          </p:nvPr>
        </p:nvCxnSpPr>
        <p:spPr>
          <a:xfrm>
            <a:off x="4819015" y="3070860"/>
            <a:ext cx="0" cy="39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3869055" y="4276725"/>
            <a:ext cx="1647190" cy="1645920"/>
            <a:chOff x="6093" y="6735"/>
            <a:chExt cx="2594" cy="2592"/>
          </a:xfrm>
        </p:grpSpPr>
        <p:sp>
          <p:nvSpPr>
            <p:cNvPr id="92" name="椭圆 91"/>
            <p:cNvSpPr/>
            <p:nvPr>
              <p:custDataLst>
                <p:tags r:id="rId78"/>
              </p:custDataLst>
            </p:nvPr>
          </p:nvSpPr>
          <p:spPr>
            <a:xfrm>
              <a:off x="6093" y="6763"/>
              <a:ext cx="2594" cy="256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>
              <p:custDataLst>
                <p:tags r:id="rId79"/>
              </p:custDataLst>
            </p:nvPr>
          </p:nvSpPr>
          <p:spPr>
            <a:xfrm>
              <a:off x="6677" y="7350"/>
              <a:ext cx="1425" cy="14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流程图: 可选过程 93"/>
            <p:cNvSpPr/>
            <p:nvPr>
              <p:custDataLst>
                <p:tags r:id="rId80"/>
              </p:custDataLst>
            </p:nvPr>
          </p:nvSpPr>
          <p:spPr>
            <a:xfrm>
              <a:off x="6864" y="6735"/>
              <a:ext cx="1020" cy="36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>
              <p:custDataLst>
                <p:tags r:id="rId81"/>
              </p:custDataLst>
            </p:nvPr>
          </p:nvSpPr>
          <p:spPr>
            <a:xfrm>
              <a:off x="7210" y="7200"/>
              <a:ext cx="345" cy="46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5" name="直接连接符 84"/>
          <p:cNvCxnSpPr/>
          <p:nvPr>
            <p:custDataLst>
              <p:tags r:id="rId82"/>
            </p:custDataLst>
          </p:nvPr>
        </p:nvCxnSpPr>
        <p:spPr>
          <a:xfrm flipV="1">
            <a:off x="4695825" y="4426585"/>
            <a:ext cx="3420000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>
            <p:custDataLst>
              <p:tags r:id="rId83"/>
            </p:custDataLst>
          </p:nvPr>
        </p:nvCxnSpPr>
        <p:spPr>
          <a:xfrm flipH="1">
            <a:off x="3216275" y="4616450"/>
            <a:ext cx="1476000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>
            <p:custDataLst>
              <p:tags r:id="rId84"/>
            </p:custDataLst>
          </p:nvPr>
        </p:nvCxnSpPr>
        <p:spPr>
          <a:xfrm flipH="1" flipV="1">
            <a:off x="3591185" y="4791075"/>
            <a:ext cx="1104265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>
            <p:custDataLst>
              <p:tags r:id="rId85"/>
            </p:custDataLst>
          </p:nvPr>
        </p:nvCxnSpPr>
        <p:spPr>
          <a:xfrm>
            <a:off x="3609975" y="4791075"/>
            <a:ext cx="0" cy="1224000"/>
          </a:xfrm>
          <a:prstGeom prst="line">
            <a:avLst/>
          </a:prstGeom>
          <a:ln w="317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>
            <p:custDataLst>
              <p:tags r:id="rId86"/>
            </p:custDataLst>
          </p:nvPr>
        </p:nvCxnSpPr>
        <p:spPr>
          <a:xfrm flipH="1" flipV="1">
            <a:off x="2695835" y="6015355"/>
            <a:ext cx="4968000" cy="0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>
            <p:custDataLst>
              <p:tags r:id="rId87"/>
            </p:custDataLst>
          </p:nvPr>
        </p:nvCxnSpPr>
        <p:spPr>
          <a:xfrm>
            <a:off x="7649845" y="3629660"/>
            <a:ext cx="0" cy="237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>
            <p:custDataLst>
              <p:tags r:id="rId88"/>
            </p:custDataLst>
          </p:nvPr>
        </p:nvCxnSpPr>
        <p:spPr>
          <a:xfrm flipV="1">
            <a:off x="4797425" y="3083560"/>
            <a:ext cx="4968000" cy="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>
            <p:custDataLst>
              <p:tags r:id="rId89"/>
            </p:custDataLst>
          </p:nvPr>
        </p:nvCxnSpPr>
        <p:spPr>
          <a:xfrm>
            <a:off x="9765665" y="2946400"/>
            <a:ext cx="0" cy="165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>
            <p:custDataLst>
              <p:tags r:id="rId90"/>
            </p:custDataLst>
          </p:nvPr>
        </p:nvSpPr>
        <p:spPr>
          <a:xfrm>
            <a:off x="9683750" y="454215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矩形 104"/>
          <p:cNvSpPr/>
          <p:nvPr>
            <p:custDataLst>
              <p:tags r:id="rId91"/>
            </p:custDataLst>
          </p:nvPr>
        </p:nvSpPr>
        <p:spPr>
          <a:xfrm>
            <a:off x="9683750" y="540956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9373235" y="4702810"/>
            <a:ext cx="815340" cy="795020"/>
            <a:chOff x="12301" y="5683"/>
            <a:chExt cx="1284" cy="1252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08" name="直接连接符 107"/>
              <p:cNvCxnSpPr/>
              <p:nvPr>
                <p:custDataLst>
                  <p:tags r:id="rId92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椭圆 108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110" name="减号 109"/>
            <p:cNvSpPr/>
            <p:nvPr>
              <p:custDataLst>
                <p:tags r:id="rId94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11" name="直接连接符 110"/>
          <p:cNvCxnSpPr/>
          <p:nvPr>
            <p:custDataLst>
              <p:tags r:id="rId95"/>
            </p:custDataLst>
          </p:nvPr>
        </p:nvCxnSpPr>
        <p:spPr>
          <a:xfrm>
            <a:off x="9765665" y="5639435"/>
            <a:ext cx="0" cy="43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组合 111"/>
          <p:cNvGrpSpPr/>
          <p:nvPr/>
        </p:nvGrpSpPr>
        <p:grpSpPr>
          <a:xfrm>
            <a:off x="9674225" y="6068060"/>
            <a:ext cx="180340" cy="96520"/>
            <a:chOff x="2228" y="7187"/>
            <a:chExt cx="284" cy="152"/>
          </a:xfrm>
        </p:grpSpPr>
        <p:cxnSp>
          <p:nvCxnSpPr>
            <p:cNvPr id="113" name="直接连接符 112"/>
            <p:cNvCxnSpPr/>
            <p:nvPr>
              <p:custDataLst>
                <p:tags r:id="rId96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97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>
              <p:custDataLst>
                <p:tags r:id="rId98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文本框 115"/>
          <p:cNvSpPr txBox="1"/>
          <p:nvPr>
            <p:custDataLst>
              <p:tags r:id="rId99"/>
            </p:custDataLst>
          </p:nvPr>
        </p:nvSpPr>
        <p:spPr>
          <a:xfrm>
            <a:off x="10188575" y="4827270"/>
            <a:ext cx="1326515" cy="477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洗涤电机</a:t>
            </a:r>
            <a:endParaRPr lang="zh-CN" altLang="en-US"/>
          </a:p>
        </p:txBody>
      </p:sp>
      <p:sp>
        <p:nvSpPr>
          <p:cNvPr id="117" name="文本框 116"/>
          <p:cNvSpPr txBox="1"/>
          <p:nvPr>
            <p:custDataLst>
              <p:tags r:id="rId100"/>
            </p:custDataLst>
          </p:nvPr>
        </p:nvSpPr>
        <p:spPr>
          <a:xfrm>
            <a:off x="974725" y="4624705"/>
            <a:ext cx="1326515" cy="477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雨刷电机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0270" y="1408430"/>
            <a:ext cx="107549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三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故障检测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洗涤不工作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原因：开关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保险</a:t>
            </a: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洗涤电机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检修方法：使用试灯或者万用表，直接检测洗涤电机的插头，拨动开关，试灯亮就是电机损坏。试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                      </a:t>
            </a:r>
            <a:r>
              <a:rPr lang="zh-CN" altLang="en-US">
                <a:sym typeface="+mn-ea"/>
              </a:rPr>
              <a:t>灯不亮，检查保险。保险可以直接拔下来目测，损坏直接更换，没有损坏就是开关损坏。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>宽屏</PresentationFormat>
  <Paragraphs>87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258</cp:revision>
  <dcterms:created xsi:type="dcterms:W3CDTF">2020-10-23T05:41:00Z</dcterms:created>
  <dcterms:modified xsi:type="dcterms:W3CDTF">2023-06-17T00:34:12Z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