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31" r:id="rId3"/>
    <p:sldId id="616" r:id="rId4"/>
    <p:sldId id="617" r:id="rId5"/>
    <p:sldId id="615" r:id="rId6"/>
    <p:sldId id="618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5345" y="1943735"/>
            <a:ext cx="460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雨刷电机的拆装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7760" y="898525"/>
            <a:ext cx="10586720" cy="3914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一：雨刷电机拆卸方法：</a:t>
            </a:r>
            <a:r>
              <a:rPr lang="zh-CN" altLang="en-US" sz="2400">
                <a:sym typeface="+mn-ea"/>
              </a:rPr>
              <a:t>拆卸雨刷臂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拆卸流水槽盖板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拆卸雨刷电机线束插头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拆卸雨刷电机的固定螺丝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取出雨刷电机总成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画标记线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分解雨刷电机的连杆与电机。</a:t>
            </a:r>
            <a:endParaRPr lang="zh-CN" altLang="en-US" sz="2400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 sz="2400">
                <a:sym typeface="+mn-ea"/>
              </a:rPr>
              <a:t>雨刷电机拆卸的注意事项：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                             </a:t>
            </a: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：分解雨刷电机前画标记线</a:t>
            </a:r>
            <a:endParaRPr lang="zh-CN" altLang="en-US" sz="2400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                            </a:t>
            </a:r>
            <a:r>
              <a:rPr lang="en-US" altLang="zh-CN" sz="2400">
                <a:sym typeface="+mn-ea"/>
              </a:rPr>
              <a:t> 2</a:t>
            </a:r>
            <a:r>
              <a:rPr lang="zh-CN" altLang="en-US" sz="2400">
                <a:sym typeface="+mn-ea"/>
              </a:rPr>
              <a:t>：安装雨刷与曲拐螺丝时防止电机的转子轴转动</a:t>
            </a:r>
            <a:endParaRPr lang="zh-CN" altLang="en-US" sz="2400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                            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5645" y="260350"/>
            <a:ext cx="9949180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</a:t>
            </a:r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42265"/>
            <a:ext cx="12192635" cy="651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4994275" y="2156460"/>
            <a:ext cx="1167130" cy="457200"/>
          </a:xfrm>
          <a:prstGeom prst="wedgeRoundRectCallout">
            <a:avLst>
              <a:gd name="adj1" fmla="val -67052"/>
              <a:gd name="adj2" fmla="val 209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雨刷电机</a:t>
            </a:r>
            <a:endParaRPr lang="zh-CN" altLang="en-US"/>
          </a:p>
        </p:txBody>
      </p:sp>
      <p:sp>
        <p:nvSpPr>
          <p:cNvPr id="4" name="圆角矩形标注 3"/>
          <p:cNvSpPr/>
          <p:nvPr>
            <p:custDataLst>
              <p:tags r:id="rId3"/>
            </p:custDataLst>
          </p:nvPr>
        </p:nvSpPr>
        <p:spPr>
          <a:xfrm>
            <a:off x="6161405" y="3527425"/>
            <a:ext cx="1167130" cy="457200"/>
          </a:xfrm>
          <a:prstGeom prst="wedgeRoundRectCallout">
            <a:avLst>
              <a:gd name="adj1" fmla="val -67052"/>
              <a:gd name="adj2" fmla="val 209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曲拐</a:t>
            </a:r>
            <a:endParaRPr lang="zh-CN" altLang="en-US"/>
          </a:p>
        </p:txBody>
      </p:sp>
      <p:sp>
        <p:nvSpPr>
          <p:cNvPr id="5" name="圆角矩形标注 4"/>
          <p:cNvSpPr/>
          <p:nvPr>
            <p:custDataLst>
              <p:tags r:id="rId4"/>
            </p:custDataLst>
          </p:nvPr>
        </p:nvSpPr>
        <p:spPr>
          <a:xfrm>
            <a:off x="8543925" y="2971800"/>
            <a:ext cx="1167130" cy="457200"/>
          </a:xfrm>
          <a:prstGeom prst="wedgeRoundRectCallout">
            <a:avLst>
              <a:gd name="adj1" fmla="val -67052"/>
              <a:gd name="adj2" fmla="val 209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雨刷连杆</a:t>
            </a:r>
            <a:endParaRPr lang="zh-CN" altLang="en-US"/>
          </a:p>
        </p:txBody>
      </p:sp>
      <p:sp>
        <p:nvSpPr>
          <p:cNvPr id="6" name="圆角矩形标注 5"/>
          <p:cNvSpPr/>
          <p:nvPr>
            <p:custDataLst>
              <p:tags r:id="rId5"/>
            </p:custDataLst>
          </p:nvPr>
        </p:nvSpPr>
        <p:spPr>
          <a:xfrm>
            <a:off x="2472055" y="1375410"/>
            <a:ext cx="1167130" cy="457200"/>
          </a:xfrm>
          <a:prstGeom prst="wedgeRoundRectCallout">
            <a:avLst>
              <a:gd name="adj1" fmla="val -67052"/>
              <a:gd name="adj2" fmla="val 209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雨刷轴</a:t>
            </a:r>
            <a:endParaRPr lang="zh-CN" altLang="en-US"/>
          </a:p>
        </p:txBody>
      </p:sp>
      <p:sp>
        <p:nvSpPr>
          <p:cNvPr id="7" name="圆角矩形标注 6"/>
          <p:cNvSpPr/>
          <p:nvPr>
            <p:custDataLst>
              <p:tags r:id="rId6"/>
            </p:custDataLst>
          </p:nvPr>
        </p:nvSpPr>
        <p:spPr>
          <a:xfrm>
            <a:off x="2764155" y="3749675"/>
            <a:ext cx="1167130" cy="457200"/>
          </a:xfrm>
          <a:prstGeom prst="wedgeRoundRectCallout">
            <a:avLst>
              <a:gd name="adj1" fmla="val -67052"/>
              <a:gd name="adj2" fmla="val 209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雨刷接杆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9590" y="544830"/>
            <a:ext cx="2305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雨刷总成部件：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8980" y="694055"/>
            <a:ext cx="10631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二：</a:t>
            </a:r>
            <a:r>
              <a:rPr lang="zh-CN" altLang="en-US" sz="2400"/>
              <a:t>更换雨刷电机后，电机接线检测，既可以检测电机是否工作，又能是电机恢复到初始位置</a:t>
            </a:r>
            <a:endParaRPr lang="zh-CN" altLang="en-US" sz="2400"/>
          </a:p>
        </p:txBody>
      </p:sp>
      <p:pic>
        <p:nvPicPr>
          <p:cNvPr id="3" name="图片 2" descr="f9d0c9c03dce507fdaaecf1bbb2b8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6390" y="3213735"/>
            <a:ext cx="4343400" cy="191452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3246120" y="2516505"/>
            <a:ext cx="1891665" cy="412115"/>
          </a:xfrm>
          <a:prstGeom prst="wedgeRoundRectCallout">
            <a:avLst>
              <a:gd name="adj1" fmla="val -60775"/>
              <a:gd name="adj2" fmla="val 276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插插头通电测试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08075" y="770255"/>
            <a:ext cx="102336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三：安装雨刷</a:t>
            </a:r>
            <a:r>
              <a:rPr lang="zh-CN" altLang="en-US" sz="2400"/>
              <a:t>电机；</a:t>
            </a:r>
            <a:endParaRPr lang="zh-CN" altLang="en-US" sz="2400"/>
          </a:p>
          <a:p>
            <a:r>
              <a:rPr lang="en-US" altLang="zh-CN" sz="2400"/>
              <a:t>    </a:t>
            </a:r>
            <a:endParaRPr lang="en-US" altLang="zh-CN" sz="2400"/>
          </a:p>
          <a:p>
            <a:r>
              <a:rPr lang="en-US" altLang="zh-CN" sz="2400"/>
              <a:t>        </a:t>
            </a:r>
            <a:r>
              <a:rPr lang="zh-CN" altLang="en-US" sz="2400"/>
              <a:t>将雨刷电机安装在雨刷连杆上面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按照标记线紧固曲拐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在实车上安装雨刷总成并固定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安装流水槽盖板</a:t>
            </a:r>
            <a:r>
              <a:rPr lang="en-US" altLang="zh-CN" sz="2400">
                <a:sym typeface="+mn-ea"/>
              </a:rPr>
              <a:t>→→→</a:t>
            </a:r>
            <a:r>
              <a:rPr lang="zh-CN" altLang="en-US" sz="2400">
                <a:sym typeface="+mn-ea"/>
              </a:rPr>
              <a:t>安装雨刷臂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注意：安装不到位时，雨刷工作时容易出现雨刷片刮动不良的现象。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9.xml><?xml version="1.0" encoding="utf-8"?>
<p:tagLst xmlns:p="http://schemas.openxmlformats.org/presentationml/2006/main">
  <p:tag name="COMMONDATA" val="eyJoZGlkIjoiMjYzMGE1NzFmNjA1NjU5NWU5MjE1ZmM2MzQzMDc2NDEifQ=="/>
  <p:tag name="KSO_WPP_MARK_KEY" val="a3e8481c-0f17-41ae-89b6-3bceb232f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WPS 演示</Application>
  <PresentationFormat>宽屏</PresentationFormat>
  <Paragraphs>40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午后普洱茶</cp:lastModifiedBy>
  <cp:revision>259</cp:revision>
  <dcterms:created xsi:type="dcterms:W3CDTF">2020-10-23T05:41:00Z</dcterms:created>
  <dcterms:modified xsi:type="dcterms:W3CDTF">2023-06-16T12:33:10Z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