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1" r:id="rId3"/>
    <p:sldId id="616" r:id="rId4"/>
    <p:sldId id="618" r:id="rId5"/>
    <p:sldId id="615" r:id="rId6"/>
    <p:sldId id="620" r:id="rId7"/>
    <p:sldId id="619" r:id="rId8"/>
    <p:sldId id="617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tags" Target="../tags/tag3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7930" y="1680845"/>
            <a:ext cx="4612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雨刷片的更换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83970" y="591185"/>
            <a:ext cx="24682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一：雨刷的作用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二：雨刷片的分类</a:t>
            </a:r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3298190" y="1341755"/>
            <a:ext cx="340360" cy="1615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86175" y="1341755"/>
            <a:ext cx="1574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有骨雨刷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86175" y="1957070"/>
            <a:ext cx="161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无骨雨刷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86175" y="2572385"/>
            <a:ext cx="1174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复合雨刷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0875" y="3015615"/>
            <a:ext cx="10028555" cy="1884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有骨雨刷：</a:t>
            </a:r>
            <a:r>
              <a:rPr lang="zh-CN" altLang="en-US"/>
              <a:t>结构复杂。它由骨架和雨刮片组成，雨刮片由钢片支撑，所以重量会比较重，但骨架更耐用。骨刮的缺点是它很重。旋转的时候电机会有很重的负载，与挡风玻璃的接触面不高。很多情况下会导致刮不干净或者刮雨时发出异响。但是换雨刮片的时候，成本比较低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无骨雨刷</a:t>
            </a:r>
            <a:r>
              <a:rPr lang="zh-CN" altLang="en-US"/>
              <a:t>：无骨雨刷结构简单。雨刮片和骨架都是橡胶做的。拆装方便，重量很轻。擦的时候反应很快，对电机的负荷也不大。因为橡胶的原因，和挡风玻璃的粘合面贴合的很好，刮的时候不容易产生噪音。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复合雨刷：</a:t>
            </a:r>
            <a:r>
              <a:rPr lang="zh-CN" altLang="en-US"/>
              <a:t>复合雨刷：其设计原理是结合有骨雨刷和无骨雨刷的优点而设计，采用嵌入式骨架结构和多段导流罩设计。互连框架之间各支撑点压力均匀，多段式导流罩有效降低风阻，使雨刮器更好的附着在玻璃上，加强雨刮器的擦拭力，保证擦拭清晰度，在高速路面上保持良好的擦拭性能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8995" y="1483995"/>
            <a:ext cx="4645025" cy="3674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0" y="1064260"/>
            <a:ext cx="4951095" cy="416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25320" y="5226685"/>
            <a:ext cx="195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有骨雨刷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847965" y="5226685"/>
            <a:ext cx="1446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复合雨刷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1700" y="789940"/>
            <a:ext cx="101834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三：选择雨刷片的注意事项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  1</a:t>
            </a:r>
            <a:r>
              <a:rPr lang="zh-CN" altLang="en-US" sz="2400"/>
              <a:t>：选择与原车雨刷相通尺寸的雨刷片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  2</a:t>
            </a:r>
            <a:r>
              <a:rPr lang="zh-CN" altLang="en-US" sz="2400"/>
              <a:t>：对雨刷片的两个基本要求；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fba3d8509fd39808763028d44eca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2425"/>
            <a:ext cx="12192635" cy="586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5b21f952e5d76b9adf93783cd7f9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4010"/>
            <a:ext cx="12192000" cy="5850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19505" y="742950"/>
            <a:ext cx="942848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四：雨刷片的更换步骤；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轻抬雨刷片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按压雨刷片上方的方形按键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拔出雨刷片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插入雨刷片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五：雨刷片更换的注意事项</a:t>
            </a:r>
            <a:r>
              <a:rPr lang="en-US" altLang="zh-CN"/>
              <a:t>   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垫毛斤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六：雨刷片维护模式的讲解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特斯拉为例：中央大屏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设置（下方的小汽车）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服务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点动雨刷器维护模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           </a:t>
            </a:r>
            <a:r>
              <a:rPr lang="zh-CN" altLang="en-US">
                <a:sym typeface="+mn-ea"/>
              </a:rPr>
              <a:t>式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雨刷片上移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更换雨刷片</a:t>
            </a:r>
            <a:r>
              <a:rPr lang="en-US" altLang="zh-CN">
                <a:sym typeface="+mn-ea"/>
              </a:rPr>
              <a:t>→→→</a:t>
            </a:r>
            <a:r>
              <a:rPr lang="zh-CN" altLang="en-US">
                <a:sym typeface="+mn-ea"/>
              </a:rPr>
              <a:t>点动雨刷器维护模式雨刷片回位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YzMGE1NzFmNjA1NjU5NWU5MjE1ZmM2MzQzMDc2NDEifQ=="/>
  <p:tag name="KSO_WPP_MARK_KEY" val="a3e8481c-0f17-41ae-89b6-3bceb232f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演示</Application>
  <PresentationFormat>宽屏</PresentationFormat>
  <Paragraphs>49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午后普洱茶</cp:lastModifiedBy>
  <cp:revision>255</cp:revision>
  <dcterms:created xsi:type="dcterms:W3CDTF">2020-10-23T05:41:00Z</dcterms:created>
  <dcterms:modified xsi:type="dcterms:W3CDTF">2023-06-16T12:33:43Z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