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306" r:id="rId3"/>
    <p:sldId id="266" r:id="rId4"/>
    <p:sldId id="278" r:id="rId5"/>
    <p:sldId id="288" r:id="rId6"/>
    <p:sldId id="279" r:id="rId7"/>
    <p:sldId id="289" r:id="rId8"/>
    <p:sldId id="275" r:id="rId9"/>
    <p:sldId id="267" r:id="rId10"/>
    <p:sldId id="271" r:id="rId11"/>
    <p:sldId id="274" r:id="rId12"/>
    <p:sldId id="299" r:id="rId13"/>
    <p:sldId id="273" r:id="rId14"/>
    <p:sldId id="300" r:id="rId15"/>
    <p:sldId id="272" r:id="rId16"/>
    <p:sldId id="304" r:id="rId17"/>
    <p:sldId id="270" r:id="rId18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40D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55930" y="1118235"/>
            <a:ext cx="5166995" cy="1833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4800"/>
          </a:p>
        </p:txBody>
      </p:sp>
      <p:sp>
        <p:nvSpPr>
          <p:cNvPr id="4" name="文本框 3"/>
          <p:cNvSpPr txBox="1"/>
          <p:nvPr/>
        </p:nvSpPr>
        <p:spPr>
          <a:xfrm>
            <a:off x="455930" y="1681480"/>
            <a:ext cx="63366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/>
              <a:t>电动车窗作用与结构组成</a:t>
            </a:r>
            <a:endParaRPr lang="zh-CN" altLang="en-US" sz="4000"/>
          </a:p>
        </p:txBody>
      </p:sp>
      <p:sp>
        <p:nvSpPr>
          <p:cNvPr id="5" name="文本框 4"/>
          <p:cNvSpPr txBox="1"/>
          <p:nvPr/>
        </p:nvSpPr>
        <p:spPr>
          <a:xfrm>
            <a:off x="3401695" y="3533775"/>
            <a:ext cx="1554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/>
              <a:t>李海滨</a:t>
            </a:r>
            <a:endParaRPr lang="zh-CN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41220" y="1454150"/>
            <a:ext cx="7910195" cy="3538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/>
              <a:t>2.</a:t>
            </a:r>
            <a:r>
              <a:rPr lang="zh-CN" altLang="en-US" sz="2800"/>
              <a:t>分类：根据机械升降机构的不同工作原理，玻璃升降器可分为3种形式：绳轮式、</a:t>
            </a:r>
            <a:r>
              <a:rPr lang="zh-CN" altLang="en-US" sz="2800"/>
              <a:t>扇形式和软轴式。</a:t>
            </a:r>
            <a:endParaRPr lang="zh-CN" altLang="en-US" sz="2800"/>
          </a:p>
          <a:p>
            <a:r>
              <a:rPr lang="en-US" altLang="zh-CN" sz="2800"/>
              <a:t>a.</a:t>
            </a:r>
            <a:r>
              <a:rPr lang="zh-CN" altLang="en-US" sz="2800"/>
              <a:t>绳轮式：绳轮式玻璃升降器由滑轮、钢丝绳、张力器和张力滑轮等组成，它通过驱动电动机拉动钢丝绳来控制门窗玻璃的升降，可用于各种圆弧玻璃的车型中，但由于安装空间要求较大，主要用于玻璃圆弧较小的中高档轿车。</a:t>
            </a:r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155" y="1529080"/>
            <a:ext cx="5000625" cy="352996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7791450" y="1160780"/>
            <a:ext cx="1846580" cy="749935"/>
            <a:chOff x="12270" y="1828"/>
            <a:chExt cx="2908" cy="1181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2270" y="2229"/>
              <a:ext cx="1540" cy="781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文本框 4"/>
            <p:cNvSpPr txBox="1"/>
            <p:nvPr/>
          </p:nvSpPr>
          <p:spPr>
            <a:xfrm>
              <a:off x="13810" y="1828"/>
              <a:ext cx="136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/>
                <a:t>张力器</a:t>
              </a:r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704205" y="3495040"/>
            <a:ext cx="2574290" cy="1748790"/>
            <a:chOff x="8983" y="5504"/>
            <a:chExt cx="4054" cy="2754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8983" y="5504"/>
              <a:ext cx="3046" cy="2386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12029" y="7678"/>
              <a:ext cx="100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/>
                <a:t>滑轮</a:t>
              </a:r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979545" y="1478915"/>
            <a:ext cx="2498090" cy="760730"/>
            <a:chOff x="6267" y="2329"/>
            <a:chExt cx="3934" cy="1198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7715" y="2727"/>
              <a:ext cx="2487" cy="801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/>
          </p:nvSpPr>
          <p:spPr>
            <a:xfrm>
              <a:off x="6267" y="2329"/>
              <a:ext cx="197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钢丝绳</a:t>
              </a:r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700530" y="3869055"/>
            <a:ext cx="2294890" cy="987425"/>
            <a:chOff x="2678" y="6093"/>
            <a:chExt cx="3614" cy="1555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4376" y="6456"/>
              <a:ext cx="1917" cy="1192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/>
          </p:nvSpPr>
          <p:spPr>
            <a:xfrm>
              <a:off x="2678" y="6093"/>
              <a:ext cx="172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/>
                <a:t>张力</a:t>
              </a:r>
              <a:r>
                <a:rPr lang="zh-CN" altLang="en-US"/>
                <a:t>滑轮</a:t>
              </a:r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1704340"/>
            <a:ext cx="8636000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/>
              <a:t>b.</a:t>
            </a:r>
            <a:r>
              <a:rPr lang="zh-CN" altLang="en-US" sz="3200"/>
              <a:t>扇形式玻璃升降器主要由扇形齿板、玻璃导轨和</a:t>
            </a:r>
            <a:r>
              <a:rPr lang="zh-CN" altLang="en-US" sz="3200"/>
              <a:t>电动机等组成，扇形齿板利用驱动电动机的棘轮进行转动，使玻璃沿导轨作上下移动，主要用于玻璃圆弧较大的载货汽车、面包车及中低档轿车中。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435" y="1645920"/>
            <a:ext cx="5594985" cy="34226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6381750" y="2016125"/>
            <a:ext cx="2075180" cy="777240"/>
            <a:chOff x="10050" y="3175"/>
            <a:chExt cx="3268" cy="1224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0050" y="3619"/>
              <a:ext cx="1540" cy="781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文本框 4"/>
            <p:cNvSpPr txBox="1"/>
            <p:nvPr/>
          </p:nvSpPr>
          <p:spPr>
            <a:xfrm>
              <a:off x="11590" y="3175"/>
              <a:ext cx="172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/>
                <a:t>玻璃</a:t>
              </a:r>
              <a:r>
                <a:rPr lang="zh-CN" altLang="en-US"/>
                <a:t>导轨</a:t>
              </a:r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495675" y="4056380"/>
            <a:ext cx="1930400" cy="908685"/>
            <a:chOff x="5505" y="6388"/>
            <a:chExt cx="3040" cy="1431"/>
          </a:xfrm>
        </p:grpSpPr>
        <p:cxnSp>
          <p:nvCxnSpPr>
            <p:cNvPr id="6" name="直接连接符 5"/>
            <p:cNvCxnSpPr/>
            <p:nvPr/>
          </p:nvCxnSpPr>
          <p:spPr>
            <a:xfrm flipV="1">
              <a:off x="7233" y="6388"/>
              <a:ext cx="1313" cy="1035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5505" y="7239"/>
              <a:ext cx="172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/>
                <a:t>扇形</a:t>
              </a:r>
              <a:r>
                <a:rPr lang="zh-CN" altLang="en-US"/>
                <a:t>齿板</a:t>
              </a:r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827020" y="1834515"/>
            <a:ext cx="1442085" cy="1407160"/>
            <a:chOff x="4452" y="2889"/>
            <a:chExt cx="2271" cy="2216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5317" y="3469"/>
              <a:ext cx="1406" cy="1637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/>
          </p:nvSpPr>
          <p:spPr>
            <a:xfrm>
              <a:off x="4452" y="2889"/>
              <a:ext cx="136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/>
                <a:t>电动机</a:t>
              </a:r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153275" y="2699385"/>
            <a:ext cx="2417445" cy="680720"/>
            <a:chOff x="11265" y="4251"/>
            <a:chExt cx="3807" cy="1072"/>
          </a:xfrm>
        </p:grpSpPr>
        <p:cxnSp>
          <p:nvCxnSpPr>
            <p:cNvPr id="2" name="直接连接符 1"/>
            <p:cNvCxnSpPr/>
            <p:nvPr/>
          </p:nvCxnSpPr>
          <p:spPr>
            <a:xfrm flipV="1">
              <a:off x="11265" y="4569"/>
              <a:ext cx="2273" cy="7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13704" y="4251"/>
              <a:ext cx="136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/>
                <a:t>调节器</a:t>
              </a:r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67080" y="1022350"/>
            <a:ext cx="592391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/>
              <a:t>c.</a:t>
            </a:r>
            <a:r>
              <a:rPr lang="zh-CN" altLang="en-US" sz="3200"/>
              <a:t>软轴式电动玻璃升降器可用于各种玻璃圆弧的车型中，但运行噪声较大，主要用于玻璃圆弧适中的面包车。</a:t>
            </a:r>
            <a:endParaRPr lang="zh-CN" altLang="en-US" sz="3200"/>
          </a:p>
          <a:p>
            <a:r>
              <a:rPr lang="zh-CN" altLang="en-US" sz="3200"/>
              <a:t>最常用的玻璃升降器是绳轮式和叉臂式两种。</a:t>
            </a:r>
            <a:endParaRPr lang="zh-CN" altLang="en-US" sz="32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685" y="1609725"/>
            <a:ext cx="5273675" cy="3935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395" y="1461135"/>
            <a:ext cx="5273675" cy="393573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5845810" y="3975100"/>
            <a:ext cx="5329555" cy="780415"/>
            <a:chOff x="9206" y="6260"/>
            <a:chExt cx="8393" cy="1229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9206" y="6260"/>
              <a:ext cx="5585" cy="9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本框 5"/>
            <p:cNvSpPr txBox="1"/>
            <p:nvPr/>
          </p:nvSpPr>
          <p:spPr>
            <a:xfrm>
              <a:off x="14791" y="6909"/>
              <a:ext cx="280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/>
                <a:t>玻璃升降器</a:t>
              </a:r>
              <a:r>
                <a:rPr lang="zh-CN" altLang="en-US"/>
                <a:t>总成</a:t>
              </a:r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248400" y="1156970"/>
            <a:ext cx="3790950" cy="1408430"/>
            <a:chOff x="9840" y="1822"/>
            <a:chExt cx="5970" cy="2218"/>
          </a:xfrm>
        </p:grpSpPr>
        <p:cxnSp>
          <p:nvCxnSpPr>
            <p:cNvPr id="7" name="直接连接符 6"/>
            <p:cNvCxnSpPr/>
            <p:nvPr/>
          </p:nvCxnSpPr>
          <p:spPr>
            <a:xfrm flipH="1">
              <a:off x="9840" y="2154"/>
              <a:ext cx="4242" cy="18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4082" y="1822"/>
              <a:ext cx="172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/>
                <a:t>玻璃</a:t>
              </a:r>
              <a:r>
                <a:rPr lang="zh-CN" altLang="en-US"/>
                <a:t>导轨</a:t>
              </a:r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532890" y="1965960"/>
            <a:ext cx="3357880" cy="910590"/>
            <a:chOff x="2414" y="3096"/>
            <a:chExt cx="5288" cy="1434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3802" y="3096"/>
              <a:ext cx="3901" cy="10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/>
          </p:nvSpPr>
          <p:spPr>
            <a:xfrm>
              <a:off x="2414" y="3950"/>
              <a:ext cx="136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/>
                <a:t>夹持器</a:t>
              </a:r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45210" y="1215390"/>
            <a:ext cx="6096000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/>
              <a:t>3.</a:t>
            </a:r>
            <a:r>
              <a:rPr lang="zh-CN" altLang="en-US" sz="2800"/>
              <a:t>开关</a:t>
            </a:r>
            <a:endParaRPr lang="zh-CN" altLang="en-US" sz="2800"/>
          </a:p>
          <a:p>
            <a:endParaRPr lang="zh-CN" altLang="en-US" sz="2800"/>
          </a:p>
          <a:p>
            <a:r>
              <a:rPr lang="zh-CN" altLang="en-US" sz="2800"/>
              <a:t>开关由主控开关、分控开关组成。电动车窗控制系统中的主控开关，用于驾驶员对电动车窗系统进行总的操纵，一般安装在左前车门把手上或变速杆附近；分控开关安装在每个车门的中间或车门把手上，用于乘客对车窗进行操纵。</a:t>
            </a:r>
            <a:endParaRPr lang="zh-CN" altLang="en-US" sz="28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860" y="563880"/>
            <a:ext cx="4109720" cy="31819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735" y="3745865"/>
            <a:ext cx="2827655" cy="2586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14475" y="1022350"/>
            <a:ext cx="863536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chemeClr val="tx1"/>
                </a:solidFill>
              </a:rPr>
              <a:t>一、电动车窗的作用：它可以使驾驶员通过按钮来驱动车窗玻璃自动升降，而不需要手动转动曲柄。</a:t>
            </a:r>
            <a:endParaRPr lang="zh-CN" altLang="en-US" sz="3200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490" y="2792730"/>
            <a:ext cx="5859780" cy="34182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980" y="2193925"/>
            <a:ext cx="3950970" cy="4290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75105" y="1981835"/>
            <a:ext cx="407733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1.</a:t>
            </a:r>
            <a:r>
              <a:rPr lang="zh-CN" altLang="en-US" sz="3200"/>
              <a:t>开关控制：电动车窗可以通过按下开关来控制车窗的开启和关闭，它可以使驾驶员轻松地操作</a:t>
            </a:r>
            <a:r>
              <a:rPr lang="zh-CN" altLang="en-US" sz="3200"/>
              <a:t>车窗，而不用手转动曲柄。</a:t>
            </a:r>
            <a:endParaRPr lang="zh-CN" altLang="en-US" sz="3200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102350" y="1366520"/>
            <a:ext cx="5161915" cy="39966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65810" y="918845"/>
            <a:ext cx="23069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/>
              <a:t>二</a:t>
            </a:r>
            <a:r>
              <a:rPr lang="en-US" altLang="zh-CN" sz="3200"/>
              <a:t> </a:t>
            </a:r>
            <a:r>
              <a:rPr lang="zh-CN" altLang="en-US" sz="3200"/>
              <a:t>、功能：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16635" y="1659890"/>
            <a:ext cx="440245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2.</a:t>
            </a:r>
            <a:r>
              <a:rPr lang="zh-CN" altLang="en-US" sz="3200"/>
              <a:t>具有升降功能，向上或向下拨动开关</a:t>
            </a:r>
            <a:r>
              <a:rPr lang="zh-CN" altLang="en-US" sz="3200"/>
              <a:t>时，车窗会上升或下降，直到车窗完全关闭或打开。</a:t>
            </a:r>
            <a:endParaRPr lang="zh-CN" altLang="en-US" sz="3200"/>
          </a:p>
        </p:txBody>
      </p:sp>
      <p:pic>
        <p:nvPicPr>
          <p:cNvPr id="3" name="自动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6425" y="1504950"/>
            <a:ext cx="5924550" cy="3486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63395" y="1167765"/>
            <a:ext cx="392874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3.</a:t>
            </a:r>
            <a:r>
              <a:rPr lang="zh-CN" altLang="en-US" sz="3200"/>
              <a:t>防夹功能，为了保护乘客的安全，如果车窗在上升时遇到阻力，它会自动停止并倒回一段距离，以避免夹伤。</a:t>
            </a:r>
            <a:endParaRPr lang="zh-CN" altLang="en-US" sz="32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570" y="1295400"/>
            <a:ext cx="5562600" cy="3518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33120" y="1934210"/>
            <a:ext cx="570484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4.</a:t>
            </a:r>
            <a:r>
              <a:rPr lang="zh-CN" altLang="en-US" sz="2800"/>
              <a:t>另外，还具有车遥控器控制功能，通过长按</a:t>
            </a:r>
            <a:r>
              <a:rPr lang="zh-CN" altLang="en-US" sz="2800"/>
              <a:t>锁车键关闭所有车窗，从而增加车辆的安全性。</a:t>
            </a:r>
            <a:endParaRPr lang="zh-CN" altLang="en-US" sz="2800">
              <a:solidFill>
                <a:srgbClr val="FF0000"/>
              </a:solidFill>
            </a:endParaRPr>
          </a:p>
        </p:txBody>
      </p:sp>
      <p:pic>
        <p:nvPicPr>
          <p:cNvPr id="3" name="遥控器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2455" y="1700530"/>
            <a:ext cx="4267200" cy="2515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22705" y="979805"/>
            <a:ext cx="812736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/>
              <a:t>三、</a:t>
            </a:r>
            <a:r>
              <a:rPr lang="zh-CN" altLang="en-US" sz="3200"/>
              <a:t>组成：电动车窗系统由车窗、车窗玻璃升降器、电动机、开关和车窗</a:t>
            </a:r>
            <a:r>
              <a:rPr lang="zh-CN" altLang="en-US" sz="3200"/>
              <a:t>控制模块等装置组成。</a:t>
            </a:r>
            <a:endParaRPr lang="zh-CN" altLang="en-US" sz="32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15" y="3148330"/>
            <a:ext cx="3005455" cy="22612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075" y="3076575"/>
            <a:ext cx="3470910" cy="24041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415" y="2298700"/>
            <a:ext cx="4109720" cy="31819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43685" y="5480685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车窗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139055" y="5112385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电动机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964420" y="4744085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开关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925" y="2152650"/>
            <a:ext cx="3616960" cy="25533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655" y="2424430"/>
            <a:ext cx="3813810" cy="20097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31465" y="4434205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玻璃</a:t>
            </a:r>
            <a:r>
              <a:rPr lang="zh-CN" altLang="en-US"/>
              <a:t>升降器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513320" y="4596130"/>
            <a:ext cx="1554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车窗</a:t>
            </a:r>
            <a:r>
              <a:rPr lang="zh-CN" altLang="en-US"/>
              <a:t>控制模块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08330" y="728345"/>
            <a:ext cx="1097470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/>
              <a:t>1.</a:t>
            </a:r>
            <a:r>
              <a:rPr lang="zh-CN" altLang="en-US" sz="2800"/>
              <a:t>电动机</a:t>
            </a:r>
            <a:endParaRPr lang="zh-CN" altLang="en-US" sz="2800"/>
          </a:p>
          <a:p>
            <a:endParaRPr lang="zh-CN" altLang="en-US" sz="2800"/>
          </a:p>
          <a:p>
            <a:r>
              <a:rPr lang="zh-CN" altLang="en-US" sz="2800"/>
              <a:t>车窗一般使用双向永磁或绕线电动机，每个车窗安装有一个电动机，通过开关控制其电流方向，从而实现车窗的升降。另外，为了防止电动机过载，在电路或电动机内装有一个或多个热敏电路开关，用来控制电流，当电流过大时，自动切断</a:t>
            </a:r>
            <a:r>
              <a:rPr lang="zh-CN" altLang="en-US" sz="2800"/>
              <a:t>电路，避免电动机烧坏。</a:t>
            </a:r>
            <a:endParaRPr lang="zh-CN" altLang="en-US" sz="28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545" y="3746500"/>
            <a:ext cx="3910965" cy="2708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5011,&quot;width&quot;:6472}"/>
</p:tagLst>
</file>

<file path=ppt/tags/tag2.xml><?xml version="1.0" encoding="utf-8"?>
<p:tagLst xmlns:p="http://schemas.openxmlformats.org/presentationml/2006/main">
  <p:tag name="KSO_WPP_MARK_KEY" val="9852d6c5-6c01-4a5b-9f34-187a591c31f6"/>
  <p:tag name="COMMONDATA" val="eyJoZGlkIjoiMDgyNDdiZTBmOTNkNjgxNjc3ZTg2NDBiOWRiZWRhY2Y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882</Words>
  <Application>WPS 演示</Application>
  <PresentationFormat>宽屏</PresentationFormat>
  <Paragraphs>66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3" baseType="lpstr">
      <vt:lpstr>Arial</vt:lpstr>
      <vt:lpstr>宋体</vt:lpstr>
      <vt:lpstr>Wingdings</vt:lpstr>
      <vt:lpstr>微软雅黑</vt:lpstr>
      <vt:lpstr>Calibri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李海滨</cp:lastModifiedBy>
  <cp:revision>42</cp:revision>
  <dcterms:created xsi:type="dcterms:W3CDTF">2020-10-23T05:41:00Z</dcterms:created>
  <dcterms:modified xsi:type="dcterms:W3CDTF">2023-06-15T12:04:43Z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5D9245E5D70F43F385A38D4C0E3B057C</vt:lpwstr>
  </property>
</Properties>
</file>