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2" r:id="rId3"/>
    <p:sldId id="274" r:id="rId4"/>
    <p:sldId id="270" r:id="rId5"/>
    <p:sldId id="273" r:id="rId6"/>
    <p:sldId id="271" r:id="rId7"/>
    <p:sldId id="269" r:id="rId8"/>
    <p:sldId id="275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345" y="1265555"/>
            <a:ext cx="5885815" cy="1325880"/>
          </a:xfrm>
        </p:spPr>
        <p:txBody>
          <a:bodyPr/>
          <a:p>
            <a:r>
              <a:rPr lang="zh-CN" altLang="en-US" sz="4000"/>
              <a:t>电动车窗玻璃升降器拆装</a:t>
            </a:r>
            <a:endParaRPr lang="zh-CN" alt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1384935"/>
            <a:ext cx="4705350" cy="3876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7240" y="1720850"/>
            <a:ext cx="556768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第一步，选择合适的工具，先拆下车窗的内饰板和后视镜的内饰三角板，在拆装时，先找到隐藏的固定丝及塑料卡扣，将固定丝及卡扣取下，将线束插头拔下，将内外门把手拉线</a:t>
            </a:r>
            <a:r>
              <a:rPr lang="zh-CN" altLang="en-US" sz="3200">
                <a:sym typeface="+mn-ea"/>
              </a:rPr>
              <a:t>拆下，注意不要将内饰划伤。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0085" y="920750"/>
            <a:ext cx="591439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第二步，将车门内部的密封塑料垫拆下，注意不要拆坏，要轻拿轻放，然后给车窗通电将车窗降到或升到合适的位置，选</a:t>
            </a:r>
            <a:r>
              <a:rPr lang="en-US" altLang="zh-CN" sz="3200">
                <a:sym typeface="+mn-ea"/>
              </a:rPr>
              <a:t>10mm</a:t>
            </a:r>
            <a:r>
              <a:rPr lang="zh-CN" altLang="en-US" sz="3200">
                <a:sym typeface="+mn-ea"/>
              </a:rPr>
              <a:t>的套筒将车窗玻璃的固定丝拆下，将车窗玻璃用胶带固定在车窗门框上或者也可以取出，如果取出玻璃时，一定要先取出玻璃大头，然后再取出小头。将玻璃放到安全的位置。不要将玻璃</a:t>
            </a:r>
            <a:r>
              <a:rPr lang="zh-CN" altLang="en-US" sz="3200">
                <a:sym typeface="+mn-ea"/>
              </a:rPr>
              <a:t>弄坏。</a:t>
            </a:r>
            <a:endParaRPr lang="zh-CN" altLang="en-US" sz="32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615" y="1980565"/>
            <a:ext cx="4966335" cy="263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1800225"/>
            <a:ext cx="558165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第三步，</a:t>
            </a:r>
            <a:r>
              <a:rPr lang="zh-CN" altLang="en-US" sz="3200">
                <a:sym typeface="+mn-ea"/>
              </a:rPr>
              <a:t>选择合适工具，</a:t>
            </a:r>
            <a:r>
              <a:rPr lang="zh-CN" altLang="en-US" sz="3200">
                <a:sym typeface="+mn-ea"/>
              </a:rPr>
              <a:t>拆下玻璃升降器的四条固定丝，拔下电机线束插头，将玻璃升降器取出，检查钢丝绳拉线及电机是否损坏。如果损坏的话，直接更换</a:t>
            </a:r>
            <a:r>
              <a:rPr lang="zh-CN" altLang="en-US" sz="3200">
                <a:sym typeface="+mn-ea"/>
              </a:rPr>
              <a:t>新品。</a:t>
            </a:r>
            <a:endParaRPr lang="zh-CN" altLang="en-US" sz="32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65" y="1684020"/>
            <a:ext cx="5078730" cy="324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1180" y="596265"/>
            <a:ext cx="551180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第四步，安装玻璃升降器，调整好位置后，</a:t>
            </a:r>
            <a:r>
              <a:rPr lang="zh-CN" altLang="en-US" sz="3200">
                <a:sym typeface="+mn-ea"/>
              </a:rPr>
              <a:t>选择合适的套筒，</a:t>
            </a:r>
            <a:r>
              <a:rPr lang="zh-CN" altLang="en-US" sz="3200">
                <a:sym typeface="+mn-ea"/>
              </a:rPr>
              <a:t>将玻璃升降器的四条固定丝进行固定。将电机插头插上。连接上开关，将升降器移动到合适的位置，然后再安装车窗玻璃，将玻璃固定丝拧紧，贴上密封垫，用卡扣将密封垫固定。按动开关，检查车窗</a:t>
            </a:r>
            <a:r>
              <a:rPr lang="zh-CN" altLang="en-US" sz="3200">
                <a:sym typeface="+mn-ea"/>
              </a:rPr>
              <a:t>玻璃是否工作</a:t>
            </a:r>
            <a:r>
              <a:rPr lang="zh-CN" altLang="en-US" sz="3200">
                <a:sym typeface="+mn-ea"/>
              </a:rPr>
              <a:t>正常。</a:t>
            </a:r>
            <a:endParaRPr lang="zh-CN" altLang="en-US" sz="32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55" y="1790700"/>
            <a:ext cx="5233670" cy="314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2140" y="1515745"/>
            <a:ext cx="60325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第五步，安装内饰板，先将门把手拉线安装好，然后再将内饰板固定，如果塑料卡扣有损坏的话，直接更换新品，再将开关插头连接好，开关安装到位，用固定丝将内饰板固定</a:t>
            </a:r>
            <a:r>
              <a:rPr lang="zh-CN" altLang="en-US" sz="3200">
                <a:sym typeface="+mn-ea"/>
              </a:rPr>
              <a:t>好。</a:t>
            </a:r>
            <a:endParaRPr lang="zh-CN" altLang="en-US" sz="32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1419225"/>
            <a:ext cx="5045710" cy="376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4420" y="1261110"/>
            <a:ext cx="50501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第六步，最后一定要给车窗通电试验，检查车窗运行是否轻松自如，无</a:t>
            </a:r>
            <a:r>
              <a:rPr lang="zh-CN" altLang="en-US" sz="3200"/>
              <a:t>异响。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45" y="1002665"/>
            <a:ext cx="482917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WPS 演示</Application>
  <PresentationFormat>宽屏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26</cp:revision>
  <dcterms:created xsi:type="dcterms:W3CDTF">2020-10-23T05:41:00Z</dcterms:created>
  <dcterms:modified xsi:type="dcterms:W3CDTF">2023-06-15T14:39:40Z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