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513" r:id="rId4"/>
    <p:sldId id="514" r:id="rId5"/>
    <p:sldId id="515" r:id="rId6"/>
    <p:sldId id="516" r:id="rId7"/>
    <p:sldId id="517" r:id="rId8"/>
    <p:sldId id="518" r:id="rId9"/>
    <p:sldId id="519" r:id="rId10"/>
    <p:sldId id="520" r:id="rId11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5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2105" y="838200"/>
            <a:ext cx="59143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新能源系列课程之</a:t>
            </a:r>
            <a:endParaRPr lang="zh-CN" altLang="en-US" sz="4400" b="1" dirty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高压电池故障</a:t>
            </a:r>
            <a:r>
              <a:rPr lang="zh-CN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分析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440" y="4397375"/>
            <a:ext cx="4593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讲师：孙立伟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3400" y="560070"/>
            <a:ext cx="4375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一、电池电压低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158240"/>
            <a:ext cx="4754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现象：运转无力、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严重高压不上电且无法充电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6805" y="1669415"/>
            <a:ext cx="2593975" cy="4217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7806"/>
          <a:stretch>
            <a:fillRect/>
          </a:stretch>
        </p:blipFill>
        <p:spPr>
          <a:xfrm>
            <a:off x="8863330" y="1669415"/>
            <a:ext cx="2684780" cy="4217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90295" y="2491105"/>
            <a:ext cx="475488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诊断维修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①测量单体实际电压值进行比对，若实际值较显示值高，且与其它单体电压相同，则以实际值为标准对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MU单体电压进行校准；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若测量值与显示值相符，则人工对单体电池进行充电均衡。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②检查电压采样线是否断裂，虚接；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③更换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④对故障电池包进行更换。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5200" y="5130800"/>
            <a:ext cx="50044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案例：现象：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比亚迪秦混动，无法充电；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诊断：数据分析显示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模组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8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号电池严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         重亏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电；进行拆解测量如右图显示；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</a:t>
            </a:r>
            <a:r>
              <a:rPr lang="zh-CN" altLang="en-US"/>
              <a:t>        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96645" y="1488440"/>
            <a:ext cx="48806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原因：电芯自放电率大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;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电芯容量低放电时电压下降较快；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MU均衡功能差或失效。</a:t>
            </a:r>
            <a:endParaRPr lang="zh-CN" altLang="en-US"/>
          </a:p>
          <a:p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69830" y="2113915"/>
            <a:ext cx="753745" cy="2214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3800" dirty="0">
                <a:solidFill>
                  <a:srgbClr val="FF0000"/>
                </a:solidFill>
                <a:sym typeface="+mn-ea"/>
              </a:rPr>
              <a:t>!</a:t>
            </a:r>
            <a:endParaRPr lang="en-US" altLang="zh-CN" sz="13800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62570" y="2211705"/>
            <a:ext cx="2400300" cy="17049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72170" y="3709035"/>
            <a:ext cx="13963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5400" b="1">
                <a:solidFill>
                  <a:srgbClr val="FF0000"/>
                </a:solidFill>
              </a:rPr>
              <a:t>H V</a:t>
            </a:r>
            <a:endParaRPr lang="en-US" altLang="zh-C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2" grpId="0"/>
      <p:bldP spid="12" grpId="1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4690" y="624840"/>
            <a:ext cx="2209800" cy="28492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435" y="3576955"/>
            <a:ext cx="1937385" cy="2556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11545"/>
          <a:stretch>
            <a:fillRect/>
          </a:stretch>
        </p:blipFill>
        <p:spPr>
          <a:xfrm>
            <a:off x="9481820" y="3576955"/>
            <a:ext cx="1901190" cy="25558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61440" y="5942330"/>
            <a:ext cx="57035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维修：对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模组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8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号电池单独充电修复，如右图显示。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3400" y="560070"/>
            <a:ext cx="4375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一、电池电压低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158240"/>
            <a:ext cx="4754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现象：运转无力、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严重高压不上电且无法充电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65200" y="5130800"/>
            <a:ext cx="50044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案例：现象：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比亚迪秦混动，无法充电；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诊断：数据分析显示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模组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8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号电池严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         重亏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电；进行拆解测量如右图显示；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</a:t>
            </a:r>
            <a:r>
              <a:rPr lang="zh-CN" altLang="en-US"/>
              <a:t>       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96645" y="1488440"/>
            <a:ext cx="48806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原因：电芯自放电率大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;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电芯容量低放电时电压下降较快；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MU均衡功能差或失效。</a:t>
            </a:r>
            <a:endParaRPr lang="zh-CN" altLang="en-US"/>
          </a:p>
          <a:p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295" y="2491105"/>
            <a:ext cx="475488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诊断维修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①测量单体实际电压值进行比对，若实际值较显示值高，且与其它单体电压相同，则以实际值为标准对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MU单体电压进行校准；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若测量值与显示值相符，则人工对单体电池进行充电均衡。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②检查电压采样线是否断裂，虚接；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③更换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④对故障电池包进行更换。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3080" y="616585"/>
            <a:ext cx="4375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二、电池电压高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291590"/>
            <a:ext cx="4754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现象：故障灯报警、不能充电、停止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能量回馈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0295" y="1564005"/>
            <a:ext cx="594106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原因：电芯容量低，充电时电压上升较快；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MU均衡功能差或失效；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采样线束断裂、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虚接。        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诊断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维修：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①单体电压显示值较其余单体偏高，测量单体实际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电压值进行比对，若实际值较显示值低，且与其它单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体电压相同，则以实际值为标准对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MU单体电压进行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校准；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 若测量值与显示值相符，则人工对单体电池进行放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电均衡。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②检查电压采样线是否断裂，虚接；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        ③更换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MU。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465435" y="2321560"/>
            <a:ext cx="753745" cy="2214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3800" dirty="0">
                <a:solidFill>
                  <a:srgbClr val="FF0000"/>
                </a:solidFill>
                <a:sym typeface="+mn-ea"/>
              </a:rPr>
              <a:t>!</a:t>
            </a:r>
            <a:endParaRPr lang="en-US" altLang="zh-CN" sz="13800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8175" y="2419350"/>
            <a:ext cx="2400300" cy="17049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867775" y="3916680"/>
            <a:ext cx="13963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5400" b="1">
                <a:solidFill>
                  <a:srgbClr val="FF0000"/>
                </a:solidFill>
              </a:rPr>
              <a:t>H V</a:t>
            </a:r>
            <a:endParaRPr lang="en-US" altLang="zh-C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2605" y="597535"/>
            <a:ext cx="4375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三、电池电压跳变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291590"/>
            <a:ext cx="28467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SOC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不准确，变化大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465435" y="2321560"/>
            <a:ext cx="753745" cy="2214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3800" dirty="0">
                <a:solidFill>
                  <a:srgbClr val="FF0000"/>
                </a:solidFill>
                <a:sym typeface="+mn-ea"/>
              </a:rPr>
              <a:t>!</a:t>
            </a:r>
            <a:endParaRPr lang="en-US" altLang="zh-CN" sz="13800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8175" y="2419350"/>
            <a:ext cx="2400300" cy="17049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0295" y="1659890"/>
            <a:ext cx="45370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原因：电压采集线连接点松动；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</a:rPr>
              <a:t>BMU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故障。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诊断维修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：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    ①对连接点进行紧固；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    ②更换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MU。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67775" y="3916680"/>
            <a:ext cx="13963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5400" b="1">
                <a:solidFill>
                  <a:srgbClr val="FF0000"/>
                </a:solidFill>
              </a:rPr>
              <a:t>H V</a:t>
            </a:r>
            <a:endParaRPr lang="en-US" altLang="zh-C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2760" y="550545"/>
            <a:ext cx="4375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四、电池温度高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154430"/>
            <a:ext cx="5440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现象：故障灯报警、限功率充放电、严重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停止充放电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295" y="1426210"/>
            <a:ext cx="550608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原因：</a:t>
            </a:r>
            <a:r>
              <a:rPr lang="zh-CN" altLang="en-US"/>
              <a:t>温度传感器故障；</a:t>
            </a:r>
            <a:endParaRPr lang="zh-CN" altLang="en-US"/>
          </a:p>
          <a:p>
            <a:r>
              <a:rPr lang="zh-CN" altLang="en-US"/>
              <a:t>             </a:t>
            </a:r>
            <a:r>
              <a:rPr lang="en-US" altLang="zh-CN"/>
              <a:t>B</a:t>
            </a:r>
            <a:r>
              <a:rPr lang="zh-CN" altLang="en-US"/>
              <a:t>MU故障；</a:t>
            </a:r>
            <a:endParaRPr lang="zh-CN" altLang="en-US"/>
          </a:p>
          <a:p>
            <a:r>
              <a:rPr lang="zh-CN" altLang="en-US"/>
              <a:t>             电连接异常局部发热；</a:t>
            </a:r>
            <a:endParaRPr lang="zh-CN" altLang="en-US"/>
          </a:p>
          <a:p>
            <a:r>
              <a:rPr lang="zh-CN" altLang="en-US"/>
              <a:t>             风扇未开启，散热差；</a:t>
            </a:r>
            <a:endParaRPr lang="zh-CN" altLang="en-US"/>
          </a:p>
          <a:p>
            <a:r>
              <a:rPr lang="zh-CN" altLang="en-US"/>
              <a:t>             过充电。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90295" y="2902585"/>
            <a:ext cx="557530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诊断维修：</a:t>
            </a:r>
            <a:endParaRPr lang="zh-CN" altLang="en-US"/>
          </a:p>
          <a:p>
            <a:r>
              <a:rPr lang="zh-CN" altLang="en-US"/>
              <a:t>      ①测量温度传感器电阻值与显示值进行比对，若实际值较显示值低，且与其它温度值相同，则以实际值为标准对</a:t>
            </a:r>
            <a:r>
              <a:rPr lang="en-US" altLang="zh-CN"/>
              <a:t>B</a:t>
            </a:r>
            <a:r>
              <a:rPr lang="zh-CN" altLang="en-US"/>
              <a:t>MU温度值进行校准，否则更换</a:t>
            </a:r>
            <a:r>
              <a:rPr lang="en-US" altLang="zh-CN"/>
              <a:t>BMU</a:t>
            </a:r>
            <a:r>
              <a:rPr lang="zh-CN" altLang="en-US"/>
              <a:t>或温度传感器；     </a:t>
            </a:r>
            <a:endParaRPr lang="zh-CN" altLang="en-US"/>
          </a:p>
          <a:p>
            <a:r>
              <a:rPr lang="zh-CN" altLang="en-US"/>
              <a:t>     ②紧固电器连接点，清除</a:t>
            </a:r>
            <a:r>
              <a:rPr lang="zh-CN" altLang="en-US"/>
              <a:t>连接点异物；</a:t>
            </a:r>
            <a:endParaRPr lang="zh-CN" altLang="en-US"/>
          </a:p>
          <a:p>
            <a:r>
              <a:rPr lang="zh-CN" altLang="en-US"/>
              <a:t>     ③确保风扇开启；</a:t>
            </a:r>
            <a:endParaRPr lang="zh-CN" altLang="en-US"/>
          </a:p>
          <a:p>
            <a:r>
              <a:rPr lang="zh-CN" altLang="en-US"/>
              <a:t>     ④暂停运</a:t>
            </a:r>
            <a:r>
              <a:rPr lang="zh-CN" altLang="en-US"/>
              <a:t>行进行散热；</a:t>
            </a:r>
            <a:endParaRPr lang="zh-CN" altLang="en-US"/>
          </a:p>
          <a:p>
            <a:r>
              <a:rPr lang="zh-CN" altLang="en-US"/>
              <a:t>     ⑤</a:t>
            </a:r>
            <a:r>
              <a:rPr lang="zh-CN" altLang="en-US"/>
              <a:t>立即停止充电；</a:t>
            </a:r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1045" y="1927225"/>
            <a:ext cx="295275" cy="603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2860" y="1927225"/>
            <a:ext cx="295275" cy="6038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3555" y="1927225"/>
            <a:ext cx="295275" cy="6038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43465" y="1927225"/>
            <a:ext cx="295275" cy="603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270" y="2576830"/>
            <a:ext cx="2400300" cy="170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2445" y="610235"/>
            <a:ext cx="2367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五、电池温度低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291590"/>
            <a:ext cx="5212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现象：故障灯报警、限功率充放电、严重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停止充电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295" y="1563370"/>
            <a:ext cx="55060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原因：</a:t>
            </a:r>
            <a:r>
              <a:rPr lang="zh-CN" altLang="en-US"/>
              <a:t>温度传感器故障；</a:t>
            </a:r>
            <a:endParaRPr lang="zh-CN" altLang="en-US"/>
          </a:p>
          <a:p>
            <a:r>
              <a:rPr lang="zh-CN" altLang="en-US"/>
              <a:t>             </a:t>
            </a:r>
            <a:r>
              <a:rPr lang="en-US" altLang="zh-CN"/>
              <a:t>B</a:t>
            </a:r>
            <a:r>
              <a:rPr lang="zh-CN" altLang="en-US"/>
              <a:t>MU故障；</a:t>
            </a:r>
            <a:endParaRPr lang="zh-CN" altLang="en-US"/>
          </a:p>
          <a:p>
            <a:r>
              <a:rPr lang="zh-CN" altLang="en-US"/>
              <a:t>             加热片故障。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90295" y="3039745"/>
            <a:ext cx="55753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诊断维修：</a:t>
            </a:r>
            <a:endParaRPr lang="zh-CN" altLang="en-US"/>
          </a:p>
          <a:p>
            <a:r>
              <a:rPr lang="zh-CN" altLang="en-US"/>
              <a:t>         ①</a:t>
            </a:r>
            <a:r>
              <a:rPr lang="zh-CN" altLang="en-US"/>
              <a:t>测量温度传感器电阻值与显示值进行比对，若 </a:t>
            </a:r>
            <a:endParaRPr lang="zh-CN" altLang="en-US"/>
          </a:p>
          <a:p>
            <a:r>
              <a:rPr lang="zh-CN" altLang="en-US"/>
              <a:t>              实际值较显示值高，且与其它温度值相同，则 </a:t>
            </a:r>
            <a:endParaRPr lang="zh-CN" altLang="en-US"/>
          </a:p>
          <a:p>
            <a:r>
              <a:rPr lang="zh-CN" altLang="en-US"/>
              <a:t>              以实际值为标准对</a:t>
            </a:r>
            <a:r>
              <a:rPr lang="en-US" altLang="zh-CN"/>
              <a:t>B</a:t>
            </a:r>
            <a:r>
              <a:rPr lang="zh-CN" altLang="en-US"/>
              <a:t>MU温度值进行校准；</a:t>
            </a:r>
            <a:endParaRPr lang="zh-CN" altLang="en-US"/>
          </a:p>
          <a:p>
            <a:r>
              <a:rPr lang="zh-CN" altLang="en-US"/>
              <a:t>        ②检查修复加热片；</a:t>
            </a:r>
            <a:endParaRPr lang="zh-CN" altLang="en-US"/>
          </a:p>
          <a:p>
            <a:r>
              <a:rPr lang="zh-CN" altLang="en-US"/>
              <a:t>        ③更换</a:t>
            </a:r>
            <a:r>
              <a:rPr lang="en-US" altLang="zh-CN"/>
              <a:t>B</a:t>
            </a:r>
            <a:r>
              <a:rPr lang="zh-CN" altLang="en-US"/>
              <a:t>MU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0380" y="2381250"/>
            <a:ext cx="2409825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635" y="2694940"/>
            <a:ext cx="2747010" cy="1932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2130" y="717550"/>
            <a:ext cx="2367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六、绝缘故障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291590"/>
            <a:ext cx="5440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现象：故障灯报警、限功率充放电、严重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停止充放电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295" y="1563370"/>
            <a:ext cx="51523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原因：漏电传感器故障</a:t>
            </a:r>
            <a:r>
              <a:rPr lang="zh-CN" altLang="en-US"/>
              <a:t>；</a:t>
            </a:r>
            <a:endParaRPr lang="zh-CN" altLang="en-US"/>
          </a:p>
          <a:p>
            <a:r>
              <a:rPr lang="zh-CN" altLang="en-US"/>
              <a:t>             </a:t>
            </a:r>
            <a:r>
              <a:rPr lang="zh-CN" altLang="en-US">
                <a:sym typeface="+mn-ea"/>
              </a:rPr>
              <a:t>电池本身漏电；</a:t>
            </a:r>
            <a:endParaRPr lang="zh-CN" altLang="en-US">
              <a:sym typeface="+mn-ea"/>
            </a:endParaRPr>
          </a:p>
          <a:p>
            <a:r>
              <a:rPr lang="zh-CN" altLang="en-US"/>
              <a:t>             高压</a:t>
            </a:r>
            <a:r>
              <a:rPr lang="zh-CN" altLang="en-US"/>
              <a:t>线路漏电</a:t>
            </a:r>
            <a:r>
              <a:rPr lang="zh-CN" altLang="en-US"/>
              <a:t>；             </a:t>
            </a:r>
            <a:endParaRPr lang="en-US" altLang="zh-CN"/>
          </a:p>
          <a:p>
            <a:r>
              <a:rPr lang="en-US" altLang="zh-CN"/>
              <a:t>             </a:t>
            </a:r>
            <a:r>
              <a:rPr lang="zh-CN" altLang="en-US"/>
              <a:t>高压用电器漏电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778875" y="4410710"/>
            <a:ext cx="13963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5400" b="1">
                <a:solidFill>
                  <a:srgbClr val="FF0000"/>
                </a:solidFill>
              </a:rPr>
              <a:t>H V</a:t>
            </a:r>
            <a:endParaRPr lang="en-US" altLang="zh-C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0675" y="2280920"/>
            <a:ext cx="4762500" cy="3571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60" y="1227455"/>
            <a:ext cx="3195320" cy="42208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15" y="1497965"/>
            <a:ext cx="3533775" cy="3486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942340"/>
            <a:ext cx="3543300" cy="4848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860" y="885190"/>
            <a:ext cx="3581400" cy="49053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465" y="955040"/>
            <a:ext cx="3590925" cy="4572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 t="21144" r="8436"/>
          <a:stretch>
            <a:fillRect/>
          </a:stretch>
        </p:blipFill>
        <p:spPr>
          <a:xfrm>
            <a:off x="6572885" y="2343150"/>
            <a:ext cx="5335905" cy="34474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2760" y="694055"/>
            <a:ext cx="2367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  <a:t>六、绝缘故障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0295" y="1291590"/>
            <a:ext cx="5440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现象：故障灯报警、限功率充放电、严重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停止充放电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295" y="1563370"/>
            <a:ext cx="544131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原因：漏电传感器故障</a:t>
            </a:r>
            <a:r>
              <a:rPr lang="zh-CN" altLang="en-US"/>
              <a:t>；</a:t>
            </a:r>
            <a:endParaRPr lang="zh-CN" altLang="en-US"/>
          </a:p>
          <a:p>
            <a:r>
              <a:rPr lang="zh-CN" altLang="en-US"/>
              <a:t>             </a:t>
            </a:r>
            <a:r>
              <a:rPr lang="zh-CN" altLang="en-US">
                <a:sym typeface="+mn-ea"/>
              </a:rPr>
              <a:t>电池本身漏电；</a:t>
            </a:r>
            <a:endParaRPr lang="zh-CN" altLang="en-US">
              <a:sym typeface="+mn-ea"/>
            </a:endParaRPr>
          </a:p>
          <a:p>
            <a:r>
              <a:rPr lang="zh-CN" altLang="en-US"/>
              <a:t>             高压</a:t>
            </a:r>
            <a:r>
              <a:rPr lang="zh-CN" altLang="en-US"/>
              <a:t>线路漏电</a:t>
            </a:r>
            <a:r>
              <a:rPr lang="zh-CN" altLang="en-US"/>
              <a:t>；             </a:t>
            </a:r>
            <a:endParaRPr lang="en-US" altLang="zh-CN"/>
          </a:p>
          <a:p>
            <a:r>
              <a:rPr lang="en-US" altLang="zh-CN"/>
              <a:t>             </a:t>
            </a:r>
            <a:r>
              <a:rPr lang="zh-CN" altLang="en-US"/>
              <a:t>高压用电器漏电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案例：车型：奇瑞</a:t>
            </a:r>
            <a:r>
              <a:rPr lang="en-US" altLang="zh-CN"/>
              <a:t>EQ1</a:t>
            </a:r>
            <a:endParaRPr lang="zh-CN" altLang="en-US"/>
          </a:p>
          <a:p>
            <a:r>
              <a:rPr lang="zh-CN" altLang="en-US"/>
              <a:t>             现象：</a:t>
            </a:r>
            <a:r>
              <a:rPr lang="zh-CN" altLang="en-US">
                <a:sym typeface="+mn-ea"/>
              </a:rPr>
              <a:t>无法上电，漏电指示灯闪烁，动力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                          电池故障灯点亮。</a:t>
            </a:r>
            <a:endParaRPr lang="en-US" altLang="zh-CN"/>
          </a:p>
          <a:p>
            <a:r>
              <a:rPr lang="zh-CN" altLang="en-US"/>
              <a:t>             诊断：读码提示漏电故障；</a:t>
            </a:r>
            <a:endParaRPr lang="zh-CN" altLang="en-US"/>
          </a:p>
          <a:p>
            <a:r>
              <a:rPr lang="zh-CN" altLang="en-US"/>
              <a:t>                          测量高压手动维修开关与大架</a:t>
            </a:r>
            <a:r>
              <a:rPr lang="zh-CN" altLang="en-US"/>
              <a:t>电阻；</a:t>
            </a:r>
            <a:endParaRPr lang="zh-CN" altLang="en-US"/>
          </a:p>
          <a:p>
            <a:r>
              <a:rPr lang="zh-CN" altLang="en-US"/>
              <a:t>                          拆解电池组测量电池与大架电阻；</a:t>
            </a:r>
            <a:endParaRPr lang="zh-CN" altLang="en-US"/>
          </a:p>
          <a:p>
            <a:r>
              <a:rPr lang="zh-CN" altLang="en-US"/>
              <a:t>                          更换后故障解决。</a:t>
            </a:r>
            <a:endParaRPr lang="zh-CN" altLang="en-US"/>
          </a:p>
        </p:txBody>
      </p:sp>
      <p:sp>
        <p:nvSpPr>
          <p:cNvPr id="20" name="椭圆形标注 19"/>
          <p:cNvSpPr/>
          <p:nvPr/>
        </p:nvSpPr>
        <p:spPr>
          <a:xfrm>
            <a:off x="9640570" y="872490"/>
            <a:ext cx="2016760" cy="1581150"/>
          </a:xfrm>
          <a:prstGeom prst="wedgeEllipseCallout">
            <a:avLst/>
          </a:prstGeom>
          <a:solidFill>
            <a:schemeClr val="bg2">
              <a:lumMod val="1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rcRect l="19706" t="26640" r="21952" b="20080"/>
          <a:stretch>
            <a:fillRect/>
          </a:stretch>
        </p:blipFill>
        <p:spPr>
          <a:xfrm>
            <a:off x="10022840" y="1154430"/>
            <a:ext cx="1310640" cy="1043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1775,&quot;width&quot;:7245}"/>
</p:tagLst>
</file>

<file path=ppt/tags/tag2.xml><?xml version="1.0" encoding="utf-8"?>
<p:tagLst xmlns:p="http://schemas.openxmlformats.org/presentationml/2006/main">
  <p:tag name="KSO_WM_UNIT_PLACING_PICTURE_USER_VIEWPORT" val="{&quot;height&quot;:2685,&quot;width&quot;:3780}"/>
</p:tagLst>
</file>

<file path=ppt/tags/tag3.xml><?xml version="1.0" encoding="utf-8"?>
<p:tagLst xmlns:p="http://schemas.openxmlformats.org/presentationml/2006/main">
  <p:tag name="KSO_WM_UNIT_PLACING_PICTURE_USER_VIEWPORT" val="{&quot;height&quot;:2685,&quot;width&quot;:3780}"/>
</p:tagLst>
</file>

<file path=ppt/tags/tag4.xml><?xml version="1.0" encoding="utf-8"?>
<p:tagLst xmlns:p="http://schemas.openxmlformats.org/presentationml/2006/main">
  <p:tag name="KSO_WM_UNIT_PLACING_PICTURE_USER_VIEWPORT" val="{&quot;height&quot;:2685,&quot;width&quot;:3780}"/>
</p:tagLst>
</file>

<file path=ppt/tags/tag5.xml><?xml version="1.0" encoding="utf-8"?>
<p:tagLst xmlns:p="http://schemas.openxmlformats.org/presentationml/2006/main">
  <p:tag name="KSO_WPP_MARK_KEY" val="fb800c3f-677a-4947-acec-c3b81c458185"/>
  <p:tag name="COMMONDATA" val="eyJoZGlkIjoiMWFmY2FhY2MxYzU4MTE4Nzg2Mzc1MWM5N2U3NjdjZW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2034</Words>
  <Application>WPS 演示</Application>
  <PresentationFormat>宽屏</PresentationFormat>
  <Paragraphs>152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宋体</vt:lpstr>
      <vt:lpstr>Wingdings</vt:lpstr>
      <vt:lpstr>微软雅黑</vt:lpstr>
      <vt:lpstr>Calibri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北方新能源技术总监--孙立伟</cp:lastModifiedBy>
  <cp:revision>158</cp:revision>
  <dcterms:created xsi:type="dcterms:W3CDTF">2020-10-23T05:41:00Z</dcterms:created>
  <dcterms:modified xsi:type="dcterms:W3CDTF">2023-06-06T09:33:09Z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00AD69C049C4464AB9FF118C09D05001</vt:lpwstr>
  </property>
</Properties>
</file>