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1090234" r:id="rId3"/>
    <p:sldId id="11090389" r:id="rId4"/>
    <p:sldId id="11090392" r:id="rId5"/>
    <p:sldId id="11090405" r:id="rId6"/>
    <p:sldId id="421" r:id="rId7"/>
    <p:sldId id="11090426" r:id="rId8"/>
    <p:sldId id="11090425" r:id="rId9"/>
    <p:sldId id="423" r:id="rId10"/>
    <p:sldId id="11090427" r:id="rId11"/>
    <p:sldId id="11090417" r:id="rId12"/>
    <p:sldId id="11090396" r:id="rId13"/>
    <p:sldId id="11090428" r:id="rId14"/>
    <p:sldId id="11090397" r:id="rId15"/>
    <p:sldId id="11090398" r:id="rId16"/>
    <p:sldId id="11090393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53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6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9.xml"/><Relationship Id="rId4" Type="http://schemas.openxmlformats.org/officeDocument/2006/relationships/image" Target="../media/image3.png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3.xml"/><Relationship Id="rId2" Type="http://schemas.openxmlformats.org/officeDocument/2006/relationships/image" Target="../media/image15.png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5.xml"/><Relationship Id="rId2" Type="http://schemas.openxmlformats.org/officeDocument/2006/relationships/image" Target="../media/image16.png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3.png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1.xml"/><Relationship Id="rId2" Type="http://schemas.openxmlformats.org/officeDocument/2006/relationships/image" Target="../media/image5.jpe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45" y="789305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气缸体与气缸盖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334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气缸体的类型 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缸套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的分类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9295" y="4402455"/>
            <a:ext cx="45745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 sz="5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的结构类型</a:t>
            </a:r>
            <a:endParaRPr lang="zh-CN" altLang="en-US" sz="5400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3668395" y="2990850"/>
            <a:ext cx="48552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水道</a:t>
            </a:r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油道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08400" y="4298950"/>
            <a:ext cx="4775200" cy="41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Waterway oil passage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形"/>
          <p:cNvSpPr txBox="1"/>
          <p:nvPr>
            <p:custDataLst>
              <p:tags r:id="rId1"/>
            </p:custDataLst>
          </p:nvPr>
        </p:nvSpPr>
        <p:spPr>
          <a:xfrm>
            <a:off x="5127625" y="758825"/>
            <a:ext cx="6764655" cy="4993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水道：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lvl="0"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rPr>
              <a:t>发动机的水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rPr>
              <a:t>套分布在气缸周围，它与上方气缸盖的水道相通，里面装满了冷却液，在发动机启动后它们内部的冷却液就会流动，然后给我们正在工作的发动机进行降温。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Medium" panose="020B0600000000000000" pitchFamily="34" charset="-122"/>
            </a:endParaRPr>
          </a:p>
          <a:p>
            <a:pPr lvl="0"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rPr>
              <a:t>油道：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Medium" panose="020B0600000000000000" pitchFamily="34" charset="-122"/>
            </a:endParaRPr>
          </a:p>
          <a:p>
            <a:pPr lvl="0"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发动机在工作过程中是金属间的摩擦，磨损很严重。就在缸盖和缸体的内部还设置了油道，与上方气缸盖的油道相通，它们里面是流动的机油，给发动机的运动部件进行润滑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Medium" panose="020B06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75920"/>
            <a:ext cx="5375910" cy="5375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4008120" y="3009900"/>
            <a:ext cx="42087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气缸套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43960" y="4270375"/>
            <a:ext cx="4775200" cy="41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Cylinder liner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PART-04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气缸套的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作用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1355" y="1854835"/>
            <a:ext cx="6096000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它与气缸盖和活塞一起构成了气缸的工作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气缸套承受活塞的侧向推力，成为活塞往复运动的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导轨。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气缸套可以讲活塞总成及自身热量传递给冷却水，是其在合适的温度下持续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1cc91a5c3d36e1fc6366e922570a0a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830" y="798830"/>
            <a:ext cx="4762500" cy="4772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气缸套的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类型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10" name="图形"/>
          <p:cNvSpPr txBox="1"/>
          <p:nvPr>
            <p:custDataLst>
              <p:tags r:id="rId2"/>
            </p:custDataLst>
          </p:nvPr>
        </p:nvSpPr>
        <p:spPr>
          <a:xfrm>
            <a:off x="5469890" y="1632585"/>
            <a:ext cx="6035040" cy="3199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气缸套是否和冷却液直接接触把它分为了干式气缸套和湿式气缸套。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干式气缸套：缸套和冷却液之间有缸体相隔，没有直接接触，所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以它的刚度和强度就比较高。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湿式缸套：与冷却液直接接触，这种缸套的散热效果比较好，但是刚度较差，容易裂纹变形，漏水漏气的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现象。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20" y="1737995"/>
            <a:ext cx="2685415" cy="2007870"/>
          </a:xfrm>
          <a:prstGeom prst="rect">
            <a:avLst/>
          </a:prstGeom>
        </p:spPr>
      </p:pic>
      <p:pic>
        <p:nvPicPr>
          <p:cNvPr id="4" name="图片 3" descr="湿式缸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620" y="3905250"/>
            <a:ext cx="2685415" cy="1807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9740" y="245745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干式气缸套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740" y="448437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湿式气缸套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37465" y="82423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89455"/>
            <a:ext cx="71850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气缸体的类型 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缸套的分类</a:t>
            </a:r>
            <a:endParaRPr lang="zh-CN" altLang="en-US" sz="4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CN Medium" panose="020B0600000000000000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61035" y="4610100"/>
            <a:ext cx="3213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气缸盖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的类型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775094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气缸体和缸盖的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作用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55966" y="4171465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油道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及水道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77492" y="2775094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缸体和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气缸盖的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类型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93370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77492" y="4170824"/>
            <a:ext cx="4777326" cy="640080"/>
            <a:chOff x="6866033" y="2775094"/>
            <a:chExt cx="4777326" cy="640080"/>
          </a:xfrm>
        </p:grpSpPr>
        <p:sp>
          <p:nvSpPr>
            <p:cNvPr id="10" name="文本框 9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气缸套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3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058670" y="3019425"/>
            <a:ext cx="80746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气缸体和缸盖的作用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08400" y="427037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The function of the cylinder block and cylinder head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气缸体的作用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7830" y="2301875"/>
            <a:ext cx="584898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气缸体的内部包裹着，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活塞、连杆以及曲轴的金属壳体，它就是气缸体。可以说活塞的上下运动，能够转化为曲轴的旋转运动，所以这个气缸体是必不可少的。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2"/>
          <a:srcRect l="2980" t="13150" r="1726" b="13500"/>
          <a:stretch>
            <a:fillRect/>
          </a:stretch>
        </p:blipFill>
        <p:spPr>
          <a:xfrm>
            <a:off x="6532880" y="1466850"/>
            <a:ext cx="4732020" cy="37261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气缸盖的作用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2102485" y="1713230"/>
            <a:ext cx="8707120" cy="2230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作用：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 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气缸盖盖在缸体的上方，与活塞气缸共同构成燃烧室。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它的内部包裹这凸轮轴，摇臂、气门弹簧、进气门和排气门等部件，可以说气缸盖就是配气机构的载体。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058670" y="3019425"/>
            <a:ext cx="80746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气缸体和缸盖的</a:t>
            </a:r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类型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08400" y="427037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Types of cylinder block and cylinder head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0574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气缸盖的类型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577850" y="789305"/>
            <a:ext cx="485965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类型：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整体式：在多缸发动机中，所有气缸共用一个气缸盖。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分块式：每两缸一盖或者三缸一盖。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单体式：每个气缸都有一个单独的气缸盖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6266815" y="2590800"/>
            <a:ext cx="3950970" cy="2011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3"/>
          <a:srcRect l="2365" t="20458" r="2806" b="16179"/>
          <a:stretch>
            <a:fillRect/>
          </a:stretch>
        </p:blipFill>
        <p:spPr>
          <a:xfrm>
            <a:off x="6267450" y="647700"/>
            <a:ext cx="3949700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6266815" y="4419600"/>
            <a:ext cx="4013200" cy="20110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气缸体的分类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5640070" y="1570355"/>
            <a:ext cx="5370195" cy="3923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气缸的排列方式的分类：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直列：指发动机中，所有气缸排成一条直线。结构简单，加工方便的特点。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V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型：指发动机中，各气缸呈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V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字型排列。运行更加稳定。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水平对置式：指发动机中，两列气缸呈水平相对排列。重心较底，运转更加平顺。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5" y="4742815"/>
            <a:ext cx="3743325" cy="169164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949325" y="2832100"/>
            <a:ext cx="3792855" cy="1810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949325" y="798830"/>
            <a:ext cx="3792855" cy="20466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气缸体的分类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801370" y="798830"/>
            <a:ext cx="537019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油底壳安装平面位置的分类：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一般式气缸体：它的油底壳安装位置，与曲轴的旋转中心在同一个平面上。它的曲轴的拆装比较方便，结构紧凑，方便制造。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隧道式：它曲轴的轴承孔个整体的。能承受的机械负荷就比较大，但是曲轴的拆装比较困难，维修麻烦。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indent="53975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龙门式：它的油底壳低于曲轴的旋转中心，所以与油底壳的密封比较简单可靠，维修也比较方便，但它的结构比较笨重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" name="图片 1" descr="隧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2466975"/>
            <a:ext cx="2571115" cy="2189480"/>
          </a:xfrm>
          <a:prstGeom prst="rect">
            <a:avLst/>
          </a:prstGeom>
        </p:spPr>
      </p:pic>
      <p:pic>
        <p:nvPicPr>
          <p:cNvPr id="4" name="图片 3" descr="龙门式"/>
          <p:cNvPicPr>
            <a:picLocks noChangeAspect="1"/>
          </p:cNvPicPr>
          <p:nvPr/>
        </p:nvPicPr>
        <p:blipFill>
          <a:blip r:embed="rId4"/>
          <a:srcRect l="8658" r="5928" b="3775"/>
          <a:stretch>
            <a:fillRect/>
          </a:stretch>
        </p:blipFill>
        <p:spPr>
          <a:xfrm>
            <a:off x="7296150" y="4589780"/>
            <a:ext cx="2858135" cy="1880235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5"/>
          <a:stretch>
            <a:fillRect/>
          </a:stretch>
        </p:blipFill>
        <p:spPr>
          <a:xfrm>
            <a:off x="7296150" y="0"/>
            <a:ext cx="2571750" cy="24669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ISLIDE.ICON" val="#393842;"/>
</p:tagLst>
</file>

<file path=ppt/tags/tag36.xml><?xml version="1.0" encoding="utf-8"?>
<p:tagLst xmlns:p="http://schemas.openxmlformats.org/presentationml/2006/main">
  <p:tag name="KSO_WPP_MARK_KEY" val="d323b08a-72da-420c-a5f9-38001ee621a0"/>
  <p:tag name="COMMONDATA" val="eyJoZGlkIjoiYmEwZDhjNWI3N2FhZDE0MzNmYzJlNjBmYjg0ZjJkMTcifQ=="/>
  <p:tag name="commondata" val="eyJoZGlkIjoiNjQ2NjFmN2ZlMGFkMGFhZmI1ZTg2MzY4ZjJjY2JlZG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2082,&quot;width&quot;:12980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ISLIDE.ICON" val="#393842;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1195</Words>
  <Application>WPS 演示</Application>
  <PresentationFormat>宽屏</PresentationFormat>
  <Paragraphs>115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思源黑体 CN Medium</vt:lpstr>
      <vt:lpstr>微软雅黑 Light</vt:lpstr>
      <vt:lpstr>Wingdings</vt:lpstr>
      <vt:lpstr>黑体</vt:lpstr>
      <vt:lpstr>Arial Unicode MS</vt:lpstr>
      <vt:lpstr>等线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喜洋洋</cp:lastModifiedBy>
  <cp:revision>97</cp:revision>
  <dcterms:created xsi:type="dcterms:W3CDTF">2023-05-05T14:56:00Z</dcterms:created>
  <dcterms:modified xsi:type="dcterms:W3CDTF">2023-10-17T07:09:57Z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2956C74249DE4F64B882430979AADB75</vt:lpwstr>
  </property>
  <property fmtid="{D5CDD505-2E9C-101B-9397-08002B2CF9AE}" pid="3" name="KSOProductBuildVer">
    <vt:lpwstr>2052-12.1.0.15712</vt:lpwstr>
  </property>
</Properties>
</file>