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090234" r:id="rId3"/>
    <p:sldId id="11090389" r:id="rId4"/>
    <p:sldId id="11090392" r:id="rId5"/>
    <p:sldId id="11090405" r:id="rId6"/>
    <p:sldId id="421" r:id="rId7"/>
    <p:sldId id="11090417" r:id="rId8"/>
    <p:sldId id="11090396" r:id="rId9"/>
    <p:sldId id="11090418" r:id="rId10"/>
    <p:sldId id="11090399" r:id="rId11"/>
    <p:sldId id="11090400" r:id="rId12"/>
    <p:sldId id="11090423" r:id="rId13"/>
    <p:sldId id="11090393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2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image" Target="../media/image3.png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.xml"/><Relationship Id="rId2" Type="http://schemas.openxmlformats.org/officeDocument/2006/relationships/image" Target="../media/image11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3.png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2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3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7.jpe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气缸盖的拆装</a:t>
            </a:r>
            <a:endParaRPr lang="zh-CN" altLang="en-US" sz="8000" spc="-15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平面度检测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正时链条拆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装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8805" y="4343400"/>
            <a:ext cx="3227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 sz="5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及检测</a:t>
            </a:r>
            <a:endParaRPr lang="zh-CN" altLang="en-US" sz="5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115062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正式链条的安装（安装缸盖时，曲轴、凸轮轴以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调节）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2255" y="798830"/>
            <a:ext cx="6096000" cy="5061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将正式链条的一个染色链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节与上方凸轮轴齿轮上的小点标记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对齐。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把正时链条下方的染色链节，与曲轴齿轮的左下方八点钟方向的标记对准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安装。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安装链条导轨和张紧臂；导轨螺丝扭矩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12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牛米，张紧臂螺丝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22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牛米。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安装自动张紧器：螺丝扭矩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9.8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牛米。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安装链条保护壳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安装前在与气缸体接触的面上均匀的打上密封胶。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360" y="1457325"/>
            <a:ext cx="2927350" cy="214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870" y="3603625"/>
            <a:ext cx="2386330" cy="2686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40747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气门室盖及附件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40" y="437515"/>
            <a:ext cx="5375910" cy="53759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8950" y="1882775"/>
            <a:ext cx="6096000" cy="309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安装气门室盖，安装前把气门室垫进行清理，螺丝扭矩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9.8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牛米。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皮带轮安装，螺栓扭矩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69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牛米。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节温器壳体及管道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安装。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进排气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歧管安装。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37465" y="82423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1850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平面度检测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正时链条拆装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Medium" panose="020B0600000000000000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265" y="4490085"/>
            <a:ext cx="3620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 sz="5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及检测</a:t>
            </a:r>
            <a:endParaRPr lang="zh-CN" altLang="en-US" sz="5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气缸盖及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附件的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拆装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气缸盖及附件的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平面度的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检测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93370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979930" y="3019425"/>
            <a:ext cx="8232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气缸盖及附件的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拆装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89425"/>
            <a:ext cx="47752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Disassembly and assembly of cylinder head and accessories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附件的拆卸（发动机完全冷却后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拆卸）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950" y="798830"/>
            <a:ext cx="5848985" cy="7739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先把影响缸盖拆装的附件拆除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拆下进气排气歧管。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拆下节温器壳体和水管。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拆下气门室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盖。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拆下发动机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皮带轮。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拆下正式链条保护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拆下制动张紧器、张紧臂、链条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导板。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拆下正式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链条。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54305"/>
            <a:ext cx="5777865" cy="5777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气缸盖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330200" y="1751965"/>
            <a:ext cx="985266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使用扭力扳手，并调至最大防止用力损坏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两边向中间对角的顺序，去预松气缸盖各螺栓，并且只是预松，如果一次拧下来，气缸盖会因为受力不均匀导致变形，下次安装时密封不严。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第二次，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以之前同样顺序再次拧出一部分螺栓。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第三次，按顺序全部拧出。并把螺栓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收好。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最后取下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气缸盖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950" y="952500"/>
            <a:ext cx="7679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拆缸盖时一定要注意，只有发动机完全冷却后，才可以进行拆解，并且固定螺栓要分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两到三次去拆下。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拆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6675" y="3135630"/>
            <a:ext cx="4397375" cy="3141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3323590" y="3009900"/>
            <a:ext cx="55454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平面度的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检测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43960" y="4270375"/>
            <a:ext cx="4775200" cy="41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piston ring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09586397abe768daa66869b79e7fb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1113" r="8475"/>
          <a:stretch>
            <a:fillRect/>
          </a:stretch>
        </p:blipFill>
        <p:spPr>
          <a:xfrm>
            <a:off x="5799455" y="997585"/>
            <a:ext cx="6392545" cy="4175760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平面度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检测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6" name="图形"/>
          <p:cNvSpPr txBox="1"/>
          <p:nvPr>
            <p:custDataLst>
              <p:tags r:id="rId4"/>
            </p:custDataLst>
          </p:nvPr>
        </p:nvSpPr>
        <p:spPr>
          <a:xfrm>
            <a:off x="488950" y="701675"/>
            <a:ext cx="6764655" cy="5456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rPr>
              <a:t>工具：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测量平面度，需要用到钢直尺（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刀口尺）和厚薄规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测量：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对它的这些位置依次进行测量。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indent="0" algn="just" fontAlgn="auto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把钢直尺保持与缸盖内平面垂直，不能弯曲。然后使用合适的厚薄规尺片，塞向两接触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点。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indent="0" algn="just" fontAlgn="auto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这款发动机缸盖的变形不超过0.08mm就是正常的，所以我们就选用塞尺的0.08mm齿片进行测量，对它三到五个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点位进行检测。发现都塞不进去，说明这个缸盖是正常的。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indent="0" algn="just" fontAlgn="auto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气缸体的检测与缸盖相差不大也是这样进行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检测。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注：车型不同平面度的数据也是不相同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223135" y="3019425"/>
            <a:ext cx="78168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气缸盖及附件的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安装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51325"/>
            <a:ext cx="4775200" cy="41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Three series and testing of piston rings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14460" y="3241675"/>
            <a:ext cx="3177540" cy="2315210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9436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气缸盖的安装及注意事项（发动机不同，扭矩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不同）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图形"/>
          <p:cNvSpPr txBox="1"/>
          <p:nvPr>
            <p:custDataLst>
              <p:tags r:id="rId4"/>
            </p:custDataLst>
          </p:nvPr>
        </p:nvSpPr>
        <p:spPr>
          <a:xfrm>
            <a:off x="488950" y="1028065"/>
            <a:ext cx="9435465" cy="5344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一缸调到上止点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曲轴正式齿轮上的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箭头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与缸体是的箭头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对齐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，此时就是一缸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上止点。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凸轮轴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调节：把凸轮轴齿轮上的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up调至最上方，把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两个标记与缸盖的这个面平齐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安装气缸垫：有标号（配件号）的一面朝上。（装错方向容易漏水、漏气、冲坏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气缸垫）。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安装气缸盖：注意定位销的位置，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缸盖的定位孔互相照应。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indent="539750" algn="just" fontAlgn="auto">
              <a:lnSpc>
                <a:spcPct val="100000"/>
              </a:lnSpc>
              <a:spcAft>
                <a:spcPts val="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安装气缸盖固定螺栓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:从中间向两边，对角按这个顺序，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分三次到四次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进行紧固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+mj-ea"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第一次只需要拧进去；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+mj-ea"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第二次用扭力扳手，并调至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牛米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+mj-ea"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第三次把每个螺栓拧紧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+mj-ea"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第四次再次拧紧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4665,&quot;width&quot;:4965}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PLACING_PICTURE_USER_VIEWPORT" val="{&quot;height&quot;:5064,&quot;width&quot;:11253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UNIT_PLACING_PICTURE_USER_VIEWPORT" val="{&quot;height&quot;:3150,&quot;width&quot;:508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ISLIDE.ICON" val="#393842;"/>
</p:tagLst>
</file>

<file path=ppt/tags/tag34.xml><?xml version="1.0" encoding="utf-8"?>
<p:tagLst xmlns:p="http://schemas.openxmlformats.org/presentationml/2006/main">
  <p:tag name="KSO_WPP_MARK_KEY" val="d323b08a-72da-420c-a5f9-38001ee621a0"/>
  <p:tag name="COMMONDATA" val="eyJoZGlkIjoiYmEwZDhjNWI3N2FhZDE0MzNmYzJlNjBmYjg0ZjJkMTcifQ=="/>
  <p:tag name="commondata" val="eyJoZGlkIjoiMzMxN2VlZTUzMzU0MDIzMDIxZjIxZDQ4MzdlYzczMzc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082,&quot;width&quot;:12980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ISLIDE.ICON" val="#393842;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WPS 演示</Application>
  <PresentationFormat>宽屏</PresentationFormat>
  <Paragraphs>111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思源黑体 CN Medium</vt:lpstr>
      <vt:lpstr>微软雅黑 Light</vt:lpstr>
      <vt:lpstr>Wingdings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拾玖</cp:lastModifiedBy>
  <cp:revision>99</cp:revision>
  <dcterms:created xsi:type="dcterms:W3CDTF">2023-05-05T14:56:00Z</dcterms:created>
  <dcterms:modified xsi:type="dcterms:W3CDTF">2023-10-21T07:37:09Z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5C124235957E4621A94B20DADE31B72A</vt:lpwstr>
  </property>
  <property fmtid="{D5CDD505-2E9C-101B-9397-08002B2CF9AE}" pid="3" name="KSOProductBuildVer">
    <vt:lpwstr>2052-11.1.0.12313</vt:lpwstr>
  </property>
</Properties>
</file>