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6" r:id="rId4"/>
    <p:sldId id="260" r:id="rId5"/>
    <p:sldId id="261" r:id="rId6"/>
    <p:sldId id="262" r:id="rId7"/>
    <p:sldId id="263" r:id="rId8"/>
    <p:sldId id="264" r:id="rId9"/>
    <p:sldId id="265" r:id="rId10"/>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gs" Target="tags/tag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408305" y="821690"/>
            <a:ext cx="4094480" cy="1445260"/>
          </a:xfrm>
          <a:prstGeom prst="rect">
            <a:avLst/>
          </a:prstGeom>
          <a:noFill/>
        </p:spPr>
        <p:txBody>
          <a:bodyPr wrap="none" rtlCol="0">
            <a:spAutoFit/>
          </a:bodyPr>
          <a:p>
            <a:pPr algn="l"/>
            <a:r>
              <a:rPr lang="zh-CN" altLang="en-US" sz="4400"/>
              <a:t>散热水箱的结构</a:t>
            </a:r>
            <a:endParaRPr lang="zh-CN" altLang="en-US" sz="4400"/>
          </a:p>
          <a:p>
            <a:pPr algn="l"/>
            <a:r>
              <a:rPr lang="zh-CN" altLang="en-US" sz="4400"/>
              <a:t> </a:t>
            </a:r>
            <a:r>
              <a:rPr lang="en-US" altLang="zh-CN" sz="4400"/>
              <a:t>        </a:t>
            </a:r>
            <a:r>
              <a:rPr lang="zh-CN" altLang="en-US" sz="4400"/>
              <a:t>及检修</a:t>
            </a:r>
            <a:endParaRPr lang="zh-CN" altLang="en-US" sz="4400"/>
          </a:p>
        </p:txBody>
      </p:sp>
      <p:sp>
        <p:nvSpPr>
          <p:cNvPr id="3" name="文本框 2"/>
          <p:cNvSpPr txBox="1"/>
          <p:nvPr/>
        </p:nvSpPr>
        <p:spPr>
          <a:xfrm>
            <a:off x="3434080" y="3068955"/>
            <a:ext cx="309880" cy="583565"/>
          </a:xfrm>
          <a:prstGeom prst="rect">
            <a:avLst/>
          </a:prstGeom>
          <a:noFill/>
        </p:spPr>
        <p:txBody>
          <a:bodyPr wrap="none" rtlCol="0">
            <a:spAutoFit/>
          </a:bodyPr>
          <a:p>
            <a:endParaRPr lang="zh-CN" altLang="en-US" sz="3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811395" y="257810"/>
            <a:ext cx="2200275" cy="1325880"/>
          </a:xfrm>
        </p:spPr>
        <p:txBody>
          <a:bodyPr/>
          <a:p>
            <a:r>
              <a:rPr lang="zh-CN" altLang="en-US"/>
              <a:t>目录：</a:t>
            </a:r>
            <a:endParaRPr lang="zh-CN" altLang="en-US"/>
          </a:p>
        </p:txBody>
      </p:sp>
      <p:sp>
        <p:nvSpPr>
          <p:cNvPr id="3" name="内容占位符 2"/>
          <p:cNvSpPr>
            <a:spLocks noGrp="1"/>
          </p:cNvSpPr>
          <p:nvPr>
            <p:ph idx="1"/>
          </p:nvPr>
        </p:nvSpPr>
        <p:spPr>
          <a:xfrm>
            <a:off x="4501515" y="1748155"/>
            <a:ext cx="3585845" cy="4911725"/>
          </a:xfrm>
        </p:spPr>
        <p:txBody>
          <a:bodyPr/>
          <a:p>
            <a:r>
              <a:rPr lang="zh-CN" altLang="en-US" sz="3200">
                <a:sym typeface="+mn-ea"/>
              </a:rPr>
              <a:t>安装位置和组成</a:t>
            </a:r>
            <a:endParaRPr lang="zh-CN" altLang="en-US" sz="3200">
              <a:sym typeface="+mn-ea"/>
            </a:endParaRPr>
          </a:p>
          <a:p>
            <a:pPr>
              <a:lnSpc>
                <a:spcPct val="120000"/>
              </a:lnSpc>
            </a:pPr>
            <a:r>
              <a:rPr lang="zh-CN" altLang="en-US" sz="3200" dirty="0">
                <a:sym typeface="+mn-ea"/>
              </a:rPr>
              <a:t>类型</a:t>
            </a:r>
            <a:endParaRPr lang="zh-CN" altLang="en-US" sz="3200" dirty="0">
              <a:sym typeface="+mn-ea"/>
            </a:endParaRPr>
          </a:p>
          <a:p>
            <a:pPr>
              <a:lnSpc>
                <a:spcPct val="120000"/>
              </a:lnSpc>
            </a:pPr>
            <a:r>
              <a:rPr lang="zh-CN" altLang="en-US" sz="3200" dirty="0">
                <a:sym typeface="+mn-ea"/>
              </a:rPr>
              <a:t>故障</a:t>
            </a:r>
            <a:endParaRPr lang="zh-CN" altLang="en-US" sz="3200" dirty="0">
              <a:sym typeface="+mn-ea"/>
            </a:endParaRPr>
          </a:p>
          <a:p>
            <a:pPr>
              <a:lnSpc>
                <a:spcPct val="120000"/>
              </a:lnSpc>
            </a:pPr>
            <a:r>
              <a:rPr lang="zh-CN" altLang="en-US" sz="3200" dirty="0">
                <a:sym typeface="+mn-ea"/>
              </a:rPr>
              <a:t>水箱拆接</a:t>
            </a:r>
            <a:endParaRPr lang="zh-CN" altLang="en-US" sz="3200" dirty="0">
              <a:sym typeface="+mn-ea"/>
            </a:endParaRPr>
          </a:p>
          <a:p>
            <a:pPr>
              <a:lnSpc>
                <a:spcPct val="120000"/>
              </a:lnSpc>
            </a:pPr>
            <a:r>
              <a:rPr lang="zh-CN" altLang="en-US" sz="3200">
                <a:sym typeface="+mn-ea"/>
              </a:rPr>
              <a:t>水箱安装</a:t>
            </a:r>
            <a:endParaRPr lang="zh-CN" altLang="en-US" sz="3200" dirty="0">
              <a:sym typeface="+mn-ea"/>
            </a:endParaRPr>
          </a:p>
          <a:p>
            <a:pPr>
              <a:lnSpc>
                <a:spcPct val="120000"/>
              </a:lnSpc>
            </a:pPr>
            <a:endParaRPr lang="zh-CN" altLang="en-US" sz="3200" dirty="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467360"/>
            <a:ext cx="11987530" cy="6038850"/>
          </a:xfrm>
          <a:prstGeom prst="rect">
            <a:avLst/>
          </a:prstGeom>
          <a:noFill/>
        </p:spPr>
        <p:txBody>
          <a:bodyPr wrap="square" rtlCol="0">
            <a:noAutofit/>
          </a:bodyPr>
          <a:p>
            <a:pPr>
              <a:lnSpc>
                <a:spcPct val="120000"/>
              </a:lnSpc>
            </a:pPr>
            <a:r>
              <a:rPr lang="en-US" altLang="zh-CN" sz="3600">
                <a:sym typeface="+mn-ea"/>
              </a:rPr>
              <a:t>1.</a:t>
            </a:r>
            <a:r>
              <a:rPr lang="zh-CN" altLang="en-US" sz="3600">
                <a:sym typeface="+mn-ea"/>
              </a:rPr>
              <a:t>安装位置和组成：</a:t>
            </a:r>
            <a:endParaRPr lang="zh-CN" altLang="en-US" sz="3600">
              <a:sym typeface="+mn-ea"/>
            </a:endParaRPr>
          </a:p>
          <a:p>
            <a:pPr>
              <a:lnSpc>
                <a:spcPct val="120000"/>
              </a:lnSpc>
            </a:pPr>
            <a:endParaRPr lang="zh-CN" altLang="en-US" sz="2800">
              <a:sym typeface="+mn-ea"/>
            </a:endParaRPr>
          </a:p>
          <a:p>
            <a:pPr>
              <a:lnSpc>
                <a:spcPct val="120000"/>
              </a:lnSpc>
            </a:pPr>
            <a:r>
              <a:rPr lang="zh-CN" altLang="en-US" sz="2800">
                <a:sym typeface="+mn-ea"/>
              </a:rPr>
              <a:t>汽车散热器又称水箱</a:t>
            </a:r>
            <a:r>
              <a:rPr lang="zh-CN" altLang="en-US" sz="2800">
                <a:sym typeface="+mn-ea"/>
              </a:rPr>
              <a:t>。安装在进气</a:t>
            </a:r>
            <a:r>
              <a:rPr lang="zh-CN" altLang="en-US" sz="2800">
                <a:sym typeface="+mn-ea"/>
              </a:rPr>
              <a:t>格栅的后方，散热</a:t>
            </a:r>
            <a:r>
              <a:rPr lang="zh-CN" altLang="en-US" sz="2800">
                <a:sym typeface="+mn-ea"/>
              </a:rPr>
              <a:t>风扇的前方。</a:t>
            </a:r>
            <a:endParaRPr lang="zh-CN" altLang="en-US" sz="2800"/>
          </a:p>
          <a:p>
            <a:pPr>
              <a:lnSpc>
                <a:spcPct val="120000"/>
              </a:lnSpc>
            </a:pPr>
            <a:endParaRPr lang="zh-CN" altLang="en-US" sz="2800">
              <a:sym typeface="+mn-ea"/>
            </a:endParaRPr>
          </a:p>
          <a:p>
            <a:pPr>
              <a:lnSpc>
                <a:spcPct val="120000"/>
              </a:lnSpc>
            </a:pPr>
            <a:r>
              <a:rPr lang="zh-CN" altLang="en-US" sz="2800">
                <a:sym typeface="+mn-ea"/>
              </a:rPr>
              <a:t>由进水室、出水室及散热器芯等三部分构成。</a:t>
            </a:r>
            <a:endParaRPr lang="zh-CN" altLang="en-US" sz="2800">
              <a:sym typeface="+mn-ea"/>
            </a:endParaRPr>
          </a:p>
        </p:txBody>
      </p:sp>
      <p:pic>
        <p:nvPicPr>
          <p:cNvPr id="4" name="图片 3" descr="散热风扇"/>
          <p:cNvPicPr>
            <a:picLocks noChangeAspect="1"/>
          </p:cNvPicPr>
          <p:nvPr/>
        </p:nvPicPr>
        <p:blipFill>
          <a:blip r:embed="rId1"/>
          <a:stretch>
            <a:fillRect/>
          </a:stretch>
        </p:blipFill>
        <p:spPr>
          <a:xfrm>
            <a:off x="7849235" y="2614930"/>
            <a:ext cx="3920490" cy="2893695"/>
          </a:xfrm>
          <a:prstGeom prst="rect">
            <a:avLst/>
          </a:prstGeom>
        </p:spPr>
      </p:pic>
      <p:pic>
        <p:nvPicPr>
          <p:cNvPr id="5" name="图片 4" descr="散热器构造"/>
          <p:cNvPicPr>
            <a:picLocks noChangeAspect="1"/>
          </p:cNvPicPr>
          <p:nvPr/>
        </p:nvPicPr>
        <p:blipFill>
          <a:blip r:embed="rId2"/>
          <a:stretch>
            <a:fillRect/>
          </a:stretch>
        </p:blipFill>
        <p:spPr>
          <a:xfrm>
            <a:off x="1185545" y="3429000"/>
            <a:ext cx="3829685" cy="271335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351155"/>
            <a:ext cx="11987530" cy="6038850"/>
          </a:xfrm>
          <a:prstGeom prst="rect">
            <a:avLst/>
          </a:prstGeom>
          <a:noFill/>
        </p:spPr>
        <p:txBody>
          <a:bodyPr wrap="square" rtlCol="0">
            <a:noAutofit/>
          </a:bodyPr>
          <a:p>
            <a:pPr>
              <a:lnSpc>
                <a:spcPct val="120000"/>
              </a:lnSpc>
            </a:pPr>
            <a:r>
              <a:rPr lang="en-US" altLang="zh-CN" sz="3600" dirty="0">
                <a:sym typeface="+mn-ea"/>
              </a:rPr>
              <a:t>2.</a:t>
            </a:r>
            <a:r>
              <a:rPr lang="zh-CN" altLang="en-US" sz="3600" dirty="0">
                <a:sym typeface="+mn-ea"/>
              </a:rPr>
              <a:t>类型：</a:t>
            </a:r>
            <a:endParaRPr lang="zh-CN" altLang="en-US" sz="3600" dirty="0">
              <a:sym typeface="+mn-ea"/>
            </a:endParaRPr>
          </a:p>
          <a:p>
            <a:pPr>
              <a:lnSpc>
                <a:spcPct val="120000"/>
              </a:lnSpc>
            </a:pPr>
            <a:r>
              <a:rPr lang="en-US" altLang="zh-CN" sz="2800" dirty="0">
                <a:sym typeface="+mn-ea"/>
              </a:rPr>
              <a:t>       </a:t>
            </a:r>
            <a:r>
              <a:rPr lang="zh-CN" altLang="en-US" sz="2800" dirty="0">
                <a:sym typeface="+mn-ea"/>
              </a:rPr>
              <a:t>大多数水箱采用的是管带式散热芯水平纵流式水箱，这种水箱虽然成本较高但是散热效果好。</a:t>
            </a:r>
            <a:endParaRPr lang="zh-CN" altLang="en-US" sz="2800" dirty="0">
              <a:sym typeface="+mn-ea"/>
            </a:endParaRPr>
          </a:p>
          <a:p>
            <a:pPr>
              <a:lnSpc>
                <a:spcPct val="120000"/>
              </a:lnSpc>
            </a:pPr>
            <a:endParaRPr lang="zh-CN" altLang="en-US" sz="2800" dirty="0">
              <a:sym typeface="+mn-ea"/>
            </a:endParaRPr>
          </a:p>
        </p:txBody>
      </p:sp>
      <p:pic>
        <p:nvPicPr>
          <p:cNvPr id="4" name="图片 3" descr="纵流式和横流式水箱"/>
          <p:cNvPicPr>
            <a:picLocks noChangeAspect="1"/>
          </p:cNvPicPr>
          <p:nvPr/>
        </p:nvPicPr>
        <p:blipFill>
          <a:blip r:embed="rId1"/>
          <a:stretch>
            <a:fillRect/>
          </a:stretch>
        </p:blipFill>
        <p:spPr>
          <a:xfrm>
            <a:off x="6381750" y="2620645"/>
            <a:ext cx="5631815" cy="3079115"/>
          </a:xfrm>
          <a:prstGeom prst="rect">
            <a:avLst/>
          </a:prstGeom>
        </p:spPr>
      </p:pic>
      <p:pic>
        <p:nvPicPr>
          <p:cNvPr id="5" name="图片 4" descr="散热器芯"/>
          <p:cNvPicPr>
            <a:picLocks noChangeAspect="1"/>
          </p:cNvPicPr>
          <p:nvPr/>
        </p:nvPicPr>
        <p:blipFill>
          <a:blip r:embed="rId2"/>
          <a:stretch>
            <a:fillRect/>
          </a:stretch>
        </p:blipFill>
        <p:spPr>
          <a:xfrm>
            <a:off x="189230" y="2620645"/>
            <a:ext cx="5631815" cy="307911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467360"/>
            <a:ext cx="11987530" cy="6038850"/>
          </a:xfrm>
          <a:prstGeom prst="rect">
            <a:avLst/>
          </a:prstGeom>
          <a:noFill/>
        </p:spPr>
        <p:txBody>
          <a:bodyPr wrap="square" rtlCol="0">
            <a:noAutofit/>
          </a:bodyPr>
          <a:p>
            <a:r>
              <a:rPr lang="en-US" altLang="zh-CN" sz="3600" dirty="0">
                <a:sym typeface="+mn-ea"/>
              </a:rPr>
              <a:t>3.</a:t>
            </a:r>
            <a:r>
              <a:rPr lang="zh-CN" altLang="en-US" sz="3600" dirty="0">
                <a:sym typeface="+mn-ea"/>
              </a:rPr>
              <a:t>故障（</a:t>
            </a:r>
            <a:r>
              <a:rPr lang="en-US" altLang="zh-CN" sz="3600" dirty="0">
                <a:sym typeface="+mn-ea"/>
              </a:rPr>
              <a:t>1</a:t>
            </a:r>
            <a:r>
              <a:rPr lang="zh-CN" altLang="en-US" sz="3600" dirty="0">
                <a:sym typeface="+mn-ea"/>
              </a:rPr>
              <a:t>）：</a:t>
            </a:r>
            <a:endParaRPr lang="zh-CN" altLang="en-US" sz="3600" dirty="0">
              <a:sym typeface="+mn-ea"/>
            </a:endParaRPr>
          </a:p>
          <a:p>
            <a:r>
              <a:rPr lang="en-US" altLang="zh-CN" sz="2800" dirty="0">
                <a:sym typeface="+mn-ea"/>
              </a:rPr>
              <a:t>        </a:t>
            </a:r>
            <a:r>
              <a:rPr lang="zh-CN" altLang="en-US" sz="2800" dirty="0">
                <a:sym typeface="+mn-ea"/>
              </a:rPr>
              <a:t>水箱的常见故障就是外部堵塞，需要检查水箱散热器上是否沾满了柳絮，灰尘，虫子，如果覆盖住以后，水箱的散热能力就会下降，导致的发动机经常性开锅，就需要用压缩空气吹从水箱里面往外面吹。</a:t>
            </a:r>
            <a:endParaRPr lang="zh-CN" altLang="en-US" sz="2800" dirty="0">
              <a:sym typeface="+mn-ea"/>
            </a:endParaRPr>
          </a:p>
        </p:txBody>
      </p:sp>
      <p:pic>
        <p:nvPicPr>
          <p:cNvPr id="4" name="图片 3" descr="1697265507458"/>
          <p:cNvPicPr>
            <a:picLocks noChangeAspect="1"/>
          </p:cNvPicPr>
          <p:nvPr/>
        </p:nvPicPr>
        <p:blipFill>
          <a:blip r:embed="rId1"/>
          <a:stretch>
            <a:fillRect/>
          </a:stretch>
        </p:blipFill>
        <p:spPr>
          <a:xfrm>
            <a:off x="2761615" y="2649220"/>
            <a:ext cx="5504180" cy="32797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467360"/>
            <a:ext cx="11987530" cy="6038850"/>
          </a:xfrm>
          <a:prstGeom prst="rect">
            <a:avLst/>
          </a:prstGeom>
          <a:noFill/>
        </p:spPr>
        <p:txBody>
          <a:bodyPr wrap="square" rtlCol="0">
            <a:noAutofit/>
          </a:bodyPr>
          <a:p>
            <a:r>
              <a:rPr lang="en-US" altLang="zh-CN" sz="3600" dirty="0">
                <a:sym typeface="+mn-ea"/>
              </a:rPr>
              <a:t>3.</a:t>
            </a:r>
            <a:r>
              <a:rPr lang="zh-CN" altLang="en-US" sz="3600" dirty="0">
                <a:sym typeface="+mn-ea"/>
              </a:rPr>
              <a:t>故障（</a:t>
            </a:r>
            <a:r>
              <a:rPr lang="en-US" altLang="zh-CN" sz="3600" dirty="0">
                <a:sym typeface="+mn-ea"/>
              </a:rPr>
              <a:t>2</a:t>
            </a:r>
            <a:r>
              <a:rPr lang="zh-CN" altLang="en-US" sz="3600" dirty="0">
                <a:sym typeface="+mn-ea"/>
              </a:rPr>
              <a:t>）：</a:t>
            </a:r>
            <a:endParaRPr lang="zh-CN" altLang="en-US" sz="3600" dirty="0">
              <a:sym typeface="+mn-ea"/>
            </a:endParaRPr>
          </a:p>
          <a:p>
            <a:r>
              <a:rPr lang="en-US" altLang="zh-CN" sz="2800">
                <a:sym typeface="+mn-ea"/>
              </a:rPr>
              <a:t>           </a:t>
            </a:r>
            <a:r>
              <a:rPr lang="zh-CN" altLang="en-US" sz="2800">
                <a:sym typeface="+mn-ea"/>
              </a:rPr>
              <a:t>水箱内部堵塞，一般为长时间不换冷却液或者是添加了不合格的冷却液导致的水垢多。</a:t>
            </a:r>
            <a:r>
              <a:rPr lang="zh-CN" altLang="en-US" sz="2800" dirty="0">
                <a:sym typeface="+mn-ea"/>
              </a:rPr>
              <a:t>可以通过对比上下水管的温度，或者捏上下水管，如果温差不大，上水管比下水管硬一般就是水箱内部堵塞，需要拆解清洗或者更换。</a:t>
            </a:r>
            <a:endParaRPr lang="zh-CN" altLang="en-US" sz="2800" dirty="0">
              <a:sym typeface="+mn-ea"/>
            </a:endParaRPr>
          </a:p>
        </p:txBody>
      </p:sp>
      <p:pic>
        <p:nvPicPr>
          <p:cNvPr id="3" name="图片 2" descr="水箱堵塞"/>
          <p:cNvPicPr>
            <a:picLocks noChangeAspect="1"/>
          </p:cNvPicPr>
          <p:nvPr/>
        </p:nvPicPr>
        <p:blipFill>
          <a:blip r:embed="rId1"/>
          <a:stretch>
            <a:fillRect/>
          </a:stretch>
        </p:blipFill>
        <p:spPr>
          <a:xfrm>
            <a:off x="2816860" y="2566035"/>
            <a:ext cx="6558280" cy="348424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467360"/>
            <a:ext cx="11987530" cy="6038850"/>
          </a:xfrm>
          <a:prstGeom prst="rect">
            <a:avLst/>
          </a:prstGeom>
          <a:noFill/>
        </p:spPr>
        <p:txBody>
          <a:bodyPr wrap="square" rtlCol="0">
            <a:noAutofit/>
          </a:bodyPr>
          <a:p>
            <a:r>
              <a:rPr lang="en-US" altLang="zh-CN" sz="3600" dirty="0">
                <a:sym typeface="+mn-ea"/>
              </a:rPr>
              <a:t>4.</a:t>
            </a:r>
            <a:r>
              <a:rPr lang="zh-CN" altLang="en-US" sz="3600" dirty="0">
                <a:sym typeface="+mn-ea"/>
              </a:rPr>
              <a:t>水箱拆解：</a:t>
            </a:r>
            <a:endParaRPr lang="zh-CN" altLang="en-US" sz="3600" dirty="0">
              <a:sym typeface="+mn-ea"/>
            </a:endParaRPr>
          </a:p>
          <a:p>
            <a:r>
              <a:rPr lang="en-US" altLang="zh-CN" sz="2800"/>
              <a:t>1</a:t>
            </a:r>
            <a:r>
              <a:rPr lang="zh-CN" altLang="en-US" sz="2800" dirty="0">
                <a:sym typeface="+mn-ea"/>
              </a:rPr>
              <a:t>）</a:t>
            </a:r>
            <a:r>
              <a:rPr lang="zh-CN" altLang="en-US" sz="2800"/>
              <a:t>拆除保险杠及附件</a:t>
            </a:r>
            <a:endParaRPr lang="zh-CN" altLang="en-US" sz="2800"/>
          </a:p>
          <a:p>
            <a:r>
              <a:rPr lang="en-US" altLang="zh-CN" sz="2800"/>
              <a:t>2</a:t>
            </a:r>
            <a:r>
              <a:rPr lang="zh-CN" altLang="en-US" sz="2800" dirty="0">
                <a:sym typeface="+mn-ea"/>
              </a:rPr>
              <a:t>）</a:t>
            </a:r>
            <a:r>
              <a:rPr lang="zh-CN" altLang="en-US" sz="2800"/>
              <a:t>放出冷却液</a:t>
            </a:r>
            <a:endParaRPr lang="zh-CN" altLang="en-US" sz="2800"/>
          </a:p>
          <a:p>
            <a:r>
              <a:rPr lang="en-US" altLang="zh-CN" sz="2800"/>
              <a:t>3</a:t>
            </a:r>
            <a:r>
              <a:rPr lang="zh-CN" altLang="en-US" sz="2800" dirty="0">
                <a:sym typeface="+mn-ea"/>
              </a:rPr>
              <a:t>）</a:t>
            </a:r>
            <a:r>
              <a:rPr lang="zh-CN" altLang="en-US" sz="2800"/>
              <a:t>拔下水管和气管</a:t>
            </a:r>
            <a:endParaRPr lang="zh-CN" altLang="en-US" sz="2800"/>
          </a:p>
          <a:p>
            <a:r>
              <a:rPr lang="en-US" altLang="zh-CN" sz="2800"/>
              <a:t>4</a:t>
            </a:r>
            <a:r>
              <a:rPr lang="zh-CN" altLang="en-US" sz="2800" dirty="0">
                <a:sym typeface="+mn-ea"/>
              </a:rPr>
              <a:t>）</a:t>
            </a:r>
            <a:r>
              <a:rPr lang="zh-CN" altLang="en-US" sz="2800"/>
              <a:t>拔下相关插头</a:t>
            </a:r>
            <a:endParaRPr lang="zh-CN" altLang="en-US" sz="2800"/>
          </a:p>
          <a:p>
            <a:r>
              <a:rPr lang="en-US" altLang="zh-CN" sz="2800"/>
              <a:t>5</a:t>
            </a:r>
            <a:r>
              <a:rPr lang="zh-CN" altLang="en-US" sz="2800" dirty="0">
                <a:sym typeface="+mn-ea"/>
              </a:rPr>
              <a:t>）</a:t>
            </a:r>
            <a:r>
              <a:rPr lang="zh-CN" altLang="en-US" sz="2800"/>
              <a:t>取下水箱</a:t>
            </a:r>
            <a:endParaRPr lang="zh-CN" altLang="en-US" sz="2800"/>
          </a:p>
          <a:p>
            <a:r>
              <a:rPr lang="en-US" altLang="zh-CN" sz="2800"/>
              <a:t>6</a:t>
            </a:r>
            <a:r>
              <a:rPr lang="zh-CN" altLang="en-US" sz="2800" dirty="0">
                <a:sym typeface="+mn-ea"/>
              </a:rPr>
              <a:t>）</a:t>
            </a:r>
            <a:r>
              <a:rPr lang="zh-CN" altLang="en-US" sz="2800"/>
              <a:t>分解水箱</a:t>
            </a:r>
            <a:endParaRPr lang="zh-CN" altLang="en-US" sz="2800"/>
          </a:p>
          <a:p>
            <a:r>
              <a:rPr lang="en-US" altLang="zh-CN" sz="2800"/>
              <a:t>7</a:t>
            </a:r>
            <a:r>
              <a:rPr lang="zh-CN" altLang="en-US" sz="2800" dirty="0">
                <a:sym typeface="+mn-ea"/>
              </a:rPr>
              <a:t>）</a:t>
            </a:r>
            <a:r>
              <a:rPr lang="zh-CN" altLang="en-US" sz="2800"/>
              <a:t>水箱清洗</a:t>
            </a:r>
            <a:endParaRPr lang="zh-CN" altLang="en-US" sz="2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467360"/>
            <a:ext cx="11987530" cy="6038850"/>
          </a:xfrm>
          <a:prstGeom prst="rect">
            <a:avLst/>
          </a:prstGeom>
          <a:noFill/>
        </p:spPr>
        <p:txBody>
          <a:bodyPr wrap="square" rtlCol="0">
            <a:noAutofit/>
          </a:bodyPr>
          <a:p>
            <a:r>
              <a:rPr lang="en-US" altLang="zh-CN" sz="3600"/>
              <a:t>5.</a:t>
            </a:r>
            <a:r>
              <a:rPr lang="zh-CN" altLang="en-US" sz="3600"/>
              <a:t>水箱安装：</a:t>
            </a:r>
            <a:endParaRPr lang="zh-CN" altLang="en-US" sz="3600"/>
          </a:p>
          <a:p>
            <a:r>
              <a:rPr lang="en-US" altLang="zh-CN" sz="2800" dirty="0">
                <a:sym typeface="+mn-ea"/>
              </a:rPr>
              <a:t>1</a:t>
            </a:r>
            <a:r>
              <a:rPr lang="zh-CN" altLang="en-US" sz="2800" dirty="0">
                <a:sym typeface="+mn-ea"/>
              </a:rPr>
              <a:t>）</a:t>
            </a:r>
            <a:r>
              <a:rPr lang="zh-CN" altLang="en-US" sz="2800" dirty="0">
                <a:sym typeface="+mn-ea"/>
              </a:rPr>
              <a:t>安装新的水箱</a:t>
            </a:r>
            <a:endParaRPr lang="zh-CN" altLang="en-US" sz="2800" dirty="0"/>
          </a:p>
          <a:p>
            <a:r>
              <a:rPr lang="en-US" altLang="zh-CN" sz="2800" dirty="0">
                <a:sym typeface="+mn-ea"/>
              </a:rPr>
              <a:t>2</a:t>
            </a:r>
            <a:r>
              <a:rPr lang="zh-CN" altLang="en-US" sz="2800" dirty="0">
                <a:sym typeface="+mn-ea"/>
              </a:rPr>
              <a:t>）</a:t>
            </a:r>
            <a:r>
              <a:rPr lang="zh-CN" altLang="en-US" sz="2800" dirty="0">
                <a:sym typeface="+mn-ea"/>
              </a:rPr>
              <a:t>固定水箱</a:t>
            </a:r>
            <a:endParaRPr lang="zh-CN" altLang="en-US" sz="2800" dirty="0"/>
          </a:p>
          <a:p>
            <a:r>
              <a:rPr lang="en-US" altLang="zh-CN" sz="2800" dirty="0">
                <a:sym typeface="+mn-ea"/>
              </a:rPr>
              <a:t>3</a:t>
            </a:r>
            <a:r>
              <a:rPr lang="zh-CN" altLang="en-US" sz="2800" dirty="0">
                <a:sym typeface="+mn-ea"/>
              </a:rPr>
              <a:t>）</a:t>
            </a:r>
            <a:r>
              <a:rPr lang="zh-CN" altLang="en-US" sz="2800" dirty="0">
                <a:sym typeface="+mn-ea"/>
              </a:rPr>
              <a:t>接上水管，气管</a:t>
            </a:r>
            <a:endParaRPr lang="zh-CN" altLang="en-US" sz="2800" dirty="0"/>
          </a:p>
          <a:p>
            <a:r>
              <a:rPr lang="en-US" altLang="zh-CN" sz="2800" dirty="0">
                <a:sym typeface="+mn-ea"/>
              </a:rPr>
              <a:t>4</a:t>
            </a:r>
            <a:r>
              <a:rPr lang="zh-CN" altLang="en-US" sz="2800" dirty="0">
                <a:sym typeface="+mn-ea"/>
              </a:rPr>
              <a:t>）</a:t>
            </a:r>
            <a:r>
              <a:rPr lang="zh-CN" altLang="en-US" sz="2800" dirty="0">
                <a:sym typeface="+mn-ea"/>
              </a:rPr>
              <a:t>连接插头</a:t>
            </a:r>
            <a:endParaRPr lang="zh-CN" altLang="en-US" sz="2800" dirty="0"/>
          </a:p>
          <a:p>
            <a:r>
              <a:rPr lang="en-US" altLang="zh-CN" sz="2800" dirty="0">
                <a:sym typeface="+mn-ea"/>
              </a:rPr>
              <a:t>5</a:t>
            </a:r>
            <a:r>
              <a:rPr lang="zh-CN" altLang="en-US" sz="2800" dirty="0">
                <a:sym typeface="+mn-ea"/>
              </a:rPr>
              <a:t>）</a:t>
            </a:r>
            <a:r>
              <a:rPr lang="zh-CN" altLang="en-US" sz="2800" dirty="0">
                <a:sym typeface="+mn-ea"/>
              </a:rPr>
              <a:t>添加冷却液</a:t>
            </a:r>
            <a:endParaRPr lang="zh-CN" altLang="en-US" sz="2800" dirty="0">
              <a:sym typeface="+mn-ea"/>
            </a:endParaRPr>
          </a:p>
          <a:p>
            <a:r>
              <a:rPr lang="en-US" altLang="zh-CN" sz="2800" dirty="0">
                <a:sym typeface="+mn-ea"/>
              </a:rPr>
              <a:t>6</a:t>
            </a:r>
            <a:r>
              <a:rPr lang="zh-CN" altLang="en-US" sz="2800" dirty="0">
                <a:sym typeface="+mn-ea"/>
              </a:rPr>
              <a:t>）</a:t>
            </a:r>
            <a:r>
              <a:rPr lang="zh-CN" altLang="en-US" sz="2800" dirty="0">
                <a:sym typeface="+mn-ea"/>
              </a:rPr>
              <a:t>安装保险杠及附件</a:t>
            </a:r>
            <a:endParaRPr lang="zh-CN" altLang="en-US" sz="2800" dirty="0"/>
          </a:p>
          <a:p>
            <a:r>
              <a:rPr lang="en-US" altLang="zh-CN" sz="2800" dirty="0">
                <a:sym typeface="+mn-ea"/>
              </a:rPr>
              <a:t>7</a:t>
            </a:r>
            <a:r>
              <a:rPr lang="zh-CN" altLang="en-US" sz="2800" dirty="0">
                <a:sym typeface="+mn-ea"/>
              </a:rPr>
              <a:t>）</a:t>
            </a:r>
            <a:r>
              <a:rPr lang="zh-CN" altLang="en-US" sz="2800" dirty="0">
                <a:sym typeface="+mn-ea"/>
              </a:rPr>
              <a:t>着车到工作状态，根据情况添加冷却液</a:t>
            </a:r>
            <a:endParaRPr lang="zh-CN" altLang="en-US" sz="2800" dirty="0"/>
          </a:p>
          <a:p>
            <a:endParaRPr lang="zh-CN" altLang="en-US" sz="280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NTcxMzcwOWMwYTY2NGQxMjE5OGUyZTE2NDNlYzc5NG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505</Words>
  <Application>WPS 演示</Application>
  <PresentationFormat>宽屏</PresentationFormat>
  <Paragraphs>47</Paragraphs>
  <Slides>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8</vt:i4>
      </vt:variant>
    </vt:vector>
  </HeadingPairs>
  <TitlesOfParts>
    <vt:vector size="15" baseType="lpstr">
      <vt:lpstr>Arial</vt:lpstr>
      <vt:lpstr>宋体</vt:lpstr>
      <vt:lpstr>Wingdings</vt:lpstr>
      <vt:lpstr>微软雅黑</vt:lpstr>
      <vt:lpstr>Calibri</vt:lpstr>
      <vt:lpstr>Arial Unicode MS</vt:lpstr>
      <vt:lpstr>Office 主题</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喜洋洋</cp:lastModifiedBy>
  <cp:revision>24</cp:revision>
  <dcterms:created xsi:type="dcterms:W3CDTF">2020-10-23T05:41:00Z</dcterms:created>
  <dcterms:modified xsi:type="dcterms:W3CDTF">2023-10-16T12:09:53Z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FB44CEFD594540F196DE983427C5F320_13</vt:lpwstr>
  </property>
</Properties>
</file>