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53" r:id="rId3"/>
  </p:sldMasterIdLst>
  <p:notesMasterIdLst>
    <p:notesMasterId r:id="rId5"/>
  </p:notesMasterIdLst>
  <p:handoutMasterIdLst>
    <p:handoutMasterId r:id="rId13"/>
  </p:handoutMasterIdLst>
  <p:sldIdLst>
    <p:sldId id="868" r:id="rId4"/>
    <p:sldId id="898" r:id="rId6"/>
    <p:sldId id="899" r:id="rId7"/>
    <p:sldId id="888" r:id="rId8"/>
    <p:sldId id="889" r:id="rId9"/>
    <p:sldId id="891" r:id="rId10"/>
    <p:sldId id="894" r:id="rId11"/>
    <p:sldId id="879" r:id="rId12"/>
  </p:sldIdLst>
  <p:sldSz cx="12192000" cy="6858000"/>
  <p:notesSz cx="7099300" cy="10234295"/>
  <p:custDataLst>
    <p:tags r:id="rId1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2" userDrawn="1">
          <p15:clr>
            <a:srgbClr val="A4A3A4"/>
          </p15:clr>
        </p15:guide>
        <p15:guide id="2" pos="390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2667"/>
    <a:srgbClr val="0665C6"/>
    <a:srgbClr val="022E77"/>
    <a:srgbClr val="030716"/>
    <a:srgbClr val="122F7C"/>
    <a:srgbClr val="93948D"/>
    <a:srgbClr val="000A13"/>
    <a:srgbClr val="FF0000"/>
    <a:srgbClr val="B01302"/>
    <a:srgbClr val="4E91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07" autoAdjust="0"/>
    <p:restoredTop sz="74487" autoAdjust="0"/>
  </p:normalViewPr>
  <p:slideViewPr>
    <p:cSldViewPr showGuides="1">
      <p:cViewPr varScale="1">
        <p:scale>
          <a:sx n="109" d="100"/>
          <a:sy n="109" d="100"/>
        </p:scale>
        <p:origin x="684" y="84"/>
      </p:cViewPr>
      <p:guideLst>
        <p:guide orient="horz" pos="2132"/>
        <p:guide pos="390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1932" y="-84"/>
      </p:cViewPr>
      <p:guideLst>
        <p:guide orient="horz" pos="3181"/>
        <p:guide pos="227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7" Type="http://schemas.openxmlformats.org/officeDocument/2006/relationships/tags" Target="tags/tag104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handoutMaster" Target="handoutMasters/handoutMaster1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30" name="Line 6"/>
          <p:cNvSpPr>
            <a:spLocks noChangeShapeType="1"/>
          </p:cNvSpPr>
          <p:nvPr/>
        </p:nvSpPr>
        <p:spPr bwMode="auto">
          <a:xfrm>
            <a:off x="309563" y="652463"/>
            <a:ext cx="6335712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3431" name="Line 7"/>
          <p:cNvSpPr>
            <a:spLocks noChangeShapeType="1"/>
          </p:cNvSpPr>
          <p:nvPr/>
        </p:nvSpPr>
        <p:spPr bwMode="auto">
          <a:xfrm>
            <a:off x="381000" y="9437688"/>
            <a:ext cx="6335713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34149" name="Rectangle 5"/>
          <p:cNvSpPr>
            <a:spLocks noChangeArrowheads="1"/>
          </p:cNvSpPr>
          <p:nvPr/>
        </p:nvSpPr>
        <p:spPr bwMode="auto">
          <a:xfrm>
            <a:off x="1749425" y="0"/>
            <a:ext cx="3549650" cy="623888"/>
          </a:xfrm>
          <a:prstGeom prst="rect">
            <a:avLst/>
          </a:prstGeom>
          <a:noFill/>
          <a:ln w="38100">
            <a:noFill/>
            <a:miter lim="800000"/>
          </a:ln>
          <a:effectLst>
            <a:prstShdw prst="shdw17" dist="17961" dir="2700000">
              <a:srgbClr val="99CCFF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400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注册信息安全专业人员（</a:t>
            </a:r>
            <a:r>
              <a:rPr lang="en-US" altLang="zh-CN" sz="1400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CISP</a:t>
            </a:r>
            <a:r>
              <a:rPr lang="zh-CN" altLang="en-US" sz="1400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）培训讲义</a:t>
            </a:r>
            <a:endParaRPr lang="zh-CN" altLang="en-US" sz="1400">
              <a:latin typeface="微软雅黑" panose="020B0503020204020204" pitchFamily="34" charset="-122"/>
              <a:ea typeface="隶书" pitchFamily="49" charset="-122"/>
              <a:cs typeface="微软雅黑" panose="020B0503020204020204" pitchFamily="34" charset="-122"/>
            </a:endParaRPr>
          </a:p>
          <a:p>
            <a:pPr algn="ctr">
              <a:spcBef>
                <a:spcPct val="50000"/>
              </a:spcBef>
            </a:pPr>
            <a:r>
              <a:rPr lang="zh-CN" altLang="en-US" sz="1400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课程：信息安全保障综述</a:t>
            </a:r>
            <a:endParaRPr lang="en-US" altLang="zh-CN" sz="1400">
              <a:latin typeface="微软雅黑" panose="020B0503020204020204" pitchFamily="34" charset="-122"/>
              <a:ea typeface="隶书" pitchFamily="49" charset="-122"/>
              <a:cs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t" anchorCtr="0" compatLnSpc="1"/>
          <a:lstStyle>
            <a:lvl1pPr defTabSz="990600">
              <a:defRPr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t" anchorCtr="0" compatLnSpc="1"/>
          <a:lstStyle>
            <a:lvl1pPr algn="r" defTabSz="990600">
              <a:defRPr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880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8350"/>
            <a:ext cx="6819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105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28146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t" anchorCtr="0" compatLnSpc="1"/>
          <a:lstStyle/>
          <a:p>
            <a:pPr lvl="0"/>
            <a:r>
              <a:rPr lang="zh-CN" altLang="en-US" noProof="0" dirty="0"/>
              <a:t>单击此处编辑母版文本样式</a:t>
            </a:r>
            <a:endParaRPr lang="zh-CN" altLang="en-US" noProof="0" dirty="0"/>
          </a:p>
          <a:p>
            <a:pPr lvl="1"/>
            <a:r>
              <a:rPr lang="zh-CN" altLang="en-US" noProof="0" dirty="0"/>
              <a:t>第二级</a:t>
            </a:r>
            <a:endParaRPr lang="zh-CN" altLang="en-US" noProof="0" dirty="0"/>
          </a:p>
          <a:p>
            <a:pPr lvl="2"/>
            <a:r>
              <a:rPr lang="zh-CN" altLang="en-US" noProof="0" dirty="0"/>
              <a:t>第三级</a:t>
            </a:r>
            <a:endParaRPr lang="zh-CN" altLang="en-US" noProof="0" dirty="0"/>
          </a:p>
          <a:p>
            <a:pPr lvl="3"/>
            <a:r>
              <a:rPr lang="zh-CN" altLang="en-US" noProof="0" dirty="0"/>
              <a:t>第四级</a:t>
            </a:r>
            <a:endParaRPr lang="zh-CN" altLang="en-US" noProof="0" dirty="0"/>
          </a:p>
          <a:p>
            <a:pPr lvl="4"/>
            <a:r>
              <a:rPr lang="zh-CN" altLang="en-US" noProof="0" dirty="0"/>
              <a:t>第五级</a:t>
            </a:r>
            <a:endParaRPr lang="zh-CN" altLang="en-US" noProof="0" dirty="0"/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b" anchorCtr="0" compatLnSpc="1"/>
          <a:lstStyle>
            <a:lvl1pPr defTabSz="990600">
              <a:defRPr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b" anchorCtr="0" compatLnSpc="1"/>
          <a:lstStyle>
            <a:lvl1pPr algn="r" defTabSz="990600">
              <a:defRPr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  <p:grpSp>
        <p:nvGrpSpPr>
          <p:cNvPr id="88072" name="Group 8"/>
          <p:cNvGrpSpPr/>
          <p:nvPr/>
        </p:nvGrpSpPr>
        <p:grpSpPr bwMode="auto">
          <a:xfrm>
            <a:off x="315913" y="587375"/>
            <a:ext cx="6534150" cy="61913"/>
            <a:chOff x="133" y="96"/>
            <a:chExt cx="4101" cy="33"/>
          </a:xfrm>
        </p:grpSpPr>
        <p:sp>
          <p:nvSpPr>
            <p:cNvPr id="105481" name="Rectangle 9"/>
            <p:cNvSpPr>
              <a:spLocks noChangeArrowheads="1"/>
            </p:cNvSpPr>
            <p:nvPr/>
          </p:nvSpPr>
          <p:spPr bwMode="auto">
            <a:xfrm>
              <a:off x="133" y="107"/>
              <a:ext cx="4101" cy="2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05482" name="Line 10"/>
            <p:cNvSpPr>
              <a:spLocks noChangeShapeType="1"/>
            </p:cNvSpPr>
            <p:nvPr/>
          </p:nvSpPr>
          <p:spPr bwMode="auto">
            <a:xfrm>
              <a:off x="133" y="96"/>
              <a:ext cx="410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105483" name="Text Box 11"/>
          <p:cNvSpPr txBox="1">
            <a:spLocks noChangeArrowheads="1"/>
          </p:cNvSpPr>
          <p:nvPr/>
        </p:nvSpPr>
        <p:spPr bwMode="auto">
          <a:xfrm>
            <a:off x="2647950" y="209550"/>
            <a:ext cx="2139950" cy="387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99029" tIns="49514" rIns="99029" bIns="49514">
            <a:spAutoFit/>
          </a:bodyPr>
          <a:lstStyle/>
          <a:p>
            <a:pPr defTabSz="989330">
              <a:defRPr/>
            </a:pPr>
            <a:r>
              <a:rPr lang="zh-CN" altLang="en-US" sz="1900" b="1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信息安全保障培训</a:t>
            </a:r>
            <a:endParaRPr lang="zh-CN" altLang="en-US" sz="1900" b="1">
              <a:latin typeface="微软雅黑" panose="020B0503020204020204" pitchFamily="34" charset="-122"/>
              <a:ea typeface="隶书" pitchFamily="49" charset="-122"/>
              <a:cs typeface="微软雅黑" panose="020B0503020204020204" pitchFamily="34" charset="-122"/>
            </a:endParaRPr>
          </a:p>
        </p:txBody>
      </p:sp>
      <p:sp>
        <p:nvSpPr>
          <p:cNvPr id="105484" name="Line 12"/>
          <p:cNvSpPr>
            <a:spLocks noChangeShapeType="1"/>
          </p:cNvSpPr>
          <p:nvPr/>
        </p:nvSpPr>
        <p:spPr bwMode="auto">
          <a:xfrm>
            <a:off x="568325" y="4776788"/>
            <a:ext cx="6142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5" name="Line 13"/>
          <p:cNvSpPr>
            <a:spLocks noChangeShapeType="1"/>
          </p:cNvSpPr>
          <p:nvPr/>
        </p:nvSpPr>
        <p:spPr bwMode="auto">
          <a:xfrm>
            <a:off x="465138" y="9550400"/>
            <a:ext cx="6140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6" name="Text Box 14"/>
          <p:cNvSpPr txBox="1">
            <a:spLocks noChangeArrowheads="1"/>
          </p:cNvSpPr>
          <p:nvPr/>
        </p:nvSpPr>
        <p:spPr bwMode="auto">
          <a:xfrm>
            <a:off x="811213" y="7697788"/>
            <a:ext cx="1161794" cy="33082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99029" tIns="49514" rIns="99029" bIns="49514">
            <a:spAutoFit/>
          </a:bodyPr>
          <a:lstStyle/>
          <a:p>
            <a:pPr defTabSz="989330">
              <a:defRPr/>
            </a:pPr>
            <a:r>
              <a:rPr lang="zh-CN" altLang="en-US" sz="1500" b="1" u="sng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培训笔记：</a:t>
            </a:r>
            <a:endParaRPr lang="zh-CN" altLang="en-US" sz="1500" b="1" u="sng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7" name="Line 15"/>
          <p:cNvSpPr>
            <a:spLocks noChangeShapeType="1"/>
          </p:cNvSpPr>
          <p:nvPr/>
        </p:nvSpPr>
        <p:spPr bwMode="auto">
          <a:xfrm>
            <a:off x="811213" y="8193088"/>
            <a:ext cx="542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8" name="Line 16"/>
          <p:cNvSpPr>
            <a:spLocks noChangeShapeType="1"/>
          </p:cNvSpPr>
          <p:nvPr/>
        </p:nvSpPr>
        <p:spPr bwMode="auto">
          <a:xfrm>
            <a:off x="811213" y="8535988"/>
            <a:ext cx="542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9" name="Line 17"/>
          <p:cNvSpPr>
            <a:spLocks noChangeShapeType="1"/>
          </p:cNvSpPr>
          <p:nvPr/>
        </p:nvSpPr>
        <p:spPr bwMode="auto">
          <a:xfrm>
            <a:off x="811213" y="8880475"/>
            <a:ext cx="542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90" name="Line 18"/>
          <p:cNvSpPr>
            <a:spLocks noChangeShapeType="1"/>
          </p:cNvSpPr>
          <p:nvPr/>
        </p:nvSpPr>
        <p:spPr bwMode="auto">
          <a:xfrm>
            <a:off x="811213" y="9226550"/>
            <a:ext cx="542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6"/>
          <p:cNvSpPr txBox="1">
            <a:spLocks noGrp="1" noChangeArrowheads="1"/>
          </p:cNvSpPr>
          <p:nvPr/>
        </p:nvSpPr>
        <p:spPr bwMode="auto">
          <a:xfrm>
            <a:off x="4017963" y="9721850"/>
            <a:ext cx="3079750" cy="511175"/>
          </a:xfrm>
          <a:prstGeom prst="rect">
            <a:avLst/>
          </a:prstGeom>
          <a:noFill/>
          <a:ln w="9525">
            <a:noFill/>
            <a:round/>
          </a:ln>
        </p:spPr>
        <p:txBody>
          <a:bodyPr lIns="0" tIns="0" rIns="0" bIns="0" anchor="b" anchorCtr="1"/>
          <a:lstStyle/>
          <a:p>
            <a:pPr algn="r" defTabSz="427355" hangingPunct="0">
              <a:lnSpc>
                <a:spcPct val="99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512445" algn="l"/>
                <a:tab pos="4784725" algn="ctr"/>
                <a:tab pos="9229725" algn="r"/>
              </a:tabLst>
            </a:pPr>
            <a:fld id="{AE0538EB-C078-475F-84EB-EB15FD05F4FF}" type="slidenum">
              <a:rPr lang="zh-CN" altLang="en-GB" sz="1300">
                <a:solidFill>
                  <a:srgbClr val="FFFFFF"/>
                </a:solidFill>
                <a:latin typeface="Bitstream Vera Sans" pitchFamily="32" charset="0"/>
                <a:ea typeface="微软雅黑" panose="020B0503020204020204" pitchFamily="34" charset="-122"/>
                <a:cs typeface="Lucida Sans Unicode" panose="020B0602030504020204" pitchFamily="34" charset="0"/>
              </a:rPr>
            </a:fld>
            <a:endParaRPr lang="en-GB" altLang="zh-CN" sz="1300" dirty="0">
              <a:solidFill>
                <a:srgbClr val="FFFFFF"/>
              </a:solidFill>
              <a:latin typeface="Bitstream Vera Sans" pitchFamily="32" charset="0"/>
              <a:ea typeface="微软雅黑" panose="020B0503020204020204" pitchFamily="34" charset="-122"/>
              <a:cs typeface="Lucida Sans Unicode" panose="020B0602030504020204" pitchFamily="34" charset="0"/>
            </a:endParaRPr>
          </a:p>
        </p:txBody>
      </p:sp>
      <p:sp>
        <p:nvSpPr>
          <p:cNvPr id="71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77875"/>
            <a:ext cx="6819900" cy="3836988"/>
          </a:xfrm>
          <a:solidFill>
            <a:srgbClr val="FFFFFF"/>
          </a:solidFill>
        </p:spPr>
      </p:sp>
      <p:sp>
        <p:nvSpPr>
          <p:cNvPr id="7116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noFill/>
        </p:spPr>
        <p:txBody>
          <a:bodyPr wrap="none" lIns="86841" tIns="43420" rIns="86841" bIns="43420" anchor="ctr"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6"/>
          <p:cNvSpPr txBox="1">
            <a:spLocks noGrp="1" noChangeArrowheads="1"/>
          </p:cNvSpPr>
          <p:nvPr/>
        </p:nvSpPr>
        <p:spPr bwMode="auto">
          <a:xfrm>
            <a:off x="4017963" y="9721850"/>
            <a:ext cx="3079750" cy="511175"/>
          </a:xfrm>
          <a:prstGeom prst="rect">
            <a:avLst/>
          </a:prstGeom>
          <a:noFill/>
          <a:ln w="9525">
            <a:noFill/>
            <a:round/>
          </a:ln>
        </p:spPr>
        <p:txBody>
          <a:bodyPr lIns="0" tIns="0" rIns="0" bIns="0" anchor="b" anchorCtr="1"/>
          <a:lstStyle/>
          <a:p>
            <a:pPr algn="r" defTabSz="427355" hangingPunct="0">
              <a:lnSpc>
                <a:spcPct val="99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512445" algn="l"/>
                <a:tab pos="4784725" algn="ctr"/>
                <a:tab pos="9229725" algn="r"/>
              </a:tabLst>
            </a:pPr>
            <a:fld id="{AE0538EB-C078-475F-84EB-EB15FD05F4FF}" type="slidenum">
              <a:rPr lang="zh-CN" altLang="en-GB" sz="1300">
                <a:solidFill>
                  <a:srgbClr val="FFFFFF"/>
                </a:solidFill>
                <a:latin typeface="Bitstream Vera Sans" pitchFamily="32" charset="0"/>
                <a:ea typeface="微软雅黑" panose="020B0503020204020204" pitchFamily="34" charset="-122"/>
                <a:cs typeface="Lucida Sans Unicode" panose="020B0602030504020204" pitchFamily="34" charset="0"/>
              </a:rPr>
            </a:fld>
            <a:endParaRPr lang="en-GB" altLang="zh-CN" sz="1300" dirty="0">
              <a:solidFill>
                <a:srgbClr val="FFFFFF"/>
              </a:solidFill>
              <a:latin typeface="Bitstream Vera Sans" pitchFamily="32" charset="0"/>
              <a:ea typeface="微软雅黑" panose="020B0503020204020204" pitchFamily="34" charset="-122"/>
              <a:cs typeface="Lucida Sans Unicode" panose="020B0602030504020204" pitchFamily="34" charset="0"/>
            </a:endParaRPr>
          </a:p>
        </p:txBody>
      </p:sp>
      <p:sp>
        <p:nvSpPr>
          <p:cNvPr id="71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77875"/>
            <a:ext cx="6819900" cy="3836988"/>
          </a:xfrm>
          <a:solidFill>
            <a:srgbClr val="FFFFFF"/>
          </a:solidFill>
        </p:spPr>
      </p:sp>
      <p:sp>
        <p:nvSpPr>
          <p:cNvPr id="7116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noFill/>
        </p:spPr>
        <p:txBody>
          <a:bodyPr wrap="none" lIns="86841" tIns="43420" rIns="86841" bIns="43420" anchor="ctr"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14.xml"/><Relationship Id="rId3" Type="http://schemas.openxmlformats.org/officeDocument/2006/relationships/image" Target="../media/image1.png"/><Relationship Id="rId2" Type="http://schemas.openxmlformats.org/officeDocument/2006/relationships/tags" Target="../tags/tag13.xml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>
            <p:custDataLst>
              <p:tags r:id="rId2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 descr="C:\Users\HH\Desktop\logo-常用3.pnglogo-常用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84C1946E-6C12-4746-AECE-05545A950BAD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9DA2CB8D-AD25-4139-A165-768739BFA224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D4DACCBB-5B68-46B0-8149-19ECCC141231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45CC2D1E-934A-4618-A5BD-DC22114901DA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1576917" y="2017713"/>
            <a:ext cx="103632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82295CBA-F022-4924-9E69-5251991C90CD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338733" y="214313"/>
            <a:ext cx="2601384" cy="591820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1534584" y="214313"/>
            <a:ext cx="7600949" cy="591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27D4780B-3E9F-4F4E-A2F7-3278FDE373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 descr="C:\Users\HH\Desktop\logo-常用3.pnglogo-常用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（#）/总页数</a:t>
            </a:r>
            <a:endParaRPr lang="zh-CN" altLang="en-US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8832215" y="6419850"/>
            <a:ext cx="3456305" cy="371475"/>
            <a:chOff x="13909" y="10110"/>
            <a:chExt cx="5443" cy="585"/>
          </a:xfrm>
        </p:grpSpPr>
        <p:sp>
          <p:nvSpPr>
            <p:cNvPr id="2" name="矩形 1"/>
            <p:cNvSpPr/>
            <p:nvPr userDrawn="1">
              <p:custDataLst>
                <p:tags r:id="rId2"/>
              </p:custDataLst>
            </p:nvPr>
          </p:nvSpPr>
          <p:spPr>
            <a:xfrm>
              <a:off x="13909" y="10142"/>
              <a:ext cx="5443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0000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200" b="1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中职北方智扬（北京）教育科技有限公司</a:t>
              </a:r>
              <a:endPara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pic>
          <p:nvPicPr>
            <p:cNvPr id="3" name="图片 2" descr="C:\Users\HH\Desktop\logo-常用3.pnglogo-常用3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rcRect/>
            <a:stretch>
              <a:fillRect/>
            </a:stretch>
          </p:blipFill>
          <p:spPr>
            <a:xfrm>
              <a:off x="13910" y="10110"/>
              <a:ext cx="532" cy="58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8832215" y="6419850"/>
            <a:ext cx="3456305" cy="371475"/>
            <a:chOff x="13909" y="10110"/>
            <a:chExt cx="5443" cy="585"/>
          </a:xfrm>
        </p:grpSpPr>
        <p:sp>
          <p:nvSpPr>
            <p:cNvPr id="2" name="矩形 1"/>
            <p:cNvSpPr/>
            <p:nvPr userDrawn="1">
              <p:custDataLst>
                <p:tags r:id="rId2"/>
              </p:custDataLst>
            </p:nvPr>
          </p:nvSpPr>
          <p:spPr>
            <a:xfrm>
              <a:off x="13909" y="10142"/>
              <a:ext cx="5443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0000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200" b="1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中职北方智扬（北京）教育科技有限公司</a:t>
              </a:r>
              <a:endPara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pic>
          <p:nvPicPr>
            <p:cNvPr id="3" name="图片 2" descr="C:\Users\HH\Desktop\logo-常用3.pnglogo-常用3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rcRect/>
            <a:stretch>
              <a:fillRect/>
            </a:stretch>
          </p:blipFill>
          <p:spPr>
            <a:xfrm>
              <a:off x="13910" y="10110"/>
              <a:ext cx="532" cy="58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 descr="C:\Users\HH\Desktop\logo-常用3.pnglogo-常用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C:\Users\HH\Desktop\logo-常用3.pnglogo-常用3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8832850" y="6419850"/>
            <a:ext cx="337820" cy="371475"/>
          </a:xfrm>
          <a:prstGeom prst="rect">
            <a:avLst/>
          </a:prstGeom>
        </p:spPr>
      </p:pic>
      <p:sp>
        <p:nvSpPr>
          <p:cNvPr id="6" name="矩形 5"/>
          <p:cNvSpPr/>
          <p:nvPr userDrawn="1">
            <p:custDataLst>
              <p:tags r:id="rId4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2EF0551A-F837-451E-83FD-630DC32CD1FC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1576917" y="2017713"/>
            <a:ext cx="508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860117" y="2017713"/>
            <a:ext cx="508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9A11D8B4-2FCE-4D4D-A8D2-4015E30B1652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.png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9" Type="http://schemas.openxmlformats.org/officeDocument/2006/relationships/theme" Target="../theme/theme2.xml"/><Relationship Id="rId18" Type="http://schemas.openxmlformats.org/officeDocument/2006/relationships/image" Target="../media/image1.png"/><Relationship Id="rId17" Type="http://schemas.openxmlformats.org/officeDocument/2006/relationships/tags" Target="../tags/tag16.xml"/><Relationship Id="rId16" Type="http://schemas.openxmlformats.org/officeDocument/2006/relationships/tags" Target="../tags/tag15.xml"/><Relationship Id="rId15" Type="http://schemas.openxmlformats.org/officeDocument/2006/relationships/image" Target="../media/image3.jpeg"/><Relationship Id="rId14" Type="http://schemas.openxmlformats.org/officeDocument/2006/relationships/image" Target="../media/image2.jpeg"/><Relationship Id="rId13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4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-41737"/>
            <a:ext cx="11493305" cy="6899737"/>
          </a:xfrm>
          <a:prstGeom prst="rect">
            <a:avLst/>
          </a:prstGeom>
          <a:gradFill flip="none" rotWithShape="1">
            <a:gsLst>
              <a:gs pos="0">
                <a:srgbClr val="0D0A08"/>
              </a:gs>
              <a:gs pos="46000">
                <a:srgbClr val="0D0A08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 userDrawn="1">
            <p:custDataLst>
              <p:tags r:id="rId7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 descr="C:\Users\HH\Desktop\logo-常用3.pnglogo-常用3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-41737"/>
            <a:ext cx="11493305" cy="6899737"/>
          </a:xfrm>
          <a:prstGeom prst="rect">
            <a:avLst/>
          </a:prstGeom>
          <a:gradFill flip="none" rotWithShape="1">
            <a:gsLst>
              <a:gs pos="0">
                <a:srgbClr val="0D0A08"/>
              </a:gs>
              <a:gs pos="46000">
                <a:srgbClr val="0D0A08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 userDrawn="1">
            <p:custDataLst>
              <p:tags r:id="rId16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 descr="C:\Users\HH\Desktop\logo-常用3.pnglogo-常用3"/>
          <p:cNvPicPr>
            <a:picLocks noChangeAspect="1"/>
          </p:cNvPicPr>
          <p:nvPr userDrawn="1">
            <p:custDataLst>
              <p:tags r:id="rId17"/>
            </p:custDataLst>
          </p:nvPr>
        </p:nvPicPr>
        <p:blipFill>
          <a:blip r:embed="rId18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</p:sldLayoutIdLst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png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25.xml"/><Relationship Id="rId8" Type="http://schemas.openxmlformats.org/officeDocument/2006/relationships/tags" Target="../tags/tag24.xml"/><Relationship Id="rId7" Type="http://schemas.openxmlformats.org/officeDocument/2006/relationships/tags" Target="../tags/tag23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image" Target="../media/image7.png"/><Relationship Id="rId3" Type="http://schemas.openxmlformats.org/officeDocument/2006/relationships/tags" Target="../tags/tag20.xml"/><Relationship Id="rId20" Type="http://schemas.openxmlformats.org/officeDocument/2006/relationships/notesSlide" Target="../notesSlides/notesSlide2.xml"/><Relationship Id="rId2" Type="http://schemas.openxmlformats.org/officeDocument/2006/relationships/image" Target="../media/image6.jpeg"/><Relationship Id="rId19" Type="http://schemas.openxmlformats.org/officeDocument/2006/relationships/slideLayout" Target="../slideLayouts/slideLayout4.xml"/><Relationship Id="rId18" Type="http://schemas.openxmlformats.org/officeDocument/2006/relationships/tags" Target="../tags/tag33.xml"/><Relationship Id="rId17" Type="http://schemas.openxmlformats.org/officeDocument/2006/relationships/tags" Target="../tags/tag32.xml"/><Relationship Id="rId16" Type="http://schemas.openxmlformats.org/officeDocument/2006/relationships/tags" Target="../tags/tag31.xml"/><Relationship Id="rId15" Type="http://schemas.openxmlformats.org/officeDocument/2006/relationships/tags" Target="../tags/tag30.xml"/><Relationship Id="rId14" Type="http://schemas.openxmlformats.org/officeDocument/2006/relationships/tags" Target="../tags/tag29.xml"/><Relationship Id="rId13" Type="http://schemas.openxmlformats.org/officeDocument/2006/relationships/tags" Target="../tags/tag28.xml"/><Relationship Id="rId12" Type="http://schemas.openxmlformats.org/officeDocument/2006/relationships/image" Target="../media/image8.png"/><Relationship Id="rId11" Type="http://schemas.openxmlformats.org/officeDocument/2006/relationships/tags" Target="../tags/tag27.xml"/><Relationship Id="rId10" Type="http://schemas.openxmlformats.org/officeDocument/2006/relationships/tags" Target="../tags/tag26.xml"/><Relationship Id="rId1" Type="http://schemas.openxmlformats.org/officeDocument/2006/relationships/tags" Target="../tags/tag19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4.xml"/><Relationship Id="rId7" Type="http://schemas.openxmlformats.org/officeDocument/2006/relationships/tags" Target="../tags/tag38.xml"/><Relationship Id="rId6" Type="http://schemas.openxmlformats.org/officeDocument/2006/relationships/tags" Target="../tags/tag37.xml"/><Relationship Id="rId5" Type="http://schemas.openxmlformats.org/officeDocument/2006/relationships/image" Target="../media/image9.png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image" Target="../media/image6.jpeg"/><Relationship Id="rId1" Type="http://schemas.openxmlformats.org/officeDocument/2006/relationships/tags" Target="../tags/tag34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46.xml"/><Relationship Id="rId8" Type="http://schemas.openxmlformats.org/officeDocument/2006/relationships/image" Target="../media/image8.png"/><Relationship Id="rId7" Type="http://schemas.openxmlformats.org/officeDocument/2006/relationships/tags" Target="../tags/tag45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6" Type="http://schemas.openxmlformats.org/officeDocument/2006/relationships/notesSlide" Target="../notesSlides/notesSlide4.xml"/><Relationship Id="rId15" Type="http://schemas.openxmlformats.org/officeDocument/2006/relationships/slideLayout" Target="../slideLayouts/slideLayout5.xml"/><Relationship Id="rId14" Type="http://schemas.openxmlformats.org/officeDocument/2006/relationships/tags" Target="../tags/tag49.xml"/><Relationship Id="rId13" Type="http://schemas.openxmlformats.org/officeDocument/2006/relationships/image" Target="../media/image11.png"/><Relationship Id="rId12" Type="http://schemas.openxmlformats.org/officeDocument/2006/relationships/tags" Target="../tags/tag48.xml"/><Relationship Id="rId11" Type="http://schemas.openxmlformats.org/officeDocument/2006/relationships/image" Target="../media/image10.png"/><Relationship Id="rId10" Type="http://schemas.openxmlformats.org/officeDocument/2006/relationships/tags" Target="../tags/tag47.xml"/><Relationship Id="rId1" Type="http://schemas.openxmlformats.org/officeDocument/2006/relationships/tags" Target="../tags/tag39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58.xml"/><Relationship Id="rId8" Type="http://schemas.openxmlformats.org/officeDocument/2006/relationships/tags" Target="../tags/tag57.xml"/><Relationship Id="rId7" Type="http://schemas.openxmlformats.org/officeDocument/2006/relationships/tags" Target="../tags/tag56.x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8" Type="http://schemas.openxmlformats.org/officeDocument/2006/relationships/notesSlide" Target="../notesSlides/notesSlide5.xml"/><Relationship Id="rId17" Type="http://schemas.openxmlformats.org/officeDocument/2006/relationships/slideLayout" Target="../slideLayouts/slideLayout5.xml"/><Relationship Id="rId16" Type="http://schemas.openxmlformats.org/officeDocument/2006/relationships/tags" Target="../tags/tag63.xml"/><Relationship Id="rId15" Type="http://schemas.openxmlformats.org/officeDocument/2006/relationships/image" Target="../media/image12.png"/><Relationship Id="rId14" Type="http://schemas.openxmlformats.org/officeDocument/2006/relationships/tags" Target="../tags/tag62.xml"/><Relationship Id="rId13" Type="http://schemas.openxmlformats.org/officeDocument/2006/relationships/tags" Target="../tags/tag61.xml"/><Relationship Id="rId12" Type="http://schemas.openxmlformats.org/officeDocument/2006/relationships/image" Target="../media/image8.png"/><Relationship Id="rId11" Type="http://schemas.openxmlformats.org/officeDocument/2006/relationships/tags" Target="../tags/tag60.xml"/><Relationship Id="rId10" Type="http://schemas.openxmlformats.org/officeDocument/2006/relationships/tags" Target="../tags/tag59.xml"/><Relationship Id="rId1" Type="http://schemas.openxmlformats.org/officeDocument/2006/relationships/tags" Target="../tags/tag50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6.xml"/><Relationship Id="rId8" Type="http://schemas.openxmlformats.org/officeDocument/2006/relationships/slideLayout" Target="../slideLayouts/slideLayout5.xml"/><Relationship Id="rId7" Type="http://schemas.openxmlformats.org/officeDocument/2006/relationships/tags" Target="../tags/tag68.xml"/><Relationship Id="rId6" Type="http://schemas.openxmlformats.org/officeDocument/2006/relationships/tags" Target="../tags/tag67.xml"/><Relationship Id="rId5" Type="http://schemas.openxmlformats.org/officeDocument/2006/relationships/image" Target="../media/image9.png"/><Relationship Id="rId4" Type="http://schemas.openxmlformats.org/officeDocument/2006/relationships/tags" Target="../tags/tag66.xml"/><Relationship Id="rId3" Type="http://schemas.openxmlformats.org/officeDocument/2006/relationships/tags" Target="../tags/tag65.xml"/><Relationship Id="rId2" Type="http://schemas.openxmlformats.org/officeDocument/2006/relationships/image" Target="../media/image6.jpeg"/><Relationship Id="rId1" Type="http://schemas.openxmlformats.org/officeDocument/2006/relationships/tags" Target="../tags/tag64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77.xml"/><Relationship Id="rId8" Type="http://schemas.openxmlformats.org/officeDocument/2006/relationships/tags" Target="../tags/tag76.xml"/><Relationship Id="rId7" Type="http://schemas.openxmlformats.org/officeDocument/2006/relationships/tags" Target="../tags/tag75.xml"/><Relationship Id="rId6" Type="http://schemas.openxmlformats.org/officeDocument/2006/relationships/tags" Target="../tags/tag74.xml"/><Relationship Id="rId5" Type="http://schemas.openxmlformats.org/officeDocument/2006/relationships/tags" Target="../tags/tag73.xml"/><Relationship Id="rId4" Type="http://schemas.openxmlformats.org/officeDocument/2006/relationships/tags" Target="../tags/tag72.xml"/><Relationship Id="rId36" Type="http://schemas.openxmlformats.org/officeDocument/2006/relationships/notesSlide" Target="../notesSlides/notesSlide7.xml"/><Relationship Id="rId35" Type="http://schemas.openxmlformats.org/officeDocument/2006/relationships/slideLayout" Target="../slideLayouts/slideLayout5.xml"/><Relationship Id="rId34" Type="http://schemas.openxmlformats.org/officeDocument/2006/relationships/tags" Target="../tags/tag101.xml"/><Relationship Id="rId33" Type="http://schemas.openxmlformats.org/officeDocument/2006/relationships/tags" Target="../tags/tag100.xml"/><Relationship Id="rId32" Type="http://schemas.openxmlformats.org/officeDocument/2006/relationships/image" Target="../media/image8.png"/><Relationship Id="rId31" Type="http://schemas.openxmlformats.org/officeDocument/2006/relationships/tags" Target="../tags/tag99.xml"/><Relationship Id="rId30" Type="http://schemas.openxmlformats.org/officeDocument/2006/relationships/tags" Target="../tags/tag98.xml"/><Relationship Id="rId3" Type="http://schemas.openxmlformats.org/officeDocument/2006/relationships/tags" Target="../tags/tag71.xml"/><Relationship Id="rId29" Type="http://schemas.openxmlformats.org/officeDocument/2006/relationships/tags" Target="../tags/tag97.xml"/><Relationship Id="rId28" Type="http://schemas.openxmlformats.org/officeDocument/2006/relationships/tags" Target="../tags/tag96.xml"/><Relationship Id="rId27" Type="http://schemas.openxmlformats.org/officeDocument/2006/relationships/tags" Target="../tags/tag95.xml"/><Relationship Id="rId26" Type="http://schemas.openxmlformats.org/officeDocument/2006/relationships/tags" Target="../tags/tag94.xml"/><Relationship Id="rId25" Type="http://schemas.openxmlformats.org/officeDocument/2006/relationships/tags" Target="../tags/tag93.xml"/><Relationship Id="rId24" Type="http://schemas.openxmlformats.org/officeDocument/2006/relationships/tags" Target="../tags/tag92.xml"/><Relationship Id="rId23" Type="http://schemas.openxmlformats.org/officeDocument/2006/relationships/tags" Target="../tags/tag91.xml"/><Relationship Id="rId22" Type="http://schemas.openxmlformats.org/officeDocument/2006/relationships/tags" Target="../tags/tag90.xml"/><Relationship Id="rId21" Type="http://schemas.openxmlformats.org/officeDocument/2006/relationships/tags" Target="../tags/tag89.xml"/><Relationship Id="rId20" Type="http://schemas.openxmlformats.org/officeDocument/2006/relationships/tags" Target="../tags/tag88.xml"/><Relationship Id="rId2" Type="http://schemas.openxmlformats.org/officeDocument/2006/relationships/tags" Target="../tags/tag70.xml"/><Relationship Id="rId19" Type="http://schemas.openxmlformats.org/officeDocument/2006/relationships/tags" Target="../tags/tag87.xml"/><Relationship Id="rId18" Type="http://schemas.openxmlformats.org/officeDocument/2006/relationships/tags" Target="../tags/tag86.xml"/><Relationship Id="rId17" Type="http://schemas.openxmlformats.org/officeDocument/2006/relationships/tags" Target="../tags/tag85.xml"/><Relationship Id="rId16" Type="http://schemas.openxmlformats.org/officeDocument/2006/relationships/tags" Target="../tags/tag84.xml"/><Relationship Id="rId15" Type="http://schemas.openxmlformats.org/officeDocument/2006/relationships/tags" Target="../tags/tag83.xml"/><Relationship Id="rId14" Type="http://schemas.openxmlformats.org/officeDocument/2006/relationships/tags" Target="../tags/tag82.xml"/><Relationship Id="rId13" Type="http://schemas.openxmlformats.org/officeDocument/2006/relationships/tags" Target="../tags/tag81.xml"/><Relationship Id="rId12" Type="http://schemas.openxmlformats.org/officeDocument/2006/relationships/tags" Target="../tags/tag80.xml"/><Relationship Id="rId11" Type="http://schemas.openxmlformats.org/officeDocument/2006/relationships/tags" Target="../tags/tag79.xml"/><Relationship Id="rId10" Type="http://schemas.openxmlformats.org/officeDocument/2006/relationships/tags" Target="../tags/tag78.xml"/><Relationship Id="rId1" Type="http://schemas.openxmlformats.org/officeDocument/2006/relationships/tags" Target="../tags/tag69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png"/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39253" y="939992"/>
            <a:ext cx="4889303" cy="4889303"/>
          </a:xfrm>
          <a:prstGeom prst="rect">
            <a:avLst/>
          </a:prstGeom>
        </p:spPr>
      </p:pic>
      <p:sp>
        <p:nvSpPr>
          <p:cNvPr id="43" name="矩形 42"/>
          <p:cNvSpPr/>
          <p:nvPr/>
        </p:nvSpPr>
        <p:spPr>
          <a:xfrm>
            <a:off x="996315" y="1885950"/>
            <a:ext cx="5854700" cy="1208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29260"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691515" algn="l"/>
                <a:tab pos="1383030" algn="l"/>
                <a:tab pos="2064385" algn="l"/>
                <a:tab pos="2760345" algn="l"/>
                <a:tab pos="3456305" algn="l"/>
                <a:tab pos="4148455" algn="l"/>
                <a:tab pos="4839970" algn="l"/>
                <a:tab pos="5531485" algn="l"/>
                <a:tab pos="6210300" algn="l"/>
              </a:tabLst>
            </a:pPr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汽车</a:t>
            </a:r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差速器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996315" y="3500755"/>
            <a:ext cx="4440555" cy="565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29260"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691515" algn="l"/>
                <a:tab pos="1383030" algn="l"/>
                <a:tab pos="2064385" algn="l"/>
                <a:tab pos="2760345" algn="l"/>
                <a:tab pos="3456305" algn="l"/>
                <a:tab pos="4148455" algn="l"/>
                <a:tab pos="4839970" algn="l"/>
                <a:tab pos="5531485" algn="l"/>
                <a:tab pos="6210300" algn="l"/>
              </a:tabLst>
            </a:pPr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Automobile differential</a:t>
            </a:r>
            <a:endParaRPr lang="en-US" altLang="zh-CN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1991360" y="4437380"/>
            <a:ext cx="2612390" cy="395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29260"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691515" algn="l"/>
                <a:tab pos="1383030" algn="l"/>
                <a:tab pos="2064385" algn="l"/>
                <a:tab pos="2760345" algn="l"/>
                <a:tab pos="3456305" algn="l"/>
                <a:tab pos="4148455" algn="l"/>
                <a:tab pos="4839970" algn="l"/>
                <a:tab pos="5531485" algn="l"/>
                <a:tab pos="6210300" algn="l"/>
              </a:tabLst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汽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  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车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  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差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  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速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  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器</a:t>
            </a:r>
            <a:endParaRPr lang="zh-CN" altLang="en-US" dirty="0">
              <a:solidFill>
                <a:schemeClr val="bg1">
                  <a:lumMod val="95000"/>
                </a:schemeClr>
              </a:solidFill>
              <a:latin typeface="微软雅黑 Light" panose="020B0502040204020203" charset="-122"/>
              <a:ea typeface="微软雅黑 Light" panose="020B0502040204020203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 userDrawn="1">
            <p:custDataLst>
              <p:tags r:id="rId2"/>
            </p:custDataLst>
          </p:nvPr>
        </p:nvSpPr>
        <p:spPr>
          <a:xfrm>
            <a:off x="9768205" y="6357450"/>
            <a:ext cx="2324100" cy="39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18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charset="0"/>
                <a:ea typeface="微软雅黑" panose="020B0503020204020204" pitchFamily="34" charset="-122"/>
                <a:cs typeface="微软雅黑" panose="020B0503020204020204" pitchFamily="34" charset="-122"/>
              </a:rPr>
              <a:t>北方国际教育集团</a:t>
            </a:r>
            <a:endParaRPr lang="zh-CN" altLang="en-US" sz="1800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Condensed" panose="020B0502040204020203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 descr="logo-常用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35280" y="332887"/>
            <a:ext cx="571500" cy="629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47517" y="-27009"/>
            <a:ext cx="12190947" cy="685740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0000">
            <a:off x="-63912" y="996710"/>
            <a:ext cx="4290638" cy="3812947"/>
          </a:xfrm>
          <a:prstGeom prst="rect">
            <a:avLst/>
          </a:prstGeom>
        </p:spPr>
      </p:pic>
      <p:sp>
        <p:nvSpPr>
          <p:cNvPr id="103" name="PA_矩形 2"/>
          <p:cNvSpPr txBox="1">
            <a:spLocks noChangeArrowheads="1"/>
          </p:cNvSpPr>
          <p:nvPr>
            <p:custDataLst>
              <p:tags r:id="rId5"/>
            </p:custDataLst>
          </p:nvPr>
        </p:nvSpPr>
        <p:spPr>
          <a:xfrm>
            <a:off x="1551412" y="3205461"/>
            <a:ext cx="1101057" cy="130012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>
            <p:custDataLst>
              <p:tags r:id="rId6"/>
            </p:custDataLst>
          </p:nvPr>
        </p:nvSpPr>
        <p:spPr>
          <a:xfrm>
            <a:off x="2122350" y="2952729"/>
            <a:ext cx="115535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6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目</a:t>
            </a:r>
            <a:br>
              <a:rPr lang="en-US" altLang="zh-CN" sz="6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6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录</a:t>
            </a:r>
            <a:endParaRPr lang="zh-CN" altLang="en-US" sz="6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>
            <p:custDataLst>
              <p:tags r:id="rId7"/>
            </p:custDataLst>
          </p:nvPr>
        </p:nvSpPr>
        <p:spPr>
          <a:xfrm>
            <a:off x="3152695" y="3721064"/>
            <a:ext cx="569387" cy="1270541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25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contents</a:t>
            </a:r>
            <a:endParaRPr lang="zh-CN" altLang="en-US" sz="25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4613" name="AutoShape 5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7207708" y="4809657"/>
            <a:ext cx="4853354" cy="533461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</a:ln>
          <a:effectLst/>
        </p:spPr>
        <p:txBody>
          <a:bodyPr wrap="none" lIns="84392" tIns="42196" rIns="84392" bIns="42196" anchor="ctr"/>
          <a:lstStyle/>
          <a:p>
            <a:pPr eaLnBrk="0" hangingPunct="0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差速器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工作原理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4615" name="AutoShape 7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7207708" y="3258161"/>
            <a:ext cx="4984405" cy="563362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</a:ln>
          <a:effectLst/>
        </p:spPr>
        <p:txBody>
          <a:bodyPr wrap="none" lIns="84392" tIns="42196" rIns="84392" bIns="42196" anchor="ctr"/>
          <a:lstStyle/>
          <a:p>
            <a:pPr eaLnBrk="0" hangingPunct="0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差速器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组成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4652" name="AutoShape 44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7207708" y="1700808"/>
            <a:ext cx="4923651" cy="569218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</a:ln>
          <a:effectLst/>
        </p:spPr>
        <p:txBody>
          <a:bodyPr wrap="none" lIns="84392" tIns="42196" rIns="84392" bIns="42196" anchor="ctr"/>
          <a:lstStyle/>
          <a:p>
            <a:pPr eaLnBrk="0" hangingPunct="0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差速器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作用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390182" y="1571272"/>
            <a:ext cx="1411635" cy="995673"/>
            <a:chOff x="5390182" y="1571272"/>
            <a:chExt cx="1411635" cy="995673"/>
          </a:xfrm>
        </p:grpSpPr>
        <p:pic>
          <p:nvPicPr>
            <p:cNvPr id="8" name="图片 7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2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9" name="矩形 8"/>
            <p:cNvSpPr/>
            <p:nvPr>
              <p:custDataLst>
                <p:tags r:id="rId13"/>
              </p:custDataLst>
            </p:nvPr>
          </p:nvSpPr>
          <p:spPr>
            <a:xfrm>
              <a:off x="5807968" y="1820724"/>
              <a:ext cx="498855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01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390181" y="3038431"/>
            <a:ext cx="1411635" cy="995673"/>
            <a:chOff x="5390182" y="1571272"/>
            <a:chExt cx="1411635" cy="995673"/>
          </a:xfrm>
        </p:grpSpPr>
        <p:pic>
          <p:nvPicPr>
            <p:cNvPr id="28" name="图片 27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2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29" name="矩形 28"/>
            <p:cNvSpPr/>
            <p:nvPr>
              <p:custDataLst>
                <p:tags r:id="rId15"/>
              </p:custDataLst>
            </p:nvPr>
          </p:nvSpPr>
          <p:spPr>
            <a:xfrm>
              <a:off x="5807968" y="1820724"/>
              <a:ext cx="652743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02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463483" y="4505590"/>
            <a:ext cx="1411635" cy="995673"/>
            <a:chOff x="5390182" y="1571272"/>
            <a:chExt cx="1411635" cy="995673"/>
          </a:xfrm>
        </p:grpSpPr>
        <p:pic>
          <p:nvPicPr>
            <p:cNvPr id="31" name="图片 30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12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32" name="矩形 31"/>
            <p:cNvSpPr/>
            <p:nvPr>
              <p:custDataLst>
                <p:tags r:id="rId17"/>
              </p:custDataLst>
            </p:nvPr>
          </p:nvSpPr>
          <p:spPr>
            <a:xfrm>
              <a:off x="5807968" y="1820724"/>
              <a:ext cx="627095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03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custDataLst>
      <p:tags r:id="rId1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4751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7449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391476" y="4767757"/>
            <a:ext cx="7409048" cy="6330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4392" tIns="42196" rIns="84392" bIns="42196" anchor="ctr"/>
          <a:p>
            <a:pPr algn="ctr"/>
            <a:r>
              <a:rPr lang="zh-CN" altLang="en-US" sz="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差速器</a:t>
            </a:r>
            <a:r>
              <a:rPr lang="zh-CN" altLang="en-US" sz="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作用</a:t>
            </a:r>
            <a:endParaRPr lang="zh-CN" altLang="en-US" sz="5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403812" y="1556792"/>
            <a:ext cx="3384376" cy="2387114"/>
            <a:chOff x="5679692" y="1662228"/>
            <a:chExt cx="975689" cy="688186"/>
          </a:xfrm>
        </p:grpSpPr>
        <p:pic>
          <p:nvPicPr>
            <p:cNvPr id="3" name="图片 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692" y="1662228"/>
              <a:ext cx="975689" cy="688186"/>
            </a:xfrm>
            <a:prstGeom prst="rect">
              <a:avLst/>
            </a:prstGeom>
          </p:spPr>
        </p:pic>
        <p:sp>
          <p:nvSpPr>
            <p:cNvPr id="5" name="矩形 4"/>
            <p:cNvSpPr/>
            <p:nvPr>
              <p:custDataLst>
                <p:tags r:id="rId6"/>
              </p:custDataLst>
            </p:nvPr>
          </p:nvSpPr>
          <p:spPr>
            <a:xfrm>
              <a:off x="6050571" y="1846608"/>
              <a:ext cx="233932" cy="319426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ctr"/>
              <a:r>
                <a:rPr lang="en-US" altLang="zh-CN" sz="6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01</a:t>
              </a:r>
              <a:endPara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PA_组合 20"/>
          <p:cNvGrpSpPr/>
          <p:nvPr>
            <p:custDataLst>
              <p:tags r:id="rId1"/>
            </p:custDataLst>
          </p:nvPr>
        </p:nvGrpSpPr>
        <p:grpSpPr>
          <a:xfrm>
            <a:off x="1775558" y="1396076"/>
            <a:ext cx="2340000" cy="2340000"/>
            <a:chOff x="1897649" y="1840108"/>
            <a:chExt cx="2340000" cy="2340000"/>
          </a:xfrm>
        </p:grpSpPr>
        <p:sp>
          <p:nvSpPr>
            <p:cNvPr id="18" name="PA_椭圆 17"/>
            <p:cNvSpPr/>
            <p:nvPr>
              <p:custDataLst>
                <p:tags r:id="rId2"/>
              </p:custDataLst>
            </p:nvPr>
          </p:nvSpPr>
          <p:spPr bwMode="auto">
            <a:xfrm>
              <a:off x="1897649" y="1840108"/>
              <a:ext cx="2340000" cy="2340000"/>
            </a:xfrm>
            <a:prstGeom prst="ellipse">
              <a:avLst/>
            </a:prstGeom>
            <a:solidFill>
              <a:srgbClr val="0665C6">
                <a:alpha val="25000"/>
              </a:srgbClr>
            </a:soli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3" name="PA_椭圆 22"/>
            <p:cNvSpPr/>
            <p:nvPr>
              <p:custDataLst>
                <p:tags r:id="rId3"/>
              </p:custDataLst>
            </p:nvPr>
          </p:nvSpPr>
          <p:spPr bwMode="auto">
            <a:xfrm>
              <a:off x="2113648" y="2056108"/>
              <a:ext cx="1908000" cy="1908000"/>
            </a:xfrm>
            <a:prstGeom prst="ellipse">
              <a:avLst/>
            </a:prstGeom>
            <a:solidFill>
              <a:srgbClr val="0665C6">
                <a:alpha val="70000"/>
              </a:srgbClr>
            </a:soli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" name="PA_矩形 14"/>
            <p:cNvSpPr/>
            <p:nvPr>
              <p:custDataLst>
                <p:tags r:id="rId4"/>
              </p:custDataLst>
            </p:nvPr>
          </p:nvSpPr>
          <p:spPr>
            <a:xfrm>
              <a:off x="2257059" y="2560198"/>
              <a:ext cx="1110615" cy="876935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r>
                <a:rPr lang="zh-CN" altLang="en-US" sz="5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作用</a:t>
              </a:r>
              <a:endParaRPr lang="zh-CN" altLang="en-US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5" name="箭头: 虚尾 15"/>
          <p:cNvSpPr/>
          <p:nvPr>
            <p:custDataLst>
              <p:tags r:id="rId5"/>
            </p:custDataLst>
          </p:nvPr>
        </p:nvSpPr>
        <p:spPr bwMode="auto">
          <a:xfrm>
            <a:off x="4264660" y="2260600"/>
            <a:ext cx="1136015" cy="869315"/>
          </a:xfrm>
          <a:prstGeom prst="stripedRightArrow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>
            <p:custDataLst>
              <p:tags r:id="rId6"/>
            </p:custDataLst>
          </p:nvPr>
        </p:nvSpPr>
        <p:spPr>
          <a:xfrm>
            <a:off x="1919338" y="404631"/>
            <a:ext cx="8685213" cy="487363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差速器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作用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349622" y="169526"/>
            <a:ext cx="1411635" cy="995673"/>
            <a:chOff x="5390182" y="1571272"/>
            <a:chExt cx="1411635" cy="995673"/>
          </a:xfrm>
        </p:grpSpPr>
        <p:pic>
          <p:nvPicPr>
            <p:cNvPr id="22" name="图片 21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8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24" name="矩形 23"/>
            <p:cNvSpPr/>
            <p:nvPr>
              <p:custDataLst>
                <p:tags r:id="rId9"/>
              </p:custDataLst>
            </p:nvPr>
          </p:nvSpPr>
          <p:spPr>
            <a:xfrm>
              <a:off x="5807968" y="1820724"/>
              <a:ext cx="498855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01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5591810" y="892175"/>
            <a:ext cx="5481320" cy="30041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just">
              <a:lnSpc>
                <a:spcPct val="250000"/>
              </a:lnSpc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通差别开两个驱动轮转速，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250000"/>
              </a:lnSpc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防止内测轮打滑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250000"/>
              </a:lnSpc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甚至严重情况下造成车辆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侧翻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695325" y="3789680"/>
            <a:ext cx="3980815" cy="224028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4655820" y="3789045"/>
            <a:ext cx="6000115" cy="2240915"/>
          </a:xfrm>
          <a:prstGeom prst="rect">
            <a:avLst/>
          </a:prstGeom>
        </p:spPr>
      </p:pic>
    </p:spTree>
    <p:custDataLst>
      <p:tags r:id="rId1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7" name="PA_组合 20"/>
          <p:cNvGrpSpPr/>
          <p:nvPr>
            <p:custDataLst>
              <p:tags r:id="rId1"/>
            </p:custDataLst>
          </p:nvPr>
        </p:nvGrpSpPr>
        <p:grpSpPr>
          <a:xfrm>
            <a:off x="839552" y="2564476"/>
            <a:ext cx="2340000" cy="2340000"/>
            <a:chOff x="1897649" y="1840108"/>
            <a:chExt cx="2340000" cy="2340000"/>
          </a:xfrm>
        </p:grpSpPr>
        <p:sp>
          <p:nvSpPr>
            <p:cNvPr id="9" name="PA_椭圆 17"/>
            <p:cNvSpPr/>
            <p:nvPr>
              <p:custDataLst>
                <p:tags r:id="rId2"/>
              </p:custDataLst>
            </p:nvPr>
          </p:nvSpPr>
          <p:spPr bwMode="auto">
            <a:xfrm>
              <a:off x="1897649" y="1840108"/>
              <a:ext cx="2340000" cy="2340000"/>
            </a:xfrm>
            <a:prstGeom prst="ellipse">
              <a:avLst/>
            </a:prstGeom>
            <a:solidFill>
              <a:srgbClr val="0665C6">
                <a:alpha val="25000"/>
              </a:srgbClr>
            </a:soli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0" name="PA_椭圆 22"/>
            <p:cNvSpPr/>
            <p:nvPr>
              <p:custDataLst>
                <p:tags r:id="rId3"/>
              </p:custDataLst>
            </p:nvPr>
          </p:nvSpPr>
          <p:spPr bwMode="auto">
            <a:xfrm>
              <a:off x="2113648" y="2056108"/>
              <a:ext cx="1908000" cy="1908000"/>
            </a:xfrm>
            <a:prstGeom prst="ellipse">
              <a:avLst/>
            </a:prstGeom>
            <a:solidFill>
              <a:srgbClr val="0665C6">
                <a:alpha val="70000"/>
              </a:srgbClr>
            </a:soli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1" name="PA_矩形 14"/>
            <p:cNvSpPr/>
            <p:nvPr>
              <p:custDataLst>
                <p:tags r:id="rId4"/>
              </p:custDataLst>
            </p:nvPr>
          </p:nvSpPr>
          <p:spPr>
            <a:xfrm>
              <a:off x="2341864" y="2497096"/>
              <a:ext cx="1554480" cy="9220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54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组成</a:t>
              </a:r>
              <a:endParaRPr lang="zh-CN" altLang="en-US" sz="5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" name="箭头: 虚尾 15"/>
          <p:cNvSpPr/>
          <p:nvPr>
            <p:custDataLst>
              <p:tags r:id="rId5"/>
            </p:custDataLst>
          </p:nvPr>
        </p:nvSpPr>
        <p:spPr bwMode="auto">
          <a:xfrm>
            <a:off x="3444352" y="3929446"/>
            <a:ext cx="563991" cy="758526"/>
          </a:xfrm>
          <a:prstGeom prst="striped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4222750" y="2764790"/>
            <a:ext cx="1703705" cy="2079625"/>
            <a:chOff x="5159479" y="1946284"/>
            <a:chExt cx="1386322" cy="1996297"/>
          </a:xfrm>
        </p:grpSpPr>
        <p:sp>
          <p:nvSpPr>
            <p:cNvPr id="20" name="AutoShape 4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gray">
            <a:xfrm>
              <a:off x="5159479" y="1946284"/>
              <a:ext cx="1368152" cy="569218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chemeClr val="bg1"/>
              </a:solidFill>
              <a:round/>
            </a:ln>
            <a:effectLst/>
          </p:spPr>
          <p:txBody>
            <a:bodyPr wrap="none" lIns="84392" tIns="42196" rIns="84392" bIns="42196" anchor="ctr"/>
            <a:lstStyle/>
            <a:p>
              <a:pPr eaLnBrk="0" hangingPunct="0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小齿轮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2" name="AutoShape 4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gray">
            <a:xfrm>
              <a:off x="5177649" y="2670711"/>
              <a:ext cx="1368152" cy="569218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chemeClr val="bg1"/>
              </a:solidFill>
              <a:round/>
            </a:ln>
            <a:effectLst/>
          </p:spPr>
          <p:txBody>
            <a:bodyPr wrap="none" lIns="84392" tIns="42196" rIns="84392" bIns="42196" anchor="ctr"/>
            <a:lstStyle/>
            <a:p>
              <a:pPr eaLnBrk="0" hangingPunct="0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大齿轮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3" name="AutoShape 4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gray">
            <a:xfrm>
              <a:off x="5177649" y="3373363"/>
              <a:ext cx="1368152" cy="569218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chemeClr val="bg1"/>
              </a:solidFill>
              <a:round/>
            </a:ln>
            <a:effectLst/>
          </p:spPr>
          <p:txBody>
            <a:bodyPr wrap="none" lIns="84392" tIns="42196" rIns="84392" bIns="42196" anchor="ctr"/>
            <a:lstStyle/>
            <a:p>
              <a:pPr eaLnBrk="0" hangingPunct="0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行星</a:t>
              </a: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齿轮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5" name="箭头: 虚尾 24"/>
          <p:cNvSpPr/>
          <p:nvPr>
            <p:custDataLst>
              <p:tags r:id="rId9"/>
            </p:custDataLst>
          </p:nvPr>
        </p:nvSpPr>
        <p:spPr bwMode="auto">
          <a:xfrm>
            <a:off x="3484157" y="2780572"/>
            <a:ext cx="563991" cy="758526"/>
          </a:xfrm>
          <a:prstGeom prst="striped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1" name="Rectangle 2"/>
          <p:cNvSpPr txBox="1">
            <a:spLocks noChangeArrowheads="1"/>
          </p:cNvSpPr>
          <p:nvPr>
            <p:custDataLst>
              <p:tags r:id="rId10"/>
            </p:custDataLst>
          </p:nvPr>
        </p:nvSpPr>
        <p:spPr>
          <a:xfrm>
            <a:off x="1862188" y="414137"/>
            <a:ext cx="8685213" cy="487363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差速器组成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49622" y="159982"/>
            <a:ext cx="1411635" cy="995673"/>
            <a:chOff x="5390182" y="1571272"/>
            <a:chExt cx="1411635" cy="995673"/>
          </a:xfrm>
        </p:grpSpPr>
        <p:pic>
          <p:nvPicPr>
            <p:cNvPr id="26" name="图片 25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2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31" name="矩形 30"/>
            <p:cNvSpPr/>
            <p:nvPr>
              <p:custDataLst>
                <p:tags r:id="rId13"/>
              </p:custDataLst>
            </p:nvPr>
          </p:nvSpPr>
          <p:spPr>
            <a:xfrm>
              <a:off x="5808012" y="1820827"/>
              <a:ext cx="747395" cy="5988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02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6384290" y="2204720"/>
            <a:ext cx="5209540" cy="3496310"/>
          </a:xfrm>
          <a:prstGeom prst="rect">
            <a:avLst/>
          </a:prstGeom>
        </p:spPr>
      </p:pic>
    </p:spTree>
    <p:custDataLst>
      <p:tags r:id="rId1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7449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391476" y="4767757"/>
            <a:ext cx="7409048" cy="6330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4392" tIns="42196" rIns="84392" bIns="42196" anchor="ctr"/>
          <a:p>
            <a:pPr algn="ctr"/>
            <a:r>
              <a:rPr lang="zh-CN" altLang="en-US" sz="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差速器</a:t>
            </a:r>
            <a:r>
              <a:rPr lang="zh-CN" altLang="en-US" sz="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工作原理</a:t>
            </a:r>
            <a:endParaRPr lang="zh-CN" altLang="en-US" sz="5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403812" y="1556792"/>
            <a:ext cx="3384376" cy="2387114"/>
            <a:chOff x="5679692" y="1662228"/>
            <a:chExt cx="975689" cy="688186"/>
          </a:xfrm>
        </p:grpSpPr>
        <p:pic>
          <p:nvPicPr>
            <p:cNvPr id="3" name="图片 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692" y="1662228"/>
              <a:ext cx="975689" cy="688186"/>
            </a:xfrm>
            <a:prstGeom prst="rect">
              <a:avLst/>
            </a:prstGeom>
          </p:spPr>
        </p:pic>
        <p:sp>
          <p:nvSpPr>
            <p:cNvPr id="5" name="矩形 4"/>
            <p:cNvSpPr/>
            <p:nvPr>
              <p:custDataLst>
                <p:tags r:id="rId6"/>
              </p:custDataLst>
            </p:nvPr>
          </p:nvSpPr>
          <p:spPr>
            <a:xfrm>
              <a:off x="5999483" y="1846608"/>
              <a:ext cx="336108" cy="319083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ctr"/>
              <a:r>
                <a:rPr lang="en-US" altLang="zh-CN" sz="6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03</a:t>
              </a:r>
              <a:endPara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6206753" y="365660"/>
            <a:ext cx="6482853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948225" name="PA_组合 948224"/>
          <p:cNvGrpSpPr/>
          <p:nvPr>
            <p:custDataLst>
              <p:tags r:id="rId2"/>
            </p:custDataLst>
          </p:nvPr>
        </p:nvGrpSpPr>
        <p:grpSpPr>
          <a:xfrm>
            <a:off x="1631333" y="2062751"/>
            <a:ext cx="8092082" cy="1969010"/>
            <a:chOff x="1631333" y="2062751"/>
            <a:chExt cx="8092082" cy="1969010"/>
          </a:xfrm>
        </p:grpSpPr>
        <p:grpSp>
          <p:nvGrpSpPr>
            <p:cNvPr id="7" name="PA_iSľiḑè"/>
            <p:cNvGrpSpPr/>
            <p:nvPr>
              <p:custDataLst>
                <p:tags r:id="rId3"/>
              </p:custDataLst>
            </p:nvPr>
          </p:nvGrpSpPr>
          <p:grpSpPr>
            <a:xfrm rot="20834396">
              <a:off x="5877071" y="2357160"/>
              <a:ext cx="2091658" cy="1674601"/>
              <a:chOff x="6209776" y="2964464"/>
              <a:chExt cx="2091658" cy="1674601"/>
            </a:xfrm>
          </p:grpSpPr>
          <p:grpSp>
            <p:nvGrpSpPr>
              <p:cNvPr id="10" name="íṧḻïḍè"/>
              <p:cNvGrpSpPr/>
              <p:nvPr/>
            </p:nvGrpSpPr>
            <p:grpSpPr>
              <a:xfrm rot="16902765">
                <a:off x="7154444" y="3492075"/>
                <a:ext cx="1530900" cy="763080"/>
                <a:chOff x="4332404" y="4149006"/>
                <a:chExt cx="1530900" cy="763080"/>
              </a:xfrm>
            </p:grpSpPr>
            <p:sp>
              <p:nvSpPr>
                <p:cNvPr id="18" name="ïṡľïḍê"/>
                <p:cNvSpPr/>
                <p:nvPr>
                  <p:custDataLst>
                    <p:tags r:id="rId4"/>
                  </p:custDataLst>
                </p:nvPr>
              </p:nvSpPr>
              <p:spPr bwMode="auto">
                <a:xfrm>
                  <a:off x="4987658" y="4417980"/>
                  <a:ext cx="195510" cy="196695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25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60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19" name="íś1iḍè"/>
                <p:cNvSpPr/>
                <p:nvPr>
                  <p:custDataLst>
                    <p:tags r:id="rId5"/>
                  </p:custDataLst>
                </p:nvPr>
              </p:nvSpPr>
              <p:spPr bwMode="auto">
                <a:xfrm>
                  <a:off x="4351362" y="4172704"/>
                  <a:ext cx="1492983" cy="696726"/>
                </a:xfrm>
                <a:custGeom>
                  <a:avLst/>
                  <a:gdLst>
                    <a:gd name="T0" fmla="*/ 160 w 312"/>
                    <a:gd name="T1" fmla="*/ 91 h 145"/>
                    <a:gd name="T2" fmla="*/ 153 w 312"/>
                    <a:gd name="T3" fmla="*/ 92 h 145"/>
                    <a:gd name="T4" fmla="*/ 147 w 312"/>
                    <a:gd name="T5" fmla="*/ 91 h 145"/>
                    <a:gd name="T6" fmla="*/ 147 w 312"/>
                    <a:gd name="T7" fmla="*/ 145 h 145"/>
                    <a:gd name="T8" fmla="*/ 160 w 312"/>
                    <a:gd name="T9" fmla="*/ 145 h 145"/>
                    <a:gd name="T10" fmla="*/ 160 w 312"/>
                    <a:gd name="T11" fmla="*/ 91 h 145"/>
                    <a:gd name="T12" fmla="*/ 9 w 312"/>
                    <a:gd name="T13" fmla="*/ 4 h 145"/>
                    <a:gd name="T14" fmla="*/ 0 w 312"/>
                    <a:gd name="T15" fmla="*/ 14 h 145"/>
                    <a:gd name="T16" fmla="*/ 133 w 312"/>
                    <a:gd name="T17" fmla="*/ 77 h 145"/>
                    <a:gd name="T18" fmla="*/ 133 w 312"/>
                    <a:gd name="T19" fmla="*/ 71 h 145"/>
                    <a:gd name="T20" fmla="*/ 134 w 312"/>
                    <a:gd name="T21" fmla="*/ 63 h 145"/>
                    <a:gd name="T22" fmla="*/ 9 w 312"/>
                    <a:gd name="T23" fmla="*/ 4 h 145"/>
                    <a:gd name="T24" fmla="*/ 302 w 312"/>
                    <a:gd name="T25" fmla="*/ 0 h 145"/>
                    <a:gd name="T26" fmla="*/ 172 w 312"/>
                    <a:gd name="T27" fmla="*/ 63 h 145"/>
                    <a:gd name="T28" fmla="*/ 174 w 312"/>
                    <a:gd name="T29" fmla="*/ 71 h 145"/>
                    <a:gd name="T30" fmla="*/ 173 w 312"/>
                    <a:gd name="T31" fmla="*/ 77 h 145"/>
                    <a:gd name="T32" fmla="*/ 312 w 312"/>
                    <a:gd name="T33" fmla="*/ 9 h 145"/>
                    <a:gd name="T34" fmla="*/ 302 w 312"/>
                    <a:gd name="T35" fmla="*/ 0 h 1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312" h="145">
                      <a:moveTo>
                        <a:pt x="160" y="91"/>
                      </a:moveTo>
                      <a:cubicBezTo>
                        <a:pt x="158" y="92"/>
                        <a:pt x="156" y="92"/>
                        <a:pt x="153" y="92"/>
                      </a:cubicBezTo>
                      <a:cubicBezTo>
                        <a:pt x="151" y="92"/>
                        <a:pt x="149" y="92"/>
                        <a:pt x="147" y="91"/>
                      </a:cubicBezTo>
                      <a:cubicBezTo>
                        <a:pt x="147" y="145"/>
                        <a:pt x="147" y="145"/>
                        <a:pt x="147" y="145"/>
                      </a:cubicBezTo>
                      <a:cubicBezTo>
                        <a:pt x="160" y="145"/>
                        <a:pt x="160" y="145"/>
                        <a:pt x="160" y="145"/>
                      </a:cubicBezTo>
                      <a:cubicBezTo>
                        <a:pt x="160" y="91"/>
                        <a:pt x="160" y="91"/>
                        <a:pt x="160" y="91"/>
                      </a:cubicBezTo>
                      <a:moveTo>
                        <a:pt x="9" y="4"/>
                      </a:move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36" y="50"/>
                        <a:pt x="83" y="72"/>
                        <a:pt x="133" y="77"/>
                      </a:cubicBezTo>
                      <a:cubicBezTo>
                        <a:pt x="133" y="75"/>
                        <a:pt x="133" y="73"/>
                        <a:pt x="133" y="71"/>
                      </a:cubicBezTo>
                      <a:cubicBezTo>
                        <a:pt x="133" y="69"/>
                        <a:pt x="133" y="66"/>
                        <a:pt x="134" y="63"/>
                      </a:cubicBezTo>
                      <a:cubicBezTo>
                        <a:pt x="87" y="59"/>
                        <a:pt x="43" y="39"/>
                        <a:pt x="9" y="4"/>
                      </a:cubicBezTo>
                      <a:moveTo>
                        <a:pt x="302" y="0"/>
                      </a:moveTo>
                      <a:cubicBezTo>
                        <a:pt x="268" y="36"/>
                        <a:pt x="222" y="59"/>
                        <a:pt x="172" y="63"/>
                      </a:cubicBezTo>
                      <a:cubicBezTo>
                        <a:pt x="174" y="66"/>
                        <a:pt x="174" y="69"/>
                        <a:pt x="174" y="71"/>
                      </a:cubicBezTo>
                      <a:cubicBezTo>
                        <a:pt x="174" y="73"/>
                        <a:pt x="174" y="75"/>
                        <a:pt x="173" y="77"/>
                      </a:cubicBezTo>
                      <a:cubicBezTo>
                        <a:pt x="226" y="72"/>
                        <a:pt x="276" y="48"/>
                        <a:pt x="312" y="9"/>
                      </a:cubicBezTo>
                      <a:cubicBezTo>
                        <a:pt x="302" y="0"/>
                        <a:pt x="302" y="0"/>
                        <a:pt x="302" y="0"/>
                      </a:cubicBezTo>
                    </a:path>
                  </a:pathLst>
                </a:custGeom>
                <a:solidFill>
                  <a:schemeClr val="bg1">
                    <a:alpha val="7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60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20" name="îśļïďê"/>
                <p:cNvSpPr/>
                <p:nvPr>
                  <p:custDataLst>
                    <p:tags r:id="rId6"/>
                  </p:custDataLst>
                </p:nvPr>
              </p:nvSpPr>
              <p:spPr bwMode="auto">
                <a:xfrm>
                  <a:off x="5781545" y="4149006"/>
                  <a:ext cx="81759" cy="86498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160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21" name="îš1ïḑé"/>
                <p:cNvSpPr/>
                <p:nvPr>
                  <p:custDataLst>
                    <p:tags r:id="rId7"/>
                  </p:custDataLst>
                </p:nvPr>
              </p:nvSpPr>
              <p:spPr bwMode="auto">
                <a:xfrm>
                  <a:off x="5044533" y="4825588"/>
                  <a:ext cx="81759" cy="86498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160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22" name="iŝḷiḍê"/>
                <p:cNvSpPr/>
                <p:nvPr>
                  <p:custDataLst>
                    <p:tags r:id="rId8"/>
                  </p:custDataLst>
                </p:nvPr>
              </p:nvSpPr>
              <p:spPr bwMode="auto">
                <a:xfrm>
                  <a:off x="4332404" y="4172704"/>
                  <a:ext cx="85314" cy="86498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160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23" name="íṧľíḑé"/>
                <p:cNvSpPr/>
                <p:nvPr>
                  <p:custDataLst>
                    <p:tags r:id="rId9"/>
                  </p:custDataLst>
                </p:nvPr>
              </p:nvSpPr>
              <p:spPr bwMode="auto">
                <a:xfrm>
                  <a:off x="5039793" y="4470116"/>
                  <a:ext cx="91238" cy="91238"/>
                </a:xfrm>
                <a:prstGeom prst="ellipse">
                  <a:avLst/>
                </a:prstGeom>
                <a:solidFill>
                  <a:srgbClr val="E6EB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60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11" name="íṥľidê"/>
              <p:cNvGrpSpPr/>
              <p:nvPr/>
            </p:nvGrpSpPr>
            <p:grpSpPr>
              <a:xfrm>
                <a:off x="6209776" y="2964464"/>
                <a:ext cx="1471983" cy="1471983"/>
                <a:chOff x="6507779" y="2708920"/>
                <a:chExt cx="1471983" cy="1471983"/>
              </a:xfrm>
            </p:grpSpPr>
            <p:sp>
              <p:nvSpPr>
                <p:cNvPr id="12" name="iṡḻíḍè"/>
                <p:cNvSpPr/>
                <p:nvPr>
                  <p:custDataLst>
                    <p:tags r:id="rId10"/>
                  </p:custDataLst>
                </p:nvPr>
              </p:nvSpPr>
              <p:spPr>
                <a:xfrm>
                  <a:off x="6507779" y="2708920"/>
                  <a:ext cx="1471983" cy="1471983"/>
                </a:xfrm>
                <a:prstGeom prst="ellipse">
                  <a:avLst/>
                </a:prstGeom>
                <a:solidFill>
                  <a:schemeClr val="bg1">
                    <a:alpha val="70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60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3" name="ïşlîďé"/>
                <p:cNvSpPr/>
                <p:nvPr>
                  <p:custDataLst>
                    <p:tags r:id="rId11"/>
                  </p:custDataLst>
                </p:nvPr>
              </p:nvSpPr>
              <p:spPr bwMode="auto">
                <a:xfrm>
                  <a:off x="6592176" y="2791104"/>
                  <a:ext cx="1302213" cy="1304582"/>
                </a:xfrm>
                <a:prstGeom prst="ellipse">
                  <a:avLst/>
                </a:prstGeom>
                <a:solidFill>
                  <a:srgbClr val="05266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60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5" name="ïSḷïḑé"/>
                <p:cNvSpPr/>
                <p:nvPr>
                  <p:custDataLst>
                    <p:tags r:id="rId12"/>
                  </p:custDataLst>
                </p:nvPr>
              </p:nvSpPr>
              <p:spPr bwMode="auto">
                <a:xfrm>
                  <a:off x="6721331" y="2915519"/>
                  <a:ext cx="689616" cy="575864"/>
                </a:xfrm>
                <a:custGeom>
                  <a:avLst/>
                  <a:gdLst>
                    <a:gd name="T0" fmla="*/ 0 w 144"/>
                    <a:gd name="T1" fmla="*/ 119 h 120"/>
                    <a:gd name="T2" fmla="*/ 0 w 144"/>
                    <a:gd name="T3" fmla="*/ 118 h 120"/>
                    <a:gd name="T4" fmla="*/ 0 w 144"/>
                    <a:gd name="T5" fmla="*/ 117 h 120"/>
                    <a:gd name="T6" fmla="*/ 0 w 144"/>
                    <a:gd name="T7" fmla="*/ 116 h 120"/>
                    <a:gd name="T8" fmla="*/ 0 w 144"/>
                    <a:gd name="T9" fmla="*/ 116 h 120"/>
                    <a:gd name="T10" fmla="*/ 0 w 144"/>
                    <a:gd name="T11" fmla="*/ 115 h 120"/>
                    <a:gd name="T12" fmla="*/ 0 w 144"/>
                    <a:gd name="T13" fmla="*/ 114 h 120"/>
                    <a:gd name="T14" fmla="*/ 0 w 144"/>
                    <a:gd name="T15" fmla="*/ 114 h 120"/>
                    <a:gd name="T16" fmla="*/ 0 w 144"/>
                    <a:gd name="T17" fmla="*/ 113 h 120"/>
                    <a:gd name="T18" fmla="*/ 0 w 144"/>
                    <a:gd name="T19" fmla="*/ 112 h 120"/>
                    <a:gd name="T20" fmla="*/ 0 w 144"/>
                    <a:gd name="T21" fmla="*/ 112 h 120"/>
                    <a:gd name="T22" fmla="*/ 0 w 144"/>
                    <a:gd name="T23" fmla="*/ 111 h 120"/>
                    <a:gd name="T24" fmla="*/ 0 w 144"/>
                    <a:gd name="T25" fmla="*/ 110 h 120"/>
                    <a:gd name="T26" fmla="*/ 144 w 144"/>
                    <a:gd name="T27" fmla="*/ 6 h 120"/>
                    <a:gd name="T28" fmla="*/ 142 w 144"/>
                    <a:gd name="T29" fmla="*/ 5 h 120"/>
                    <a:gd name="T30" fmla="*/ 142 w 144"/>
                    <a:gd name="T31" fmla="*/ 5 h 120"/>
                    <a:gd name="T32" fmla="*/ 141 w 144"/>
                    <a:gd name="T33" fmla="*/ 5 h 120"/>
                    <a:gd name="T34" fmla="*/ 140 w 144"/>
                    <a:gd name="T35" fmla="*/ 5 h 120"/>
                    <a:gd name="T36" fmla="*/ 140 w 144"/>
                    <a:gd name="T37" fmla="*/ 4 h 120"/>
                    <a:gd name="T38" fmla="*/ 139 w 144"/>
                    <a:gd name="T39" fmla="*/ 4 h 120"/>
                    <a:gd name="T40" fmla="*/ 139 w 144"/>
                    <a:gd name="T41" fmla="*/ 4 h 120"/>
                    <a:gd name="T42" fmla="*/ 138 w 144"/>
                    <a:gd name="T43" fmla="*/ 4 h 120"/>
                    <a:gd name="T44" fmla="*/ 138 w 144"/>
                    <a:gd name="T45" fmla="*/ 4 h 120"/>
                    <a:gd name="T46" fmla="*/ 137 w 144"/>
                    <a:gd name="T47" fmla="*/ 4 h 120"/>
                    <a:gd name="T48" fmla="*/ 136 w 144"/>
                    <a:gd name="T49" fmla="*/ 3 h 120"/>
                    <a:gd name="T50" fmla="*/ 136 w 144"/>
                    <a:gd name="T51" fmla="*/ 3 h 120"/>
                    <a:gd name="T52" fmla="*/ 135 w 144"/>
                    <a:gd name="T53" fmla="*/ 3 h 120"/>
                    <a:gd name="T54" fmla="*/ 134 w 144"/>
                    <a:gd name="T55" fmla="*/ 3 h 120"/>
                    <a:gd name="T56" fmla="*/ 133 w 144"/>
                    <a:gd name="T57" fmla="*/ 3 h 120"/>
                    <a:gd name="T58" fmla="*/ 132 w 144"/>
                    <a:gd name="T59" fmla="*/ 2 h 120"/>
                    <a:gd name="T60" fmla="*/ 132 w 144"/>
                    <a:gd name="T61" fmla="*/ 2 h 120"/>
                    <a:gd name="T62" fmla="*/ 131 w 144"/>
                    <a:gd name="T63" fmla="*/ 2 h 120"/>
                    <a:gd name="T64" fmla="*/ 130 w 144"/>
                    <a:gd name="T65" fmla="*/ 2 h 120"/>
                    <a:gd name="T66" fmla="*/ 129 w 144"/>
                    <a:gd name="T67" fmla="*/ 2 h 120"/>
                    <a:gd name="T68" fmla="*/ 128 w 144"/>
                    <a:gd name="T69" fmla="*/ 2 h 120"/>
                    <a:gd name="T70" fmla="*/ 127 w 144"/>
                    <a:gd name="T71" fmla="*/ 2 h 120"/>
                    <a:gd name="T72" fmla="*/ 126 w 144"/>
                    <a:gd name="T73" fmla="*/ 1 h 120"/>
                    <a:gd name="T74" fmla="*/ 126 w 144"/>
                    <a:gd name="T75" fmla="*/ 1 h 120"/>
                    <a:gd name="T76" fmla="*/ 125 w 144"/>
                    <a:gd name="T77" fmla="*/ 1 h 120"/>
                    <a:gd name="T78" fmla="*/ 124 w 144"/>
                    <a:gd name="T79" fmla="*/ 1 h 120"/>
                    <a:gd name="T80" fmla="*/ 123 w 144"/>
                    <a:gd name="T81" fmla="*/ 1 h 120"/>
                    <a:gd name="T82" fmla="*/ 122 w 144"/>
                    <a:gd name="T83" fmla="*/ 1 h 120"/>
                    <a:gd name="T84" fmla="*/ 122 w 144"/>
                    <a:gd name="T85" fmla="*/ 1 h 120"/>
                    <a:gd name="T86" fmla="*/ 121 w 144"/>
                    <a:gd name="T87" fmla="*/ 1 h 120"/>
                    <a:gd name="T88" fmla="*/ 121 w 144"/>
                    <a:gd name="T89" fmla="*/ 1 h 120"/>
                    <a:gd name="T90" fmla="*/ 120 w 144"/>
                    <a:gd name="T91" fmla="*/ 1 h 120"/>
                    <a:gd name="T92" fmla="*/ 119 w 144"/>
                    <a:gd name="T93" fmla="*/ 1 h 120"/>
                    <a:gd name="T94" fmla="*/ 119 w 144"/>
                    <a:gd name="T95" fmla="*/ 1 h 120"/>
                    <a:gd name="T96" fmla="*/ 118 w 144"/>
                    <a:gd name="T97" fmla="*/ 0 h 120"/>
                    <a:gd name="T98" fmla="*/ 118 w 144"/>
                    <a:gd name="T99" fmla="*/ 0 h 120"/>
                    <a:gd name="T100" fmla="*/ 117 w 144"/>
                    <a:gd name="T101" fmla="*/ 0 h 120"/>
                    <a:gd name="T102" fmla="*/ 116 w 144"/>
                    <a:gd name="T103" fmla="*/ 0 h 120"/>
                    <a:gd name="T104" fmla="*/ 116 w 144"/>
                    <a:gd name="T105" fmla="*/ 0 h 120"/>
                    <a:gd name="T106" fmla="*/ 115 w 144"/>
                    <a:gd name="T107" fmla="*/ 0 h 120"/>
                    <a:gd name="T108" fmla="*/ 114 w 144"/>
                    <a:gd name="T109" fmla="*/ 0 h 120"/>
                    <a:gd name="T110" fmla="*/ 114 w 144"/>
                    <a:gd name="T111" fmla="*/ 0 h 120"/>
                    <a:gd name="T112" fmla="*/ 113 w 144"/>
                    <a:gd name="T113" fmla="*/ 0 h 120"/>
                    <a:gd name="T114" fmla="*/ 113 w 144"/>
                    <a:gd name="T115" fmla="*/ 0 h 120"/>
                    <a:gd name="T116" fmla="*/ 112 w 144"/>
                    <a:gd name="T117" fmla="*/ 0 h 120"/>
                    <a:gd name="T118" fmla="*/ 111 w 144"/>
                    <a:gd name="T119" fmla="*/ 0 h 120"/>
                    <a:gd name="T120" fmla="*/ 111 w 144"/>
                    <a:gd name="T121" fmla="*/ 0 h 120"/>
                    <a:gd name="T122" fmla="*/ 110 w 144"/>
                    <a:gd name="T123" fmla="*/ 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144" h="120">
                      <a:moveTo>
                        <a:pt x="0" y="120"/>
                      </a:moveTo>
                      <a:cubicBezTo>
                        <a:pt x="0" y="120"/>
                        <a:pt x="0" y="120"/>
                        <a:pt x="0" y="120"/>
                      </a:cubicBezTo>
                      <a:cubicBezTo>
                        <a:pt x="0" y="120"/>
                        <a:pt x="0" y="120"/>
                        <a:pt x="0" y="120"/>
                      </a:cubicBezTo>
                      <a:moveTo>
                        <a:pt x="0" y="120"/>
                      </a:moveTo>
                      <a:cubicBezTo>
                        <a:pt x="0" y="120"/>
                        <a:pt x="0" y="120"/>
                        <a:pt x="0" y="120"/>
                      </a:cubicBezTo>
                      <a:cubicBezTo>
                        <a:pt x="0" y="120"/>
                        <a:pt x="0" y="120"/>
                        <a:pt x="0" y="120"/>
                      </a:cubicBezTo>
                      <a:moveTo>
                        <a:pt x="0" y="119"/>
                      </a:moveTo>
                      <a:cubicBezTo>
                        <a:pt x="0" y="119"/>
                        <a:pt x="0" y="119"/>
                        <a:pt x="0" y="119"/>
                      </a:cubicBezTo>
                      <a:cubicBezTo>
                        <a:pt x="0" y="119"/>
                        <a:pt x="0" y="119"/>
                        <a:pt x="0" y="119"/>
                      </a:cubicBezTo>
                      <a:moveTo>
                        <a:pt x="0" y="119"/>
                      </a:moveTo>
                      <a:cubicBezTo>
                        <a:pt x="0" y="119"/>
                        <a:pt x="0" y="119"/>
                        <a:pt x="0" y="119"/>
                      </a:cubicBezTo>
                      <a:cubicBezTo>
                        <a:pt x="0" y="119"/>
                        <a:pt x="0" y="119"/>
                        <a:pt x="0" y="119"/>
                      </a:cubicBezTo>
                      <a:moveTo>
                        <a:pt x="0" y="119"/>
                      </a:moveTo>
                      <a:cubicBezTo>
                        <a:pt x="0" y="119"/>
                        <a:pt x="0" y="119"/>
                        <a:pt x="0" y="119"/>
                      </a:cubicBezTo>
                      <a:cubicBezTo>
                        <a:pt x="0" y="119"/>
                        <a:pt x="0" y="119"/>
                        <a:pt x="0" y="119"/>
                      </a:cubicBezTo>
                      <a:moveTo>
                        <a:pt x="0" y="118"/>
                      </a:moveTo>
                      <a:cubicBezTo>
                        <a:pt x="0" y="118"/>
                        <a:pt x="0" y="118"/>
                        <a:pt x="0" y="118"/>
                      </a:cubicBezTo>
                      <a:cubicBezTo>
                        <a:pt x="0" y="118"/>
                        <a:pt x="0" y="118"/>
                        <a:pt x="0" y="118"/>
                      </a:cubicBezTo>
                      <a:moveTo>
                        <a:pt x="0" y="118"/>
                      </a:moveTo>
                      <a:cubicBezTo>
                        <a:pt x="0" y="118"/>
                        <a:pt x="0" y="118"/>
                        <a:pt x="0" y="118"/>
                      </a:cubicBezTo>
                      <a:cubicBezTo>
                        <a:pt x="0" y="118"/>
                        <a:pt x="0" y="118"/>
                        <a:pt x="0" y="118"/>
                      </a:cubicBezTo>
                      <a:moveTo>
                        <a:pt x="0" y="118"/>
                      </a:moveTo>
                      <a:cubicBezTo>
                        <a:pt x="0" y="118"/>
                        <a:pt x="0" y="118"/>
                        <a:pt x="0" y="118"/>
                      </a:cubicBezTo>
                      <a:cubicBezTo>
                        <a:pt x="0" y="118"/>
                        <a:pt x="0" y="118"/>
                        <a:pt x="0" y="118"/>
                      </a:cubicBezTo>
                      <a:moveTo>
                        <a:pt x="0" y="117"/>
                      </a:move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17"/>
                        <a:pt x="0" y="117"/>
                        <a:pt x="0" y="117"/>
                      </a:cubicBezTo>
                      <a:moveTo>
                        <a:pt x="0" y="117"/>
                      </a:move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17"/>
                        <a:pt x="0" y="117"/>
                        <a:pt x="0" y="117"/>
                      </a:cubicBezTo>
                      <a:moveTo>
                        <a:pt x="0" y="117"/>
                      </a:move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17"/>
                        <a:pt x="0" y="117"/>
                        <a:pt x="0" y="117"/>
                      </a:cubicBezTo>
                      <a:moveTo>
                        <a:pt x="0" y="116"/>
                      </a:moveTo>
                      <a:cubicBezTo>
                        <a:pt x="0" y="116"/>
                        <a:pt x="0" y="116"/>
                        <a:pt x="0" y="116"/>
                      </a:cubicBezTo>
                      <a:cubicBezTo>
                        <a:pt x="0" y="116"/>
                        <a:pt x="0" y="116"/>
                        <a:pt x="0" y="116"/>
                      </a:cubicBezTo>
                      <a:moveTo>
                        <a:pt x="0" y="116"/>
                      </a:moveTo>
                      <a:cubicBezTo>
                        <a:pt x="0" y="116"/>
                        <a:pt x="0" y="116"/>
                        <a:pt x="0" y="116"/>
                      </a:cubicBezTo>
                      <a:cubicBezTo>
                        <a:pt x="0" y="116"/>
                        <a:pt x="0" y="116"/>
                        <a:pt x="0" y="116"/>
                      </a:cubicBezTo>
                      <a:moveTo>
                        <a:pt x="0" y="116"/>
                      </a:moveTo>
                      <a:cubicBezTo>
                        <a:pt x="0" y="116"/>
                        <a:pt x="0" y="116"/>
                        <a:pt x="0" y="116"/>
                      </a:cubicBezTo>
                      <a:cubicBezTo>
                        <a:pt x="0" y="116"/>
                        <a:pt x="0" y="116"/>
                        <a:pt x="0" y="116"/>
                      </a:cubicBezTo>
                      <a:moveTo>
                        <a:pt x="0" y="116"/>
                      </a:moveTo>
                      <a:cubicBezTo>
                        <a:pt x="0" y="116"/>
                        <a:pt x="0" y="116"/>
                        <a:pt x="0" y="116"/>
                      </a:cubicBezTo>
                      <a:cubicBezTo>
                        <a:pt x="0" y="116"/>
                        <a:pt x="0" y="116"/>
                        <a:pt x="0" y="116"/>
                      </a:cubicBezTo>
                      <a:moveTo>
                        <a:pt x="0" y="115"/>
                      </a:moveTo>
                      <a:cubicBezTo>
                        <a:pt x="0" y="115"/>
                        <a:pt x="0" y="115"/>
                        <a:pt x="0" y="115"/>
                      </a:cubicBezTo>
                      <a:cubicBezTo>
                        <a:pt x="0" y="115"/>
                        <a:pt x="0" y="115"/>
                        <a:pt x="0" y="115"/>
                      </a:cubicBezTo>
                      <a:moveTo>
                        <a:pt x="0" y="115"/>
                      </a:moveTo>
                      <a:cubicBezTo>
                        <a:pt x="0" y="115"/>
                        <a:pt x="0" y="115"/>
                        <a:pt x="0" y="115"/>
                      </a:cubicBezTo>
                      <a:cubicBezTo>
                        <a:pt x="0" y="115"/>
                        <a:pt x="0" y="115"/>
                        <a:pt x="0" y="115"/>
                      </a:cubicBezTo>
                      <a:moveTo>
                        <a:pt x="0" y="115"/>
                      </a:moveTo>
                      <a:cubicBezTo>
                        <a:pt x="0" y="115"/>
                        <a:pt x="0" y="115"/>
                        <a:pt x="0" y="115"/>
                      </a:cubicBezTo>
                      <a:cubicBezTo>
                        <a:pt x="0" y="115"/>
                        <a:pt x="0" y="115"/>
                        <a:pt x="0" y="115"/>
                      </a:cubicBezTo>
                      <a:moveTo>
                        <a:pt x="0" y="115"/>
                      </a:moveTo>
                      <a:cubicBezTo>
                        <a:pt x="0" y="115"/>
                        <a:pt x="0" y="115"/>
                        <a:pt x="0" y="115"/>
                      </a:cubicBezTo>
                      <a:cubicBezTo>
                        <a:pt x="0" y="115"/>
                        <a:pt x="0" y="115"/>
                        <a:pt x="0" y="115"/>
                      </a:cubicBezTo>
                      <a:moveTo>
                        <a:pt x="0" y="114"/>
                      </a:moveTo>
                      <a:cubicBezTo>
                        <a:pt x="0" y="114"/>
                        <a:pt x="0" y="114"/>
                        <a:pt x="0" y="115"/>
                      </a:cubicBezTo>
                      <a:cubicBezTo>
                        <a:pt x="0" y="114"/>
                        <a:pt x="0" y="114"/>
                        <a:pt x="0" y="114"/>
                      </a:cubicBezTo>
                      <a:moveTo>
                        <a:pt x="0" y="114"/>
                      </a:moveTo>
                      <a:cubicBezTo>
                        <a:pt x="0" y="114"/>
                        <a:pt x="0" y="114"/>
                        <a:pt x="0" y="114"/>
                      </a:cubicBezTo>
                      <a:cubicBezTo>
                        <a:pt x="0" y="114"/>
                        <a:pt x="0" y="114"/>
                        <a:pt x="0" y="114"/>
                      </a:cubicBezTo>
                      <a:moveTo>
                        <a:pt x="0" y="114"/>
                      </a:moveTo>
                      <a:cubicBezTo>
                        <a:pt x="0" y="114"/>
                        <a:pt x="0" y="114"/>
                        <a:pt x="0" y="114"/>
                      </a:cubicBezTo>
                      <a:cubicBezTo>
                        <a:pt x="0" y="114"/>
                        <a:pt x="0" y="114"/>
                        <a:pt x="0" y="114"/>
                      </a:cubicBezTo>
                      <a:moveTo>
                        <a:pt x="0" y="114"/>
                      </a:moveTo>
                      <a:cubicBezTo>
                        <a:pt x="0" y="114"/>
                        <a:pt x="0" y="114"/>
                        <a:pt x="0" y="114"/>
                      </a:cubicBezTo>
                      <a:cubicBezTo>
                        <a:pt x="0" y="114"/>
                        <a:pt x="0" y="114"/>
                        <a:pt x="0" y="114"/>
                      </a:cubicBezTo>
                      <a:moveTo>
                        <a:pt x="0" y="114"/>
                      </a:moveTo>
                      <a:cubicBezTo>
                        <a:pt x="0" y="114"/>
                        <a:pt x="0" y="114"/>
                        <a:pt x="0" y="114"/>
                      </a:cubicBezTo>
                      <a:cubicBezTo>
                        <a:pt x="0" y="114"/>
                        <a:pt x="0" y="114"/>
                        <a:pt x="0" y="114"/>
                      </a:cubicBezTo>
                      <a:moveTo>
                        <a:pt x="0" y="113"/>
                      </a:moveTo>
                      <a:cubicBezTo>
                        <a:pt x="0" y="113"/>
                        <a:pt x="0" y="113"/>
                        <a:pt x="0" y="113"/>
                      </a:cubicBezTo>
                      <a:cubicBezTo>
                        <a:pt x="0" y="113"/>
                        <a:pt x="0" y="113"/>
                        <a:pt x="0" y="113"/>
                      </a:cubicBezTo>
                      <a:moveTo>
                        <a:pt x="0" y="113"/>
                      </a:moveTo>
                      <a:cubicBezTo>
                        <a:pt x="0" y="113"/>
                        <a:pt x="0" y="113"/>
                        <a:pt x="0" y="113"/>
                      </a:cubicBezTo>
                      <a:cubicBezTo>
                        <a:pt x="0" y="113"/>
                        <a:pt x="0" y="113"/>
                        <a:pt x="0" y="113"/>
                      </a:cubicBezTo>
                      <a:moveTo>
                        <a:pt x="0" y="113"/>
                      </a:moveTo>
                      <a:cubicBezTo>
                        <a:pt x="0" y="113"/>
                        <a:pt x="0" y="113"/>
                        <a:pt x="0" y="113"/>
                      </a:cubicBezTo>
                      <a:cubicBezTo>
                        <a:pt x="0" y="113"/>
                        <a:pt x="0" y="113"/>
                        <a:pt x="0" y="113"/>
                      </a:cubicBezTo>
                      <a:moveTo>
                        <a:pt x="0" y="113"/>
                      </a:moveTo>
                      <a:cubicBezTo>
                        <a:pt x="0" y="113"/>
                        <a:pt x="0" y="113"/>
                        <a:pt x="0" y="113"/>
                      </a:cubicBezTo>
                      <a:cubicBezTo>
                        <a:pt x="0" y="113"/>
                        <a:pt x="0" y="113"/>
                        <a:pt x="0" y="113"/>
                      </a:cubicBezTo>
                      <a:moveTo>
                        <a:pt x="0" y="112"/>
                      </a:moveTo>
                      <a:cubicBezTo>
                        <a:pt x="0" y="112"/>
                        <a:pt x="0" y="112"/>
                        <a:pt x="0" y="112"/>
                      </a:cubicBezTo>
                      <a:cubicBezTo>
                        <a:pt x="0" y="112"/>
                        <a:pt x="0" y="112"/>
                        <a:pt x="0" y="112"/>
                      </a:cubicBezTo>
                      <a:moveTo>
                        <a:pt x="0" y="112"/>
                      </a:moveTo>
                      <a:cubicBezTo>
                        <a:pt x="0" y="112"/>
                        <a:pt x="0" y="112"/>
                        <a:pt x="0" y="112"/>
                      </a:cubicBezTo>
                      <a:cubicBezTo>
                        <a:pt x="0" y="112"/>
                        <a:pt x="0" y="112"/>
                        <a:pt x="0" y="112"/>
                      </a:cubicBezTo>
                      <a:moveTo>
                        <a:pt x="0" y="112"/>
                      </a:moveTo>
                      <a:cubicBezTo>
                        <a:pt x="0" y="112"/>
                        <a:pt x="0" y="112"/>
                        <a:pt x="0" y="112"/>
                      </a:cubicBezTo>
                      <a:cubicBezTo>
                        <a:pt x="0" y="112"/>
                        <a:pt x="0" y="112"/>
                        <a:pt x="0" y="112"/>
                      </a:cubicBezTo>
                      <a:moveTo>
                        <a:pt x="0" y="112"/>
                      </a:moveTo>
                      <a:cubicBezTo>
                        <a:pt x="0" y="112"/>
                        <a:pt x="0" y="112"/>
                        <a:pt x="0" y="112"/>
                      </a:cubicBezTo>
                      <a:cubicBezTo>
                        <a:pt x="0" y="112"/>
                        <a:pt x="0" y="112"/>
                        <a:pt x="0" y="112"/>
                      </a:cubicBezTo>
                      <a:moveTo>
                        <a:pt x="0" y="112"/>
                      </a:moveTo>
                      <a:cubicBezTo>
                        <a:pt x="0" y="112"/>
                        <a:pt x="0" y="112"/>
                        <a:pt x="0" y="112"/>
                      </a:cubicBezTo>
                      <a:cubicBezTo>
                        <a:pt x="0" y="112"/>
                        <a:pt x="0" y="112"/>
                        <a:pt x="0" y="112"/>
                      </a:cubicBezTo>
                      <a:moveTo>
                        <a:pt x="0" y="111"/>
                      </a:moveTo>
                      <a:cubicBezTo>
                        <a:pt x="0" y="111"/>
                        <a:pt x="0" y="111"/>
                        <a:pt x="0" y="111"/>
                      </a:cubicBezTo>
                      <a:cubicBezTo>
                        <a:pt x="0" y="111"/>
                        <a:pt x="0" y="111"/>
                        <a:pt x="0" y="111"/>
                      </a:cubicBezTo>
                      <a:moveTo>
                        <a:pt x="0" y="111"/>
                      </a:moveTo>
                      <a:cubicBezTo>
                        <a:pt x="0" y="111"/>
                        <a:pt x="0" y="111"/>
                        <a:pt x="0" y="111"/>
                      </a:cubicBezTo>
                      <a:cubicBezTo>
                        <a:pt x="0" y="111"/>
                        <a:pt x="0" y="111"/>
                        <a:pt x="0" y="111"/>
                      </a:cubicBezTo>
                      <a:moveTo>
                        <a:pt x="0" y="111"/>
                      </a:moveTo>
                      <a:cubicBezTo>
                        <a:pt x="0" y="111"/>
                        <a:pt x="0" y="111"/>
                        <a:pt x="0" y="111"/>
                      </a:cubicBezTo>
                      <a:cubicBezTo>
                        <a:pt x="0" y="111"/>
                        <a:pt x="0" y="111"/>
                        <a:pt x="0" y="111"/>
                      </a:cubicBezTo>
                      <a:moveTo>
                        <a:pt x="0" y="111"/>
                      </a:moveTo>
                      <a:cubicBezTo>
                        <a:pt x="0" y="111"/>
                        <a:pt x="0" y="111"/>
                        <a:pt x="0" y="111"/>
                      </a:cubicBezTo>
                      <a:cubicBezTo>
                        <a:pt x="0" y="111"/>
                        <a:pt x="0" y="111"/>
                        <a:pt x="0" y="111"/>
                      </a:cubicBezTo>
                      <a:moveTo>
                        <a:pt x="0" y="110"/>
                      </a:moveTo>
                      <a:cubicBezTo>
                        <a:pt x="0" y="110"/>
                        <a:pt x="0" y="110"/>
                        <a:pt x="0" y="111"/>
                      </a:cubicBezTo>
                      <a:cubicBezTo>
                        <a:pt x="0" y="110"/>
                        <a:pt x="0" y="110"/>
                        <a:pt x="0" y="110"/>
                      </a:cubicBezTo>
                      <a:moveTo>
                        <a:pt x="0" y="110"/>
                      </a:moveTo>
                      <a:cubicBezTo>
                        <a:pt x="0" y="110"/>
                        <a:pt x="0" y="110"/>
                        <a:pt x="0" y="110"/>
                      </a:cubicBezTo>
                      <a:cubicBezTo>
                        <a:pt x="0" y="110"/>
                        <a:pt x="0" y="110"/>
                        <a:pt x="0" y="110"/>
                      </a:cubicBezTo>
                      <a:moveTo>
                        <a:pt x="0" y="110"/>
                      </a:moveTo>
                      <a:cubicBezTo>
                        <a:pt x="0" y="110"/>
                        <a:pt x="0" y="110"/>
                        <a:pt x="0" y="110"/>
                      </a:cubicBezTo>
                      <a:cubicBezTo>
                        <a:pt x="0" y="110"/>
                        <a:pt x="0" y="110"/>
                        <a:pt x="0" y="110"/>
                      </a:cubicBezTo>
                      <a:moveTo>
                        <a:pt x="0" y="110"/>
                      </a:moveTo>
                      <a:cubicBezTo>
                        <a:pt x="0" y="110"/>
                        <a:pt x="0" y="110"/>
                        <a:pt x="0" y="110"/>
                      </a:cubicBezTo>
                      <a:cubicBezTo>
                        <a:pt x="0" y="110"/>
                        <a:pt x="0" y="110"/>
                        <a:pt x="0" y="110"/>
                      </a:cubicBezTo>
                      <a:moveTo>
                        <a:pt x="144" y="6"/>
                      </a:moveTo>
                      <a:cubicBezTo>
                        <a:pt x="144" y="6"/>
                        <a:pt x="144" y="6"/>
                        <a:pt x="144" y="6"/>
                      </a:cubicBezTo>
                      <a:cubicBezTo>
                        <a:pt x="144" y="6"/>
                        <a:pt x="144" y="6"/>
                        <a:pt x="144" y="6"/>
                      </a:cubicBezTo>
                      <a:moveTo>
                        <a:pt x="143" y="5"/>
                      </a:moveTo>
                      <a:cubicBezTo>
                        <a:pt x="143" y="5"/>
                        <a:pt x="143" y="5"/>
                        <a:pt x="143" y="5"/>
                      </a:cubicBezTo>
                      <a:cubicBezTo>
                        <a:pt x="143" y="5"/>
                        <a:pt x="143" y="5"/>
                        <a:pt x="143" y="5"/>
                      </a:cubicBezTo>
                      <a:moveTo>
                        <a:pt x="143" y="5"/>
                      </a:moveTo>
                      <a:cubicBezTo>
                        <a:pt x="143" y="5"/>
                        <a:pt x="143" y="5"/>
                        <a:pt x="143" y="5"/>
                      </a:cubicBezTo>
                      <a:cubicBezTo>
                        <a:pt x="143" y="5"/>
                        <a:pt x="143" y="5"/>
                        <a:pt x="143" y="5"/>
                      </a:cubicBezTo>
                      <a:moveTo>
                        <a:pt x="142" y="5"/>
                      </a:moveTo>
                      <a:cubicBezTo>
                        <a:pt x="142" y="5"/>
                        <a:pt x="142" y="5"/>
                        <a:pt x="142" y="5"/>
                      </a:cubicBezTo>
                      <a:cubicBezTo>
                        <a:pt x="142" y="5"/>
                        <a:pt x="142" y="5"/>
                        <a:pt x="142" y="5"/>
                      </a:cubicBezTo>
                      <a:moveTo>
                        <a:pt x="142" y="5"/>
                      </a:moveTo>
                      <a:cubicBezTo>
                        <a:pt x="142" y="5"/>
                        <a:pt x="142" y="5"/>
                        <a:pt x="142" y="5"/>
                      </a:cubicBezTo>
                      <a:cubicBezTo>
                        <a:pt x="142" y="5"/>
                        <a:pt x="142" y="5"/>
                        <a:pt x="142" y="5"/>
                      </a:cubicBezTo>
                      <a:moveTo>
                        <a:pt x="142" y="5"/>
                      </a:moveTo>
                      <a:cubicBezTo>
                        <a:pt x="142" y="5"/>
                        <a:pt x="142" y="5"/>
                        <a:pt x="142" y="5"/>
                      </a:cubicBezTo>
                      <a:cubicBezTo>
                        <a:pt x="142" y="5"/>
                        <a:pt x="142" y="5"/>
                        <a:pt x="142" y="5"/>
                      </a:cubicBezTo>
                      <a:moveTo>
                        <a:pt x="142" y="5"/>
                      </a:moveTo>
                      <a:cubicBezTo>
                        <a:pt x="142" y="5"/>
                        <a:pt x="142" y="5"/>
                        <a:pt x="142" y="5"/>
                      </a:cubicBezTo>
                      <a:cubicBezTo>
                        <a:pt x="142" y="5"/>
                        <a:pt x="142" y="5"/>
                        <a:pt x="142" y="5"/>
                      </a:cubicBezTo>
                      <a:moveTo>
                        <a:pt x="142" y="5"/>
                      </a:moveTo>
                      <a:cubicBezTo>
                        <a:pt x="142" y="5"/>
                        <a:pt x="142" y="5"/>
                        <a:pt x="142" y="5"/>
                      </a:cubicBezTo>
                      <a:cubicBezTo>
                        <a:pt x="142" y="5"/>
                        <a:pt x="142" y="5"/>
                        <a:pt x="142" y="5"/>
                      </a:cubicBezTo>
                      <a:moveTo>
                        <a:pt x="141" y="5"/>
                      </a:moveTo>
                      <a:cubicBezTo>
                        <a:pt x="141" y="5"/>
                        <a:pt x="141" y="5"/>
                        <a:pt x="141" y="5"/>
                      </a:cubicBezTo>
                      <a:cubicBezTo>
                        <a:pt x="141" y="5"/>
                        <a:pt x="141" y="5"/>
                        <a:pt x="141" y="5"/>
                      </a:cubicBezTo>
                      <a:moveTo>
                        <a:pt x="141" y="5"/>
                      </a:moveTo>
                      <a:cubicBezTo>
                        <a:pt x="141" y="5"/>
                        <a:pt x="141" y="5"/>
                        <a:pt x="141" y="5"/>
                      </a:cubicBezTo>
                      <a:cubicBezTo>
                        <a:pt x="141" y="5"/>
                        <a:pt x="141" y="5"/>
                        <a:pt x="141" y="5"/>
                      </a:cubicBezTo>
                      <a:moveTo>
                        <a:pt x="141" y="5"/>
                      </a:moveTo>
                      <a:cubicBezTo>
                        <a:pt x="141" y="5"/>
                        <a:pt x="141" y="5"/>
                        <a:pt x="141" y="5"/>
                      </a:cubicBezTo>
                      <a:cubicBezTo>
                        <a:pt x="141" y="5"/>
                        <a:pt x="141" y="5"/>
                        <a:pt x="141" y="5"/>
                      </a:cubicBezTo>
                      <a:moveTo>
                        <a:pt x="141" y="5"/>
                      </a:moveTo>
                      <a:cubicBezTo>
                        <a:pt x="141" y="5"/>
                        <a:pt x="141" y="5"/>
                        <a:pt x="141" y="5"/>
                      </a:cubicBezTo>
                      <a:cubicBezTo>
                        <a:pt x="141" y="5"/>
                        <a:pt x="141" y="5"/>
                        <a:pt x="141" y="5"/>
                      </a:cubicBezTo>
                      <a:moveTo>
                        <a:pt x="140" y="5"/>
                      </a:moveTo>
                      <a:cubicBezTo>
                        <a:pt x="140" y="5"/>
                        <a:pt x="141" y="5"/>
                        <a:pt x="141" y="5"/>
                      </a:cubicBezTo>
                      <a:cubicBezTo>
                        <a:pt x="141" y="5"/>
                        <a:pt x="140" y="5"/>
                        <a:pt x="140" y="5"/>
                      </a:cubicBezTo>
                      <a:moveTo>
                        <a:pt x="140" y="5"/>
                      </a:moveTo>
                      <a:cubicBezTo>
                        <a:pt x="140" y="5"/>
                        <a:pt x="140" y="5"/>
                        <a:pt x="140" y="5"/>
                      </a:cubicBezTo>
                      <a:cubicBezTo>
                        <a:pt x="140" y="5"/>
                        <a:pt x="140" y="5"/>
                        <a:pt x="140" y="5"/>
                      </a:cubicBezTo>
                      <a:moveTo>
                        <a:pt x="140" y="4"/>
                      </a:moveTo>
                      <a:cubicBezTo>
                        <a:pt x="140" y="4"/>
                        <a:pt x="140" y="4"/>
                        <a:pt x="140" y="4"/>
                      </a:cubicBezTo>
                      <a:cubicBezTo>
                        <a:pt x="140" y="4"/>
                        <a:pt x="140" y="4"/>
                        <a:pt x="140" y="4"/>
                      </a:cubicBezTo>
                      <a:moveTo>
                        <a:pt x="140" y="4"/>
                      </a:moveTo>
                      <a:cubicBezTo>
                        <a:pt x="140" y="4"/>
                        <a:pt x="140" y="4"/>
                        <a:pt x="140" y="4"/>
                      </a:cubicBezTo>
                      <a:cubicBezTo>
                        <a:pt x="140" y="4"/>
                        <a:pt x="140" y="4"/>
                        <a:pt x="140" y="4"/>
                      </a:cubicBezTo>
                      <a:moveTo>
                        <a:pt x="140" y="4"/>
                      </a:moveTo>
                      <a:cubicBezTo>
                        <a:pt x="140" y="4"/>
                        <a:pt x="140" y="4"/>
                        <a:pt x="140" y="4"/>
                      </a:cubicBezTo>
                      <a:cubicBezTo>
                        <a:pt x="140" y="4"/>
                        <a:pt x="140" y="4"/>
                        <a:pt x="140" y="4"/>
                      </a:cubicBezTo>
                      <a:moveTo>
                        <a:pt x="140" y="4"/>
                      </a:moveTo>
                      <a:cubicBezTo>
                        <a:pt x="140" y="4"/>
                        <a:pt x="140" y="4"/>
                        <a:pt x="140" y="4"/>
                      </a:cubicBezTo>
                      <a:cubicBezTo>
                        <a:pt x="140" y="4"/>
                        <a:pt x="140" y="4"/>
                        <a:pt x="140" y="4"/>
                      </a:cubicBezTo>
                      <a:moveTo>
                        <a:pt x="139" y="4"/>
                      </a:moveTo>
                      <a:cubicBezTo>
                        <a:pt x="139" y="4"/>
                        <a:pt x="139" y="4"/>
                        <a:pt x="139" y="4"/>
                      </a:cubicBezTo>
                      <a:cubicBezTo>
                        <a:pt x="139" y="4"/>
                        <a:pt x="139" y="4"/>
                        <a:pt x="139" y="4"/>
                      </a:cubicBezTo>
                      <a:moveTo>
                        <a:pt x="139" y="4"/>
                      </a:moveTo>
                      <a:cubicBezTo>
                        <a:pt x="139" y="4"/>
                        <a:pt x="139" y="4"/>
                        <a:pt x="139" y="4"/>
                      </a:cubicBezTo>
                      <a:cubicBezTo>
                        <a:pt x="139" y="4"/>
                        <a:pt x="139" y="4"/>
                        <a:pt x="139" y="4"/>
                      </a:cubicBezTo>
                      <a:moveTo>
                        <a:pt x="139" y="4"/>
                      </a:moveTo>
                      <a:cubicBezTo>
                        <a:pt x="139" y="4"/>
                        <a:pt x="139" y="4"/>
                        <a:pt x="139" y="4"/>
                      </a:cubicBezTo>
                      <a:cubicBezTo>
                        <a:pt x="139" y="4"/>
                        <a:pt x="139" y="4"/>
                        <a:pt x="139" y="4"/>
                      </a:cubicBezTo>
                      <a:moveTo>
                        <a:pt x="139" y="4"/>
                      </a:moveTo>
                      <a:cubicBezTo>
                        <a:pt x="139" y="4"/>
                        <a:pt x="139" y="4"/>
                        <a:pt x="139" y="4"/>
                      </a:cubicBezTo>
                      <a:cubicBezTo>
                        <a:pt x="139" y="4"/>
                        <a:pt x="139" y="4"/>
                        <a:pt x="139" y="4"/>
                      </a:cubicBezTo>
                      <a:moveTo>
                        <a:pt x="138" y="4"/>
                      </a:moveTo>
                      <a:cubicBezTo>
                        <a:pt x="139" y="4"/>
                        <a:pt x="139" y="4"/>
                        <a:pt x="139" y="4"/>
                      </a:cubicBezTo>
                      <a:cubicBezTo>
                        <a:pt x="139" y="4"/>
                        <a:pt x="139" y="4"/>
                        <a:pt x="138" y="4"/>
                      </a:cubicBezTo>
                      <a:moveTo>
                        <a:pt x="138" y="4"/>
                      </a:moveTo>
                      <a:cubicBezTo>
                        <a:pt x="138" y="4"/>
                        <a:pt x="138" y="4"/>
                        <a:pt x="138" y="4"/>
                      </a:cubicBezTo>
                      <a:cubicBezTo>
                        <a:pt x="138" y="4"/>
                        <a:pt x="138" y="4"/>
                        <a:pt x="138" y="4"/>
                      </a:cubicBezTo>
                      <a:moveTo>
                        <a:pt x="138" y="4"/>
                      </a:moveTo>
                      <a:cubicBezTo>
                        <a:pt x="138" y="4"/>
                        <a:pt x="138" y="4"/>
                        <a:pt x="138" y="4"/>
                      </a:cubicBezTo>
                      <a:cubicBezTo>
                        <a:pt x="138" y="4"/>
                        <a:pt x="138" y="4"/>
                        <a:pt x="138" y="4"/>
                      </a:cubicBezTo>
                      <a:moveTo>
                        <a:pt x="138" y="4"/>
                      </a:moveTo>
                      <a:cubicBezTo>
                        <a:pt x="138" y="4"/>
                        <a:pt x="138" y="4"/>
                        <a:pt x="138" y="4"/>
                      </a:cubicBezTo>
                      <a:cubicBezTo>
                        <a:pt x="138" y="4"/>
                        <a:pt x="138" y="4"/>
                        <a:pt x="138" y="4"/>
                      </a:cubicBezTo>
                      <a:moveTo>
                        <a:pt x="138" y="4"/>
                      </a:moveTo>
                      <a:cubicBezTo>
                        <a:pt x="138" y="4"/>
                        <a:pt x="138" y="4"/>
                        <a:pt x="138" y="4"/>
                      </a:cubicBezTo>
                      <a:cubicBezTo>
                        <a:pt x="138" y="4"/>
                        <a:pt x="138" y="4"/>
                        <a:pt x="138" y="4"/>
                      </a:cubicBezTo>
                      <a:moveTo>
                        <a:pt x="138" y="4"/>
                      </a:moveTo>
                      <a:cubicBezTo>
                        <a:pt x="138" y="4"/>
                        <a:pt x="138" y="4"/>
                        <a:pt x="138" y="4"/>
                      </a:cubicBezTo>
                      <a:cubicBezTo>
                        <a:pt x="138" y="4"/>
                        <a:pt x="138" y="4"/>
                        <a:pt x="138" y="4"/>
                      </a:cubicBezTo>
                      <a:moveTo>
                        <a:pt x="137" y="4"/>
                      </a:moveTo>
                      <a:cubicBezTo>
                        <a:pt x="137" y="4"/>
                        <a:pt x="137" y="4"/>
                        <a:pt x="137" y="4"/>
                      </a:cubicBezTo>
                      <a:cubicBezTo>
                        <a:pt x="137" y="4"/>
                        <a:pt x="137" y="4"/>
                        <a:pt x="137" y="4"/>
                      </a:cubicBezTo>
                      <a:moveTo>
                        <a:pt x="137" y="4"/>
                      </a:moveTo>
                      <a:cubicBezTo>
                        <a:pt x="137" y="4"/>
                        <a:pt x="137" y="4"/>
                        <a:pt x="137" y="4"/>
                      </a:cubicBezTo>
                      <a:cubicBezTo>
                        <a:pt x="137" y="4"/>
                        <a:pt x="137" y="4"/>
                        <a:pt x="137" y="4"/>
                      </a:cubicBezTo>
                      <a:moveTo>
                        <a:pt x="137" y="4"/>
                      </a:moveTo>
                      <a:cubicBezTo>
                        <a:pt x="137" y="4"/>
                        <a:pt x="137" y="4"/>
                        <a:pt x="137" y="4"/>
                      </a:cubicBezTo>
                      <a:cubicBezTo>
                        <a:pt x="137" y="4"/>
                        <a:pt x="137" y="4"/>
                        <a:pt x="137" y="4"/>
                      </a:cubicBezTo>
                      <a:moveTo>
                        <a:pt x="137" y="4"/>
                      </a:moveTo>
                      <a:cubicBezTo>
                        <a:pt x="137" y="4"/>
                        <a:pt x="137" y="4"/>
                        <a:pt x="137" y="4"/>
                      </a:cubicBezTo>
                      <a:cubicBezTo>
                        <a:pt x="137" y="4"/>
                        <a:pt x="137" y="4"/>
                        <a:pt x="137" y="4"/>
                      </a:cubicBezTo>
                      <a:moveTo>
                        <a:pt x="136" y="3"/>
                      </a:moveTo>
                      <a:cubicBezTo>
                        <a:pt x="137" y="4"/>
                        <a:pt x="137" y="4"/>
                        <a:pt x="137" y="4"/>
                      </a:cubicBezTo>
                      <a:cubicBezTo>
                        <a:pt x="137" y="4"/>
                        <a:pt x="137" y="4"/>
                        <a:pt x="136" y="3"/>
                      </a:cubicBezTo>
                      <a:moveTo>
                        <a:pt x="136" y="3"/>
                      </a:moveTo>
                      <a:cubicBezTo>
                        <a:pt x="136" y="3"/>
                        <a:pt x="136" y="3"/>
                        <a:pt x="136" y="3"/>
                      </a:cubicBezTo>
                      <a:cubicBezTo>
                        <a:pt x="136" y="3"/>
                        <a:pt x="136" y="3"/>
                        <a:pt x="136" y="3"/>
                      </a:cubicBezTo>
                      <a:moveTo>
                        <a:pt x="136" y="3"/>
                      </a:moveTo>
                      <a:cubicBezTo>
                        <a:pt x="136" y="3"/>
                        <a:pt x="136" y="3"/>
                        <a:pt x="136" y="3"/>
                      </a:cubicBezTo>
                      <a:cubicBezTo>
                        <a:pt x="136" y="3"/>
                        <a:pt x="136" y="3"/>
                        <a:pt x="136" y="3"/>
                      </a:cubicBezTo>
                      <a:moveTo>
                        <a:pt x="136" y="3"/>
                      </a:moveTo>
                      <a:cubicBezTo>
                        <a:pt x="136" y="3"/>
                        <a:pt x="136" y="3"/>
                        <a:pt x="136" y="3"/>
                      </a:cubicBezTo>
                      <a:cubicBezTo>
                        <a:pt x="136" y="3"/>
                        <a:pt x="136" y="3"/>
                        <a:pt x="136" y="3"/>
                      </a:cubicBezTo>
                      <a:moveTo>
                        <a:pt x="136" y="3"/>
                      </a:moveTo>
                      <a:cubicBezTo>
                        <a:pt x="136" y="3"/>
                        <a:pt x="136" y="3"/>
                        <a:pt x="136" y="3"/>
                      </a:cubicBezTo>
                      <a:cubicBezTo>
                        <a:pt x="136" y="3"/>
                        <a:pt x="136" y="3"/>
                        <a:pt x="136" y="3"/>
                      </a:cubicBezTo>
                      <a:moveTo>
                        <a:pt x="135" y="3"/>
                      </a:moveTo>
                      <a:cubicBezTo>
                        <a:pt x="135" y="3"/>
                        <a:pt x="136" y="3"/>
                        <a:pt x="136" y="3"/>
                      </a:cubicBezTo>
                      <a:cubicBezTo>
                        <a:pt x="136" y="3"/>
                        <a:pt x="135" y="3"/>
                        <a:pt x="135" y="3"/>
                      </a:cubicBezTo>
                      <a:moveTo>
                        <a:pt x="135" y="3"/>
                      </a:moveTo>
                      <a:cubicBezTo>
                        <a:pt x="135" y="3"/>
                        <a:pt x="135" y="3"/>
                        <a:pt x="135" y="3"/>
                      </a:cubicBezTo>
                      <a:cubicBezTo>
                        <a:pt x="135" y="3"/>
                        <a:pt x="135" y="3"/>
                        <a:pt x="135" y="3"/>
                      </a:cubicBezTo>
                      <a:moveTo>
                        <a:pt x="135" y="3"/>
                      </a:moveTo>
                      <a:cubicBezTo>
                        <a:pt x="135" y="3"/>
                        <a:pt x="135" y="3"/>
                        <a:pt x="135" y="3"/>
                      </a:cubicBezTo>
                      <a:cubicBezTo>
                        <a:pt x="135" y="3"/>
                        <a:pt x="135" y="3"/>
                        <a:pt x="135" y="3"/>
                      </a:cubicBezTo>
                      <a:moveTo>
                        <a:pt x="134" y="3"/>
                      </a:moveTo>
                      <a:cubicBezTo>
                        <a:pt x="134" y="3"/>
                        <a:pt x="135" y="3"/>
                        <a:pt x="135" y="3"/>
                      </a:cubicBezTo>
                      <a:cubicBezTo>
                        <a:pt x="135" y="3"/>
                        <a:pt x="134" y="3"/>
                        <a:pt x="134" y="3"/>
                      </a:cubicBezTo>
                      <a:moveTo>
                        <a:pt x="134" y="3"/>
                      </a:moveTo>
                      <a:cubicBezTo>
                        <a:pt x="134" y="3"/>
                        <a:pt x="134" y="3"/>
                        <a:pt x="134" y="3"/>
                      </a:cubicBezTo>
                      <a:cubicBezTo>
                        <a:pt x="134" y="3"/>
                        <a:pt x="134" y="3"/>
                        <a:pt x="134" y="3"/>
                      </a:cubicBezTo>
                      <a:moveTo>
                        <a:pt x="134" y="3"/>
                      </a:moveTo>
                      <a:cubicBezTo>
                        <a:pt x="134" y="3"/>
                        <a:pt x="134" y="3"/>
                        <a:pt x="134" y="3"/>
                      </a:cubicBezTo>
                      <a:cubicBezTo>
                        <a:pt x="134" y="3"/>
                        <a:pt x="134" y="3"/>
                        <a:pt x="134" y="3"/>
                      </a:cubicBezTo>
                      <a:moveTo>
                        <a:pt x="134" y="3"/>
                      </a:moveTo>
                      <a:cubicBezTo>
                        <a:pt x="134" y="3"/>
                        <a:pt x="134" y="3"/>
                        <a:pt x="134" y="3"/>
                      </a:cubicBezTo>
                      <a:cubicBezTo>
                        <a:pt x="134" y="3"/>
                        <a:pt x="134" y="3"/>
                        <a:pt x="134" y="3"/>
                      </a:cubicBezTo>
                      <a:moveTo>
                        <a:pt x="133" y="3"/>
                      </a:moveTo>
                      <a:cubicBezTo>
                        <a:pt x="133" y="3"/>
                        <a:pt x="134" y="3"/>
                        <a:pt x="134" y="3"/>
                      </a:cubicBezTo>
                      <a:cubicBezTo>
                        <a:pt x="134" y="3"/>
                        <a:pt x="133" y="3"/>
                        <a:pt x="133" y="3"/>
                      </a:cubicBezTo>
                      <a:moveTo>
                        <a:pt x="133" y="3"/>
                      </a:moveTo>
                      <a:cubicBezTo>
                        <a:pt x="133" y="3"/>
                        <a:pt x="133" y="3"/>
                        <a:pt x="133" y="3"/>
                      </a:cubicBezTo>
                      <a:cubicBezTo>
                        <a:pt x="133" y="3"/>
                        <a:pt x="133" y="3"/>
                        <a:pt x="133" y="3"/>
                      </a:cubicBezTo>
                      <a:moveTo>
                        <a:pt x="133" y="3"/>
                      </a:moveTo>
                      <a:cubicBezTo>
                        <a:pt x="133" y="3"/>
                        <a:pt x="133" y="3"/>
                        <a:pt x="133" y="3"/>
                      </a:cubicBezTo>
                      <a:cubicBezTo>
                        <a:pt x="133" y="3"/>
                        <a:pt x="133" y="3"/>
                        <a:pt x="133" y="3"/>
                      </a:cubicBezTo>
                      <a:moveTo>
                        <a:pt x="133" y="3"/>
                      </a:moveTo>
                      <a:cubicBezTo>
                        <a:pt x="133" y="3"/>
                        <a:pt x="133" y="3"/>
                        <a:pt x="133" y="3"/>
                      </a:cubicBezTo>
                      <a:cubicBezTo>
                        <a:pt x="133" y="3"/>
                        <a:pt x="133" y="3"/>
                        <a:pt x="133" y="3"/>
                      </a:cubicBezTo>
                      <a:moveTo>
                        <a:pt x="132" y="2"/>
                      </a:moveTo>
                      <a:cubicBezTo>
                        <a:pt x="132" y="3"/>
                        <a:pt x="133" y="3"/>
                        <a:pt x="133" y="3"/>
                      </a:cubicBezTo>
                      <a:cubicBezTo>
                        <a:pt x="133" y="3"/>
                        <a:pt x="132" y="3"/>
                        <a:pt x="132" y="2"/>
                      </a:cubicBezTo>
                      <a:moveTo>
                        <a:pt x="132" y="2"/>
                      </a:moveTo>
                      <a:cubicBezTo>
                        <a:pt x="132" y="2"/>
                        <a:pt x="132" y="2"/>
                        <a:pt x="132" y="2"/>
                      </a:cubicBezTo>
                      <a:cubicBezTo>
                        <a:pt x="132" y="2"/>
                        <a:pt x="132" y="2"/>
                        <a:pt x="132" y="2"/>
                      </a:cubicBezTo>
                      <a:moveTo>
                        <a:pt x="132" y="2"/>
                      </a:moveTo>
                      <a:cubicBezTo>
                        <a:pt x="132" y="2"/>
                        <a:pt x="132" y="2"/>
                        <a:pt x="132" y="2"/>
                      </a:cubicBezTo>
                      <a:cubicBezTo>
                        <a:pt x="132" y="2"/>
                        <a:pt x="132" y="2"/>
                        <a:pt x="132" y="2"/>
                      </a:cubicBezTo>
                      <a:moveTo>
                        <a:pt x="132" y="2"/>
                      </a:moveTo>
                      <a:cubicBezTo>
                        <a:pt x="132" y="2"/>
                        <a:pt x="132" y="2"/>
                        <a:pt x="132" y="2"/>
                      </a:cubicBezTo>
                      <a:cubicBezTo>
                        <a:pt x="132" y="2"/>
                        <a:pt x="132" y="2"/>
                        <a:pt x="132" y="2"/>
                      </a:cubicBezTo>
                      <a:moveTo>
                        <a:pt x="132" y="2"/>
                      </a:moveTo>
                      <a:cubicBezTo>
                        <a:pt x="132" y="2"/>
                        <a:pt x="132" y="2"/>
                        <a:pt x="132" y="2"/>
                      </a:cubicBezTo>
                      <a:cubicBezTo>
                        <a:pt x="132" y="2"/>
                        <a:pt x="132" y="2"/>
                        <a:pt x="132" y="2"/>
                      </a:cubicBezTo>
                      <a:moveTo>
                        <a:pt x="131" y="2"/>
                      </a:moveTo>
                      <a:cubicBezTo>
                        <a:pt x="131" y="2"/>
                        <a:pt x="131" y="2"/>
                        <a:pt x="131" y="2"/>
                      </a:cubicBezTo>
                      <a:cubicBezTo>
                        <a:pt x="131" y="2"/>
                        <a:pt x="131" y="2"/>
                        <a:pt x="131" y="2"/>
                      </a:cubicBezTo>
                      <a:moveTo>
                        <a:pt x="131" y="2"/>
                      </a:moveTo>
                      <a:cubicBezTo>
                        <a:pt x="131" y="2"/>
                        <a:pt x="131" y="2"/>
                        <a:pt x="131" y="2"/>
                      </a:cubicBezTo>
                      <a:cubicBezTo>
                        <a:pt x="131" y="2"/>
                        <a:pt x="131" y="2"/>
                        <a:pt x="131" y="2"/>
                      </a:cubicBezTo>
                      <a:moveTo>
                        <a:pt x="131" y="2"/>
                      </a:moveTo>
                      <a:cubicBezTo>
                        <a:pt x="131" y="2"/>
                        <a:pt x="131" y="2"/>
                        <a:pt x="131" y="2"/>
                      </a:cubicBezTo>
                      <a:cubicBezTo>
                        <a:pt x="131" y="2"/>
                        <a:pt x="131" y="2"/>
                        <a:pt x="131" y="2"/>
                      </a:cubicBezTo>
                      <a:moveTo>
                        <a:pt x="131" y="2"/>
                      </a:moveTo>
                      <a:cubicBezTo>
                        <a:pt x="131" y="2"/>
                        <a:pt x="131" y="2"/>
                        <a:pt x="131" y="2"/>
                      </a:cubicBezTo>
                      <a:cubicBezTo>
                        <a:pt x="131" y="2"/>
                        <a:pt x="131" y="2"/>
                        <a:pt x="131" y="2"/>
                      </a:cubicBezTo>
                      <a:moveTo>
                        <a:pt x="130" y="2"/>
                      </a:moveTo>
                      <a:cubicBezTo>
                        <a:pt x="130" y="2"/>
                        <a:pt x="130" y="2"/>
                        <a:pt x="130" y="2"/>
                      </a:cubicBezTo>
                      <a:cubicBezTo>
                        <a:pt x="130" y="2"/>
                        <a:pt x="130" y="2"/>
                        <a:pt x="130" y="2"/>
                      </a:cubicBezTo>
                      <a:moveTo>
                        <a:pt x="130" y="2"/>
                      </a:moveTo>
                      <a:cubicBezTo>
                        <a:pt x="130" y="2"/>
                        <a:pt x="130" y="2"/>
                        <a:pt x="130" y="2"/>
                      </a:cubicBezTo>
                      <a:cubicBezTo>
                        <a:pt x="130" y="2"/>
                        <a:pt x="130" y="2"/>
                        <a:pt x="130" y="2"/>
                      </a:cubicBezTo>
                      <a:moveTo>
                        <a:pt x="130" y="2"/>
                      </a:moveTo>
                      <a:cubicBezTo>
                        <a:pt x="130" y="2"/>
                        <a:pt x="130" y="2"/>
                        <a:pt x="130" y="2"/>
                      </a:cubicBezTo>
                      <a:cubicBezTo>
                        <a:pt x="130" y="2"/>
                        <a:pt x="130" y="2"/>
                        <a:pt x="130" y="2"/>
                      </a:cubicBezTo>
                      <a:moveTo>
                        <a:pt x="129" y="2"/>
                      </a:moveTo>
                      <a:cubicBezTo>
                        <a:pt x="130" y="2"/>
                        <a:pt x="130" y="2"/>
                        <a:pt x="130" y="2"/>
                      </a:cubicBezTo>
                      <a:cubicBezTo>
                        <a:pt x="130" y="2"/>
                        <a:pt x="130" y="2"/>
                        <a:pt x="129" y="2"/>
                      </a:cubicBezTo>
                      <a:moveTo>
                        <a:pt x="129" y="2"/>
                      </a:moveTo>
                      <a:cubicBezTo>
                        <a:pt x="129" y="2"/>
                        <a:pt x="129" y="2"/>
                        <a:pt x="129" y="2"/>
                      </a:cubicBezTo>
                      <a:cubicBezTo>
                        <a:pt x="129" y="2"/>
                        <a:pt x="129" y="2"/>
                        <a:pt x="129" y="2"/>
                      </a:cubicBezTo>
                      <a:moveTo>
                        <a:pt x="129" y="2"/>
                      </a:moveTo>
                      <a:cubicBezTo>
                        <a:pt x="129" y="2"/>
                        <a:pt x="129" y="2"/>
                        <a:pt x="129" y="2"/>
                      </a:cubicBezTo>
                      <a:cubicBezTo>
                        <a:pt x="129" y="2"/>
                        <a:pt x="129" y="2"/>
                        <a:pt x="129" y="2"/>
                      </a:cubicBezTo>
                      <a:moveTo>
                        <a:pt x="128" y="2"/>
                      </a:moveTo>
                      <a:cubicBezTo>
                        <a:pt x="129" y="2"/>
                        <a:pt x="129" y="2"/>
                        <a:pt x="129" y="2"/>
                      </a:cubicBezTo>
                      <a:cubicBezTo>
                        <a:pt x="129" y="2"/>
                        <a:pt x="129" y="2"/>
                        <a:pt x="128" y="2"/>
                      </a:cubicBezTo>
                      <a:moveTo>
                        <a:pt x="128" y="2"/>
                      </a:moveTo>
                      <a:cubicBezTo>
                        <a:pt x="128" y="2"/>
                        <a:pt x="128" y="2"/>
                        <a:pt x="128" y="2"/>
                      </a:cubicBezTo>
                      <a:cubicBezTo>
                        <a:pt x="128" y="2"/>
                        <a:pt x="128" y="2"/>
                        <a:pt x="128" y="2"/>
                      </a:cubicBezTo>
                      <a:moveTo>
                        <a:pt x="128" y="2"/>
                      </a:moveTo>
                      <a:cubicBezTo>
                        <a:pt x="128" y="2"/>
                        <a:pt x="128" y="2"/>
                        <a:pt x="128" y="2"/>
                      </a:cubicBezTo>
                      <a:cubicBezTo>
                        <a:pt x="128" y="2"/>
                        <a:pt x="128" y="2"/>
                        <a:pt x="128" y="2"/>
                      </a:cubicBezTo>
                      <a:moveTo>
                        <a:pt x="127" y="2"/>
                      </a:moveTo>
                      <a:cubicBezTo>
                        <a:pt x="128" y="2"/>
                        <a:pt x="128" y="2"/>
                        <a:pt x="128" y="2"/>
                      </a:cubicBezTo>
                      <a:cubicBezTo>
                        <a:pt x="128" y="2"/>
                        <a:pt x="128" y="2"/>
                        <a:pt x="127" y="2"/>
                      </a:cubicBezTo>
                      <a:moveTo>
                        <a:pt x="127" y="1"/>
                      </a:moveTo>
                      <a:cubicBezTo>
                        <a:pt x="127" y="2"/>
                        <a:pt x="127" y="2"/>
                        <a:pt x="127" y="2"/>
                      </a:cubicBezTo>
                      <a:cubicBezTo>
                        <a:pt x="127" y="2"/>
                        <a:pt x="127" y="2"/>
                        <a:pt x="127" y="1"/>
                      </a:cubicBezTo>
                      <a:moveTo>
                        <a:pt x="127" y="1"/>
                      </a:moveTo>
                      <a:cubicBezTo>
                        <a:pt x="127" y="1"/>
                        <a:pt x="127" y="1"/>
                        <a:pt x="127" y="1"/>
                      </a:cubicBezTo>
                      <a:cubicBezTo>
                        <a:pt x="127" y="1"/>
                        <a:pt x="127" y="1"/>
                        <a:pt x="127" y="1"/>
                      </a:cubicBezTo>
                      <a:moveTo>
                        <a:pt x="126" y="1"/>
                      </a:moveTo>
                      <a:cubicBezTo>
                        <a:pt x="127" y="1"/>
                        <a:pt x="127" y="1"/>
                        <a:pt x="127" y="1"/>
                      </a:cubicBezTo>
                      <a:cubicBezTo>
                        <a:pt x="127" y="1"/>
                        <a:pt x="127" y="1"/>
                        <a:pt x="126" y="1"/>
                      </a:cubicBezTo>
                      <a:moveTo>
                        <a:pt x="126" y="1"/>
                      </a:moveTo>
                      <a:cubicBezTo>
                        <a:pt x="126" y="1"/>
                        <a:pt x="126" y="1"/>
                        <a:pt x="126" y="1"/>
                      </a:cubicBezTo>
                      <a:cubicBezTo>
                        <a:pt x="126" y="1"/>
                        <a:pt x="126" y="1"/>
                        <a:pt x="126" y="1"/>
                      </a:cubicBezTo>
                      <a:moveTo>
                        <a:pt x="126" y="1"/>
                      </a:moveTo>
                      <a:cubicBezTo>
                        <a:pt x="126" y="1"/>
                        <a:pt x="126" y="1"/>
                        <a:pt x="126" y="1"/>
                      </a:cubicBezTo>
                      <a:cubicBezTo>
                        <a:pt x="126" y="1"/>
                        <a:pt x="126" y="1"/>
                        <a:pt x="126" y="1"/>
                      </a:cubicBezTo>
                      <a:moveTo>
                        <a:pt x="126" y="1"/>
                      </a:moveTo>
                      <a:cubicBezTo>
                        <a:pt x="126" y="1"/>
                        <a:pt x="126" y="1"/>
                        <a:pt x="126" y="1"/>
                      </a:cubicBezTo>
                      <a:cubicBezTo>
                        <a:pt x="126" y="1"/>
                        <a:pt x="126" y="1"/>
                        <a:pt x="126" y="1"/>
                      </a:cubicBezTo>
                      <a:moveTo>
                        <a:pt x="125" y="1"/>
                      </a:moveTo>
                      <a:cubicBezTo>
                        <a:pt x="125" y="1"/>
                        <a:pt x="126" y="1"/>
                        <a:pt x="126" y="1"/>
                      </a:cubicBezTo>
                      <a:cubicBezTo>
                        <a:pt x="126" y="1"/>
                        <a:pt x="125" y="1"/>
                        <a:pt x="125" y="1"/>
                      </a:cubicBezTo>
                      <a:moveTo>
                        <a:pt x="125" y="1"/>
                      </a:moveTo>
                      <a:cubicBezTo>
                        <a:pt x="125" y="1"/>
                        <a:pt x="125" y="1"/>
                        <a:pt x="125" y="1"/>
                      </a:cubicBezTo>
                      <a:cubicBezTo>
                        <a:pt x="125" y="1"/>
                        <a:pt x="125" y="1"/>
                        <a:pt x="125" y="1"/>
                      </a:cubicBezTo>
                      <a:moveTo>
                        <a:pt x="125" y="1"/>
                      </a:moveTo>
                      <a:cubicBezTo>
                        <a:pt x="125" y="1"/>
                        <a:pt x="125" y="1"/>
                        <a:pt x="125" y="1"/>
                      </a:cubicBezTo>
                      <a:cubicBezTo>
                        <a:pt x="125" y="1"/>
                        <a:pt x="125" y="1"/>
                        <a:pt x="125" y="1"/>
                      </a:cubicBezTo>
                      <a:moveTo>
                        <a:pt x="125" y="1"/>
                      </a:moveTo>
                      <a:cubicBezTo>
                        <a:pt x="125" y="1"/>
                        <a:pt x="125" y="1"/>
                        <a:pt x="125" y="1"/>
                      </a:cubicBezTo>
                      <a:cubicBezTo>
                        <a:pt x="125" y="1"/>
                        <a:pt x="125" y="1"/>
                        <a:pt x="125" y="1"/>
                      </a:cubicBezTo>
                      <a:moveTo>
                        <a:pt x="124" y="1"/>
                      </a:moveTo>
                      <a:cubicBezTo>
                        <a:pt x="124" y="1"/>
                        <a:pt x="125" y="1"/>
                        <a:pt x="125" y="1"/>
                      </a:cubicBezTo>
                      <a:cubicBezTo>
                        <a:pt x="125" y="1"/>
                        <a:pt x="124" y="1"/>
                        <a:pt x="124" y="1"/>
                      </a:cubicBezTo>
                      <a:moveTo>
                        <a:pt x="124" y="1"/>
                      </a:moveTo>
                      <a:cubicBezTo>
                        <a:pt x="124" y="1"/>
                        <a:pt x="124" y="1"/>
                        <a:pt x="124" y="1"/>
                      </a:cubicBezTo>
                      <a:cubicBezTo>
                        <a:pt x="124" y="1"/>
                        <a:pt x="124" y="1"/>
                        <a:pt x="124" y="1"/>
                      </a:cubicBezTo>
                      <a:moveTo>
                        <a:pt x="124" y="1"/>
                      </a:moveTo>
                      <a:cubicBezTo>
                        <a:pt x="124" y="1"/>
                        <a:pt x="124" y="1"/>
                        <a:pt x="124" y="1"/>
                      </a:cubicBezTo>
                      <a:cubicBezTo>
                        <a:pt x="124" y="1"/>
                        <a:pt x="124" y="1"/>
                        <a:pt x="124" y="1"/>
                      </a:cubicBezTo>
                      <a:moveTo>
                        <a:pt x="124" y="1"/>
                      </a:moveTo>
                      <a:cubicBezTo>
                        <a:pt x="124" y="1"/>
                        <a:pt x="124" y="1"/>
                        <a:pt x="124" y="1"/>
                      </a:cubicBezTo>
                      <a:cubicBezTo>
                        <a:pt x="124" y="1"/>
                        <a:pt x="124" y="1"/>
                        <a:pt x="124" y="1"/>
                      </a:cubicBezTo>
                      <a:moveTo>
                        <a:pt x="123" y="1"/>
                      </a:moveTo>
                      <a:cubicBezTo>
                        <a:pt x="123" y="1"/>
                        <a:pt x="123" y="1"/>
                        <a:pt x="124" y="1"/>
                      </a:cubicBezTo>
                      <a:cubicBezTo>
                        <a:pt x="123" y="1"/>
                        <a:pt x="123" y="1"/>
                        <a:pt x="123" y="1"/>
                      </a:cubicBezTo>
                      <a:moveTo>
                        <a:pt x="123" y="1"/>
                      </a:moveTo>
                      <a:cubicBezTo>
                        <a:pt x="123" y="1"/>
                        <a:pt x="123" y="1"/>
                        <a:pt x="123" y="1"/>
                      </a:cubicBezTo>
                      <a:cubicBezTo>
                        <a:pt x="123" y="1"/>
                        <a:pt x="123" y="1"/>
                        <a:pt x="123" y="1"/>
                      </a:cubicBezTo>
                      <a:moveTo>
                        <a:pt x="123" y="1"/>
                      </a:moveTo>
                      <a:cubicBezTo>
                        <a:pt x="123" y="1"/>
                        <a:pt x="123" y="1"/>
                        <a:pt x="123" y="1"/>
                      </a:cubicBezTo>
                      <a:cubicBezTo>
                        <a:pt x="123" y="1"/>
                        <a:pt x="123" y="1"/>
                        <a:pt x="123" y="1"/>
                      </a:cubicBezTo>
                      <a:moveTo>
                        <a:pt x="122" y="1"/>
                      </a:moveTo>
                      <a:cubicBezTo>
                        <a:pt x="123" y="1"/>
                        <a:pt x="123" y="1"/>
                        <a:pt x="123" y="1"/>
                      </a:cubicBezTo>
                      <a:cubicBezTo>
                        <a:pt x="123" y="1"/>
                        <a:pt x="123" y="1"/>
                        <a:pt x="122" y="1"/>
                      </a:cubicBezTo>
                      <a:moveTo>
                        <a:pt x="122" y="1"/>
                      </a:moveTo>
                      <a:cubicBezTo>
                        <a:pt x="122" y="1"/>
                        <a:pt x="122" y="1"/>
                        <a:pt x="122" y="1"/>
                      </a:cubicBezTo>
                      <a:cubicBezTo>
                        <a:pt x="122" y="1"/>
                        <a:pt x="122" y="1"/>
                        <a:pt x="122" y="1"/>
                      </a:cubicBezTo>
                      <a:moveTo>
                        <a:pt x="122" y="1"/>
                      </a:moveTo>
                      <a:cubicBezTo>
                        <a:pt x="122" y="1"/>
                        <a:pt x="122" y="1"/>
                        <a:pt x="122" y="1"/>
                      </a:cubicBezTo>
                      <a:cubicBezTo>
                        <a:pt x="122" y="1"/>
                        <a:pt x="122" y="1"/>
                        <a:pt x="122" y="1"/>
                      </a:cubicBezTo>
                      <a:moveTo>
                        <a:pt x="122" y="1"/>
                      </a:moveTo>
                      <a:cubicBezTo>
                        <a:pt x="122" y="1"/>
                        <a:pt x="122" y="1"/>
                        <a:pt x="122" y="1"/>
                      </a:cubicBezTo>
                      <a:cubicBezTo>
                        <a:pt x="122" y="1"/>
                        <a:pt x="122" y="1"/>
                        <a:pt x="122" y="1"/>
                      </a:cubicBezTo>
                      <a:moveTo>
                        <a:pt x="122" y="1"/>
                      </a:moveTo>
                      <a:cubicBezTo>
                        <a:pt x="122" y="1"/>
                        <a:pt x="122" y="1"/>
                        <a:pt x="122" y="1"/>
                      </a:cubicBezTo>
                      <a:cubicBezTo>
                        <a:pt x="122" y="1"/>
                        <a:pt x="122" y="1"/>
                        <a:pt x="122" y="1"/>
                      </a:cubicBezTo>
                      <a:moveTo>
                        <a:pt x="121" y="1"/>
                      </a:moveTo>
                      <a:cubicBezTo>
                        <a:pt x="121" y="1"/>
                        <a:pt x="121" y="1"/>
                        <a:pt x="121" y="1"/>
                      </a:cubicBezTo>
                      <a:cubicBezTo>
                        <a:pt x="121" y="1"/>
                        <a:pt x="121" y="1"/>
                        <a:pt x="121" y="1"/>
                      </a:cubicBezTo>
                      <a:moveTo>
                        <a:pt x="121" y="1"/>
                      </a:moveTo>
                      <a:cubicBezTo>
                        <a:pt x="121" y="1"/>
                        <a:pt x="121" y="1"/>
                        <a:pt x="121" y="1"/>
                      </a:cubicBezTo>
                      <a:cubicBezTo>
                        <a:pt x="121" y="1"/>
                        <a:pt x="121" y="1"/>
                        <a:pt x="121" y="1"/>
                      </a:cubicBezTo>
                      <a:moveTo>
                        <a:pt x="121" y="1"/>
                      </a:moveTo>
                      <a:cubicBezTo>
                        <a:pt x="121" y="1"/>
                        <a:pt x="121" y="1"/>
                        <a:pt x="121" y="1"/>
                      </a:cubicBezTo>
                      <a:cubicBezTo>
                        <a:pt x="121" y="1"/>
                        <a:pt x="121" y="1"/>
                        <a:pt x="121" y="1"/>
                      </a:cubicBezTo>
                      <a:moveTo>
                        <a:pt x="121" y="1"/>
                      </a:moveTo>
                      <a:cubicBezTo>
                        <a:pt x="121" y="1"/>
                        <a:pt x="121" y="1"/>
                        <a:pt x="121" y="1"/>
                      </a:cubicBezTo>
                      <a:cubicBezTo>
                        <a:pt x="121" y="1"/>
                        <a:pt x="121" y="1"/>
                        <a:pt x="121" y="1"/>
                      </a:cubicBezTo>
                      <a:moveTo>
                        <a:pt x="121" y="1"/>
                      </a:moveTo>
                      <a:cubicBezTo>
                        <a:pt x="121" y="1"/>
                        <a:pt x="121" y="1"/>
                        <a:pt x="121" y="1"/>
                      </a:cubicBezTo>
                      <a:cubicBezTo>
                        <a:pt x="121" y="1"/>
                        <a:pt x="121" y="1"/>
                        <a:pt x="121" y="1"/>
                      </a:cubicBezTo>
                      <a:moveTo>
                        <a:pt x="120" y="1"/>
                      </a:moveTo>
                      <a:cubicBezTo>
                        <a:pt x="120" y="1"/>
                        <a:pt x="120" y="1"/>
                        <a:pt x="120" y="1"/>
                      </a:cubicBezTo>
                      <a:cubicBezTo>
                        <a:pt x="120" y="1"/>
                        <a:pt x="120" y="1"/>
                        <a:pt x="120" y="1"/>
                      </a:cubicBezTo>
                      <a:moveTo>
                        <a:pt x="120" y="1"/>
                      </a:moveTo>
                      <a:cubicBezTo>
                        <a:pt x="120" y="1"/>
                        <a:pt x="120" y="1"/>
                        <a:pt x="120" y="1"/>
                      </a:cubicBezTo>
                      <a:cubicBezTo>
                        <a:pt x="120" y="1"/>
                        <a:pt x="120" y="1"/>
                        <a:pt x="120" y="1"/>
                      </a:cubicBezTo>
                      <a:moveTo>
                        <a:pt x="120" y="1"/>
                      </a:moveTo>
                      <a:cubicBezTo>
                        <a:pt x="120" y="1"/>
                        <a:pt x="120" y="1"/>
                        <a:pt x="120" y="1"/>
                      </a:cubicBezTo>
                      <a:cubicBezTo>
                        <a:pt x="120" y="1"/>
                        <a:pt x="120" y="1"/>
                        <a:pt x="120" y="1"/>
                      </a:cubicBezTo>
                      <a:moveTo>
                        <a:pt x="120" y="1"/>
                      </a:moveTo>
                      <a:cubicBezTo>
                        <a:pt x="120" y="1"/>
                        <a:pt x="120" y="1"/>
                        <a:pt x="120" y="1"/>
                      </a:cubicBezTo>
                      <a:cubicBezTo>
                        <a:pt x="120" y="1"/>
                        <a:pt x="120" y="1"/>
                        <a:pt x="120" y="1"/>
                      </a:cubicBezTo>
                      <a:moveTo>
                        <a:pt x="120" y="1"/>
                      </a:moveTo>
                      <a:cubicBezTo>
                        <a:pt x="120" y="1"/>
                        <a:pt x="120" y="1"/>
                        <a:pt x="120" y="1"/>
                      </a:cubicBezTo>
                      <a:cubicBezTo>
                        <a:pt x="120" y="1"/>
                        <a:pt x="120" y="1"/>
                        <a:pt x="120" y="1"/>
                      </a:cubicBezTo>
                      <a:moveTo>
                        <a:pt x="119" y="1"/>
                      </a:moveTo>
                      <a:cubicBezTo>
                        <a:pt x="119" y="1"/>
                        <a:pt x="119" y="1"/>
                        <a:pt x="120" y="1"/>
                      </a:cubicBezTo>
                      <a:cubicBezTo>
                        <a:pt x="119" y="1"/>
                        <a:pt x="119" y="1"/>
                        <a:pt x="119" y="1"/>
                      </a:cubicBezTo>
                      <a:moveTo>
                        <a:pt x="119" y="1"/>
                      </a:moveTo>
                      <a:cubicBezTo>
                        <a:pt x="119" y="1"/>
                        <a:pt x="119" y="1"/>
                        <a:pt x="119" y="1"/>
                      </a:cubicBezTo>
                      <a:cubicBezTo>
                        <a:pt x="119" y="1"/>
                        <a:pt x="119" y="1"/>
                        <a:pt x="119" y="1"/>
                      </a:cubicBezTo>
                      <a:moveTo>
                        <a:pt x="119" y="1"/>
                      </a:moveTo>
                      <a:cubicBezTo>
                        <a:pt x="119" y="1"/>
                        <a:pt x="119" y="1"/>
                        <a:pt x="119" y="1"/>
                      </a:cubicBezTo>
                      <a:cubicBezTo>
                        <a:pt x="119" y="1"/>
                        <a:pt x="119" y="1"/>
                        <a:pt x="119" y="1"/>
                      </a:cubicBezTo>
                      <a:moveTo>
                        <a:pt x="119" y="1"/>
                      </a:moveTo>
                      <a:cubicBezTo>
                        <a:pt x="119" y="1"/>
                        <a:pt x="119" y="1"/>
                        <a:pt x="119" y="1"/>
                      </a:cubicBezTo>
                      <a:cubicBezTo>
                        <a:pt x="119" y="1"/>
                        <a:pt x="119" y="1"/>
                        <a:pt x="119" y="1"/>
                      </a:cubicBezTo>
                      <a:moveTo>
                        <a:pt x="119" y="0"/>
                      </a:moveTo>
                      <a:cubicBezTo>
                        <a:pt x="119" y="0"/>
                        <a:pt x="119" y="0"/>
                        <a:pt x="119" y="0"/>
                      </a:cubicBezTo>
                      <a:cubicBezTo>
                        <a:pt x="119" y="0"/>
                        <a:pt x="119" y="0"/>
                        <a:pt x="119" y="0"/>
                      </a:cubicBezTo>
                      <a:moveTo>
                        <a:pt x="118" y="0"/>
                      </a:moveTo>
                      <a:cubicBezTo>
                        <a:pt x="118" y="0"/>
                        <a:pt x="118" y="0"/>
                        <a:pt x="118" y="0"/>
                      </a:cubicBezTo>
                      <a:cubicBezTo>
                        <a:pt x="118" y="0"/>
                        <a:pt x="118" y="0"/>
                        <a:pt x="118" y="0"/>
                      </a:cubicBezTo>
                      <a:moveTo>
                        <a:pt x="118" y="0"/>
                      </a:moveTo>
                      <a:cubicBezTo>
                        <a:pt x="118" y="0"/>
                        <a:pt x="118" y="0"/>
                        <a:pt x="118" y="0"/>
                      </a:cubicBezTo>
                      <a:cubicBezTo>
                        <a:pt x="118" y="0"/>
                        <a:pt x="118" y="0"/>
                        <a:pt x="118" y="0"/>
                      </a:cubicBezTo>
                      <a:moveTo>
                        <a:pt x="118" y="0"/>
                      </a:moveTo>
                      <a:cubicBezTo>
                        <a:pt x="118" y="0"/>
                        <a:pt x="118" y="0"/>
                        <a:pt x="118" y="0"/>
                      </a:cubicBezTo>
                      <a:cubicBezTo>
                        <a:pt x="118" y="0"/>
                        <a:pt x="118" y="0"/>
                        <a:pt x="118" y="0"/>
                      </a:cubicBezTo>
                      <a:moveTo>
                        <a:pt x="118" y="0"/>
                      </a:moveTo>
                      <a:cubicBezTo>
                        <a:pt x="118" y="0"/>
                        <a:pt x="118" y="0"/>
                        <a:pt x="118" y="0"/>
                      </a:cubicBezTo>
                      <a:cubicBezTo>
                        <a:pt x="118" y="0"/>
                        <a:pt x="118" y="0"/>
                        <a:pt x="118" y="0"/>
                      </a:cubicBezTo>
                      <a:moveTo>
                        <a:pt x="118" y="0"/>
                      </a:moveTo>
                      <a:cubicBezTo>
                        <a:pt x="118" y="0"/>
                        <a:pt x="118" y="0"/>
                        <a:pt x="118" y="0"/>
                      </a:cubicBezTo>
                      <a:cubicBezTo>
                        <a:pt x="118" y="0"/>
                        <a:pt x="118" y="0"/>
                        <a:pt x="118" y="0"/>
                      </a:cubicBezTo>
                      <a:moveTo>
                        <a:pt x="117" y="0"/>
                      </a:moveTo>
                      <a:cubicBezTo>
                        <a:pt x="117" y="0"/>
                        <a:pt x="117" y="0"/>
                        <a:pt x="117" y="0"/>
                      </a:cubicBezTo>
                      <a:cubicBezTo>
                        <a:pt x="117" y="0"/>
                        <a:pt x="117" y="0"/>
                        <a:pt x="117" y="0"/>
                      </a:cubicBezTo>
                      <a:moveTo>
                        <a:pt x="117" y="0"/>
                      </a:moveTo>
                      <a:cubicBezTo>
                        <a:pt x="117" y="0"/>
                        <a:pt x="117" y="0"/>
                        <a:pt x="117" y="0"/>
                      </a:cubicBezTo>
                      <a:cubicBezTo>
                        <a:pt x="117" y="0"/>
                        <a:pt x="117" y="0"/>
                        <a:pt x="117" y="0"/>
                      </a:cubicBezTo>
                      <a:moveTo>
                        <a:pt x="117" y="0"/>
                      </a:moveTo>
                      <a:cubicBezTo>
                        <a:pt x="117" y="0"/>
                        <a:pt x="117" y="0"/>
                        <a:pt x="117" y="0"/>
                      </a:cubicBezTo>
                      <a:cubicBezTo>
                        <a:pt x="117" y="0"/>
                        <a:pt x="117" y="0"/>
                        <a:pt x="117" y="0"/>
                      </a:cubicBezTo>
                      <a:moveTo>
                        <a:pt x="117" y="0"/>
                      </a:moveTo>
                      <a:cubicBezTo>
                        <a:pt x="117" y="0"/>
                        <a:pt x="117" y="0"/>
                        <a:pt x="117" y="0"/>
                      </a:cubicBezTo>
                      <a:cubicBezTo>
                        <a:pt x="117" y="0"/>
                        <a:pt x="117" y="0"/>
                        <a:pt x="117" y="0"/>
                      </a:cubicBezTo>
                      <a:moveTo>
                        <a:pt x="116" y="0"/>
                      </a:moveTo>
                      <a:cubicBezTo>
                        <a:pt x="117" y="0"/>
                        <a:pt x="117" y="0"/>
                        <a:pt x="117" y="0"/>
                      </a:cubicBezTo>
                      <a:cubicBezTo>
                        <a:pt x="117" y="0"/>
                        <a:pt x="117" y="0"/>
                        <a:pt x="116" y="0"/>
                      </a:cubicBezTo>
                      <a:moveTo>
                        <a:pt x="116" y="0"/>
                      </a:moveTo>
                      <a:cubicBezTo>
                        <a:pt x="116" y="0"/>
                        <a:pt x="116" y="0"/>
                        <a:pt x="116" y="0"/>
                      </a:cubicBezTo>
                      <a:cubicBezTo>
                        <a:pt x="116" y="0"/>
                        <a:pt x="116" y="0"/>
                        <a:pt x="116" y="0"/>
                      </a:cubicBezTo>
                      <a:moveTo>
                        <a:pt x="116" y="0"/>
                      </a:moveTo>
                      <a:cubicBezTo>
                        <a:pt x="116" y="0"/>
                        <a:pt x="116" y="0"/>
                        <a:pt x="116" y="0"/>
                      </a:cubicBezTo>
                      <a:cubicBezTo>
                        <a:pt x="116" y="0"/>
                        <a:pt x="116" y="0"/>
                        <a:pt x="116" y="0"/>
                      </a:cubicBezTo>
                      <a:moveTo>
                        <a:pt x="116" y="0"/>
                      </a:moveTo>
                      <a:cubicBezTo>
                        <a:pt x="116" y="0"/>
                        <a:pt x="116" y="0"/>
                        <a:pt x="116" y="0"/>
                      </a:cubicBezTo>
                      <a:cubicBezTo>
                        <a:pt x="116" y="0"/>
                        <a:pt x="116" y="0"/>
                        <a:pt x="116" y="0"/>
                      </a:cubicBezTo>
                      <a:moveTo>
                        <a:pt x="116" y="0"/>
                      </a:moveTo>
                      <a:cubicBezTo>
                        <a:pt x="116" y="0"/>
                        <a:pt x="116" y="0"/>
                        <a:pt x="116" y="0"/>
                      </a:cubicBezTo>
                      <a:cubicBezTo>
                        <a:pt x="116" y="0"/>
                        <a:pt x="116" y="0"/>
                        <a:pt x="116" y="0"/>
                      </a:cubicBezTo>
                      <a:moveTo>
                        <a:pt x="115" y="0"/>
                      </a:moveTo>
                      <a:cubicBezTo>
                        <a:pt x="115" y="0"/>
                        <a:pt x="116" y="0"/>
                        <a:pt x="116" y="0"/>
                      </a:cubicBezTo>
                      <a:cubicBezTo>
                        <a:pt x="116" y="0"/>
                        <a:pt x="115" y="0"/>
                        <a:pt x="115" y="0"/>
                      </a:cubicBezTo>
                      <a:moveTo>
                        <a:pt x="115" y="0"/>
                      </a:moveTo>
                      <a:cubicBezTo>
                        <a:pt x="115" y="0"/>
                        <a:pt x="115" y="0"/>
                        <a:pt x="115" y="0"/>
                      </a:cubicBezTo>
                      <a:cubicBezTo>
                        <a:pt x="115" y="0"/>
                        <a:pt x="115" y="0"/>
                        <a:pt x="115" y="0"/>
                      </a:cubicBezTo>
                      <a:moveTo>
                        <a:pt x="115" y="0"/>
                      </a:moveTo>
                      <a:cubicBezTo>
                        <a:pt x="115" y="0"/>
                        <a:pt x="115" y="0"/>
                        <a:pt x="115" y="0"/>
                      </a:cubicBezTo>
                      <a:cubicBezTo>
                        <a:pt x="115" y="0"/>
                        <a:pt x="115" y="0"/>
                        <a:pt x="115" y="0"/>
                      </a:cubicBezTo>
                      <a:moveTo>
                        <a:pt x="115" y="0"/>
                      </a:moveTo>
                      <a:cubicBezTo>
                        <a:pt x="115" y="0"/>
                        <a:pt x="115" y="0"/>
                        <a:pt x="115" y="0"/>
                      </a:cubicBezTo>
                      <a:cubicBezTo>
                        <a:pt x="115" y="0"/>
                        <a:pt x="115" y="0"/>
                        <a:pt x="115" y="0"/>
                      </a:cubicBezTo>
                      <a:moveTo>
                        <a:pt x="115" y="0"/>
                      </a:moveTo>
                      <a:cubicBezTo>
                        <a:pt x="115" y="0"/>
                        <a:pt x="115" y="0"/>
                        <a:pt x="115" y="0"/>
                      </a:cubicBezTo>
                      <a:cubicBezTo>
                        <a:pt x="115" y="0"/>
                        <a:pt x="115" y="0"/>
                        <a:pt x="115" y="0"/>
                      </a:cubicBezTo>
                      <a:moveTo>
                        <a:pt x="114" y="0"/>
                      </a:move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moveTo>
                        <a:pt x="114" y="0"/>
                      </a:move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moveTo>
                        <a:pt x="114" y="0"/>
                      </a:move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moveTo>
                        <a:pt x="114" y="0"/>
                      </a:move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moveTo>
                        <a:pt x="114" y="0"/>
                      </a:move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moveTo>
                        <a:pt x="113" y="0"/>
                      </a:moveTo>
                      <a:cubicBezTo>
                        <a:pt x="113" y="0"/>
                        <a:pt x="113" y="0"/>
                        <a:pt x="113" y="0"/>
                      </a:cubicBezTo>
                      <a:cubicBezTo>
                        <a:pt x="113" y="0"/>
                        <a:pt x="113" y="0"/>
                        <a:pt x="113" y="0"/>
                      </a:cubicBezTo>
                      <a:moveTo>
                        <a:pt x="113" y="0"/>
                      </a:moveTo>
                      <a:cubicBezTo>
                        <a:pt x="113" y="0"/>
                        <a:pt x="113" y="0"/>
                        <a:pt x="113" y="0"/>
                      </a:cubicBezTo>
                      <a:cubicBezTo>
                        <a:pt x="113" y="0"/>
                        <a:pt x="113" y="0"/>
                        <a:pt x="113" y="0"/>
                      </a:cubicBezTo>
                      <a:moveTo>
                        <a:pt x="113" y="0"/>
                      </a:moveTo>
                      <a:cubicBezTo>
                        <a:pt x="113" y="0"/>
                        <a:pt x="113" y="0"/>
                        <a:pt x="113" y="0"/>
                      </a:cubicBezTo>
                      <a:cubicBezTo>
                        <a:pt x="113" y="0"/>
                        <a:pt x="113" y="0"/>
                        <a:pt x="113" y="0"/>
                      </a:cubicBezTo>
                      <a:moveTo>
                        <a:pt x="113" y="0"/>
                      </a:moveTo>
                      <a:cubicBezTo>
                        <a:pt x="113" y="0"/>
                        <a:pt x="113" y="0"/>
                        <a:pt x="113" y="0"/>
                      </a:cubicBezTo>
                      <a:cubicBezTo>
                        <a:pt x="113" y="0"/>
                        <a:pt x="113" y="0"/>
                        <a:pt x="113" y="0"/>
                      </a:cubicBezTo>
                      <a:moveTo>
                        <a:pt x="113" y="0"/>
                      </a:moveTo>
                      <a:cubicBezTo>
                        <a:pt x="113" y="0"/>
                        <a:pt x="113" y="0"/>
                        <a:pt x="113" y="0"/>
                      </a:cubicBezTo>
                      <a:cubicBezTo>
                        <a:pt x="113" y="0"/>
                        <a:pt x="113" y="0"/>
                        <a:pt x="113" y="0"/>
                      </a:cubicBezTo>
                      <a:moveTo>
                        <a:pt x="112" y="0"/>
                      </a:moveTo>
                      <a:cubicBezTo>
                        <a:pt x="112" y="0"/>
                        <a:pt x="112" y="0"/>
                        <a:pt x="112" y="0"/>
                      </a:cubicBezTo>
                      <a:cubicBezTo>
                        <a:pt x="112" y="0"/>
                        <a:pt x="112" y="0"/>
                        <a:pt x="112" y="0"/>
                      </a:cubicBezTo>
                      <a:moveTo>
                        <a:pt x="112" y="0"/>
                      </a:moveTo>
                      <a:cubicBezTo>
                        <a:pt x="112" y="0"/>
                        <a:pt x="112" y="0"/>
                        <a:pt x="112" y="0"/>
                      </a:cubicBezTo>
                      <a:cubicBezTo>
                        <a:pt x="112" y="0"/>
                        <a:pt x="112" y="0"/>
                        <a:pt x="112" y="0"/>
                      </a:cubicBezTo>
                      <a:moveTo>
                        <a:pt x="112" y="0"/>
                      </a:moveTo>
                      <a:cubicBezTo>
                        <a:pt x="112" y="0"/>
                        <a:pt x="112" y="0"/>
                        <a:pt x="112" y="0"/>
                      </a:cubicBezTo>
                      <a:cubicBezTo>
                        <a:pt x="112" y="0"/>
                        <a:pt x="112" y="0"/>
                        <a:pt x="112" y="0"/>
                      </a:cubicBezTo>
                      <a:moveTo>
                        <a:pt x="112" y="0"/>
                      </a:moveTo>
                      <a:cubicBezTo>
                        <a:pt x="112" y="0"/>
                        <a:pt x="112" y="0"/>
                        <a:pt x="112" y="0"/>
                      </a:cubicBezTo>
                      <a:cubicBezTo>
                        <a:pt x="112" y="0"/>
                        <a:pt x="112" y="0"/>
                        <a:pt x="112" y="0"/>
                      </a:cubicBezTo>
                      <a:moveTo>
                        <a:pt x="111" y="0"/>
                      </a:moveTo>
                      <a:cubicBezTo>
                        <a:pt x="111" y="0"/>
                        <a:pt x="112" y="0"/>
                        <a:pt x="112" y="0"/>
                      </a:cubicBezTo>
                      <a:cubicBezTo>
                        <a:pt x="112" y="0"/>
                        <a:pt x="111" y="0"/>
                        <a:pt x="111" y="0"/>
                      </a:cubicBezTo>
                      <a:moveTo>
                        <a:pt x="111" y="0"/>
                      </a:moveTo>
                      <a:cubicBezTo>
                        <a:pt x="111" y="0"/>
                        <a:pt x="111" y="0"/>
                        <a:pt x="111" y="0"/>
                      </a:cubicBezTo>
                      <a:cubicBezTo>
                        <a:pt x="111" y="0"/>
                        <a:pt x="111" y="0"/>
                        <a:pt x="111" y="0"/>
                      </a:cubicBezTo>
                      <a:moveTo>
                        <a:pt x="111" y="0"/>
                      </a:moveTo>
                      <a:cubicBezTo>
                        <a:pt x="111" y="0"/>
                        <a:pt x="111" y="0"/>
                        <a:pt x="111" y="0"/>
                      </a:cubicBezTo>
                      <a:cubicBezTo>
                        <a:pt x="111" y="0"/>
                        <a:pt x="111" y="0"/>
                        <a:pt x="111" y="0"/>
                      </a:cubicBezTo>
                      <a:moveTo>
                        <a:pt x="111" y="0"/>
                      </a:moveTo>
                      <a:cubicBezTo>
                        <a:pt x="111" y="0"/>
                        <a:pt x="111" y="0"/>
                        <a:pt x="111" y="0"/>
                      </a:cubicBezTo>
                      <a:cubicBezTo>
                        <a:pt x="111" y="0"/>
                        <a:pt x="111" y="0"/>
                        <a:pt x="111" y="0"/>
                      </a:cubicBezTo>
                      <a:moveTo>
                        <a:pt x="111" y="0"/>
                      </a:moveTo>
                      <a:cubicBezTo>
                        <a:pt x="111" y="0"/>
                        <a:pt x="111" y="0"/>
                        <a:pt x="111" y="0"/>
                      </a:cubicBezTo>
                      <a:cubicBezTo>
                        <a:pt x="111" y="0"/>
                        <a:pt x="111" y="0"/>
                        <a:pt x="111" y="0"/>
                      </a:cubicBezTo>
                      <a:moveTo>
                        <a:pt x="110" y="0"/>
                      </a:moveTo>
                      <a:cubicBezTo>
                        <a:pt x="110" y="0"/>
                        <a:pt x="110" y="0"/>
                        <a:pt x="110" y="0"/>
                      </a:cubicBezTo>
                      <a:cubicBezTo>
                        <a:pt x="110" y="0"/>
                        <a:pt x="110" y="0"/>
                        <a:pt x="110" y="0"/>
                      </a:cubicBezTo>
                      <a:moveTo>
                        <a:pt x="110" y="0"/>
                      </a:moveTo>
                      <a:cubicBezTo>
                        <a:pt x="110" y="0"/>
                        <a:pt x="110" y="0"/>
                        <a:pt x="110" y="0"/>
                      </a:cubicBezTo>
                      <a:cubicBezTo>
                        <a:pt x="110" y="0"/>
                        <a:pt x="110" y="0"/>
                        <a:pt x="110" y="0"/>
                      </a:cubicBezTo>
                      <a:moveTo>
                        <a:pt x="110" y="0"/>
                      </a:moveTo>
                      <a:cubicBezTo>
                        <a:pt x="110" y="0"/>
                        <a:pt x="110" y="0"/>
                        <a:pt x="110" y="0"/>
                      </a:cubicBezTo>
                      <a:cubicBezTo>
                        <a:pt x="110" y="0"/>
                        <a:pt x="110" y="0"/>
                        <a:pt x="110" y="0"/>
                      </a:cubicBezTo>
                      <a:moveTo>
                        <a:pt x="110" y="0"/>
                      </a:moveTo>
                      <a:cubicBezTo>
                        <a:pt x="110" y="0"/>
                        <a:pt x="110" y="0"/>
                        <a:pt x="110" y="0"/>
                      </a:cubicBezTo>
                      <a:cubicBezTo>
                        <a:pt x="110" y="0"/>
                        <a:pt x="110" y="0"/>
                        <a:pt x="110" y="0"/>
                      </a:cubicBezTo>
                      <a:moveTo>
                        <a:pt x="110" y="0"/>
                      </a:moveTo>
                      <a:cubicBezTo>
                        <a:pt x="110" y="0"/>
                        <a:pt x="110" y="0"/>
                        <a:pt x="110" y="0"/>
                      </a:cubicBezTo>
                      <a:cubicBezTo>
                        <a:pt x="110" y="0"/>
                        <a:pt x="110" y="0"/>
                        <a:pt x="110" y="0"/>
                      </a:cubicBezTo>
                    </a:path>
                  </a:pathLst>
                </a:custGeom>
                <a:solidFill>
                  <a:srgbClr val="B2BCB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60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6" name="ïsḻiḓé"/>
                <p:cNvSpPr/>
                <p:nvPr>
                  <p:custDataLst>
                    <p:tags r:id="rId13"/>
                  </p:custDataLst>
                </p:nvPr>
              </p:nvSpPr>
              <p:spPr bwMode="auto">
                <a:xfrm>
                  <a:off x="6721331" y="2915519"/>
                  <a:ext cx="943186" cy="945555"/>
                </a:xfrm>
                <a:custGeom>
                  <a:avLst/>
                  <a:gdLst>
                    <a:gd name="T0" fmla="*/ 0 w 197"/>
                    <a:gd name="T1" fmla="*/ 110 h 197"/>
                    <a:gd name="T2" fmla="*/ 0 w 197"/>
                    <a:gd name="T3" fmla="*/ 111 h 197"/>
                    <a:gd name="T4" fmla="*/ 0 w 197"/>
                    <a:gd name="T5" fmla="*/ 112 h 197"/>
                    <a:gd name="T6" fmla="*/ 0 w 197"/>
                    <a:gd name="T7" fmla="*/ 112 h 197"/>
                    <a:gd name="T8" fmla="*/ 0 w 197"/>
                    <a:gd name="T9" fmla="*/ 113 h 197"/>
                    <a:gd name="T10" fmla="*/ 0 w 197"/>
                    <a:gd name="T11" fmla="*/ 114 h 197"/>
                    <a:gd name="T12" fmla="*/ 0 w 197"/>
                    <a:gd name="T13" fmla="*/ 115 h 197"/>
                    <a:gd name="T14" fmla="*/ 0 w 197"/>
                    <a:gd name="T15" fmla="*/ 116 h 197"/>
                    <a:gd name="T16" fmla="*/ 0 w 197"/>
                    <a:gd name="T17" fmla="*/ 117 h 197"/>
                    <a:gd name="T18" fmla="*/ 0 w 197"/>
                    <a:gd name="T19" fmla="*/ 118 h 197"/>
                    <a:gd name="T20" fmla="*/ 0 w 197"/>
                    <a:gd name="T21" fmla="*/ 119 h 197"/>
                    <a:gd name="T22" fmla="*/ 0 w 197"/>
                    <a:gd name="T23" fmla="*/ 120 h 197"/>
                    <a:gd name="T24" fmla="*/ 143 w 197"/>
                    <a:gd name="T25" fmla="*/ 5 h 197"/>
                    <a:gd name="T26" fmla="*/ 142 w 197"/>
                    <a:gd name="T27" fmla="*/ 5 h 197"/>
                    <a:gd name="T28" fmla="*/ 141 w 197"/>
                    <a:gd name="T29" fmla="*/ 5 h 197"/>
                    <a:gd name="T30" fmla="*/ 141 w 197"/>
                    <a:gd name="T31" fmla="*/ 5 h 197"/>
                    <a:gd name="T32" fmla="*/ 140 w 197"/>
                    <a:gd name="T33" fmla="*/ 4 h 197"/>
                    <a:gd name="T34" fmla="*/ 139 w 197"/>
                    <a:gd name="T35" fmla="*/ 4 h 197"/>
                    <a:gd name="T36" fmla="*/ 139 w 197"/>
                    <a:gd name="T37" fmla="*/ 4 h 197"/>
                    <a:gd name="T38" fmla="*/ 138 w 197"/>
                    <a:gd name="T39" fmla="*/ 4 h 197"/>
                    <a:gd name="T40" fmla="*/ 137 w 197"/>
                    <a:gd name="T41" fmla="*/ 4 h 197"/>
                    <a:gd name="T42" fmla="*/ 136 w 197"/>
                    <a:gd name="T43" fmla="*/ 3 h 197"/>
                    <a:gd name="T44" fmla="*/ 136 w 197"/>
                    <a:gd name="T45" fmla="*/ 3 h 197"/>
                    <a:gd name="T46" fmla="*/ 135 w 197"/>
                    <a:gd name="T47" fmla="*/ 3 h 197"/>
                    <a:gd name="T48" fmla="*/ 134 w 197"/>
                    <a:gd name="T49" fmla="*/ 3 h 197"/>
                    <a:gd name="T50" fmla="*/ 133 w 197"/>
                    <a:gd name="T51" fmla="*/ 3 h 197"/>
                    <a:gd name="T52" fmla="*/ 132 w 197"/>
                    <a:gd name="T53" fmla="*/ 2 h 197"/>
                    <a:gd name="T54" fmla="*/ 131 w 197"/>
                    <a:gd name="T55" fmla="*/ 2 h 197"/>
                    <a:gd name="T56" fmla="*/ 130 w 197"/>
                    <a:gd name="T57" fmla="*/ 2 h 197"/>
                    <a:gd name="T58" fmla="*/ 129 w 197"/>
                    <a:gd name="T59" fmla="*/ 2 h 197"/>
                    <a:gd name="T60" fmla="*/ 128 w 197"/>
                    <a:gd name="T61" fmla="*/ 2 h 197"/>
                    <a:gd name="T62" fmla="*/ 127 w 197"/>
                    <a:gd name="T63" fmla="*/ 1 h 197"/>
                    <a:gd name="T64" fmla="*/ 126 w 197"/>
                    <a:gd name="T65" fmla="*/ 1 h 197"/>
                    <a:gd name="T66" fmla="*/ 125 w 197"/>
                    <a:gd name="T67" fmla="*/ 1 h 197"/>
                    <a:gd name="T68" fmla="*/ 124 w 197"/>
                    <a:gd name="T69" fmla="*/ 1 h 197"/>
                    <a:gd name="T70" fmla="*/ 123 w 197"/>
                    <a:gd name="T71" fmla="*/ 1 h 197"/>
                    <a:gd name="T72" fmla="*/ 122 w 197"/>
                    <a:gd name="T73" fmla="*/ 1 h 197"/>
                    <a:gd name="T74" fmla="*/ 122 w 197"/>
                    <a:gd name="T75" fmla="*/ 1 h 197"/>
                    <a:gd name="T76" fmla="*/ 121 w 197"/>
                    <a:gd name="T77" fmla="*/ 1 h 197"/>
                    <a:gd name="T78" fmla="*/ 120 w 197"/>
                    <a:gd name="T79" fmla="*/ 1 h 197"/>
                    <a:gd name="T80" fmla="*/ 120 w 197"/>
                    <a:gd name="T81" fmla="*/ 1 h 197"/>
                    <a:gd name="T82" fmla="*/ 119 w 197"/>
                    <a:gd name="T83" fmla="*/ 1 h 197"/>
                    <a:gd name="T84" fmla="*/ 118 w 197"/>
                    <a:gd name="T85" fmla="*/ 0 h 197"/>
                    <a:gd name="T86" fmla="*/ 117 w 197"/>
                    <a:gd name="T87" fmla="*/ 0 h 197"/>
                    <a:gd name="T88" fmla="*/ 117 w 197"/>
                    <a:gd name="T89" fmla="*/ 0 h 197"/>
                    <a:gd name="T90" fmla="*/ 116 w 197"/>
                    <a:gd name="T91" fmla="*/ 0 h 197"/>
                    <a:gd name="T92" fmla="*/ 115 w 197"/>
                    <a:gd name="T93" fmla="*/ 0 h 197"/>
                    <a:gd name="T94" fmla="*/ 114 w 197"/>
                    <a:gd name="T95" fmla="*/ 0 h 197"/>
                    <a:gd name="T96" fmla="*/ 114 w 197"/>
                    <a:gd name="T97" fmla="*/ 0 h 197"/>
                    <a:gd name="T98" fmla="*/ 113 w 197"/>
                    <a:gd name="T99" fmla="*/ 0 h 197"/>
                    <a:gd name="T100" fmla="*/ 112 w 197"/>
                    <a:gd name="T101" fmla="*/ 0 h 197"/>
                    <a:gd name="T102" fmla="*/ 111 w 197"/>
                    <a:gd name="T103" fmla="*/ 0 h 197"/>
                    <a:gd name="T104" fmla="*/ 111 w 197"/>
                    <a:gd name="T105" fmla="*/ 0 h 197"/>
                    <a:gd name="T106" fmla="*/ 110 w 197"/>
                    <a:gd name="T107" fmla="*/ 0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97" h="197">
                      <a:moveTo>
                        <a:pt x="109" y="0"/>
                      </a:moveTo>
                      <a:cubicBezTo>
                        <a:pt x="49" y="0"/>
                        <a:pt x="0" y="49"/>
                        <a:pt x="0" y="110"/>
                      </a:cubicBezTo>
                      <a:cubicBezTo>
                        <a:pt x="0" y="110"/>
                        <a:pt x="0" y="110"/>
                        <a:pt x="0" y="110"/>
                      </a:cubicBezTo>
                      <a:cubicBezTo>
                        <a:pt x="0" y="110"/>
                        <a:pt x="0" y="110"/>
                        <a:pt x="0" y="110"/>
                      </a:cubicBezTo>
                      <a:cubicBezTo>
                        <a:pt x="0" y="110"/>
                        <a:pt x="0" y="110"/>
                        <a:pt x="0" y="110"/>
                      </a:cubicBezTo>
                      <a:cubicBezTo>
                        <a:pt x="0" y="110"/>
                        <a:pt x="0" y="110"/>
                        <a:pt x="0" y="110"/>
                      </a:cubicBezTo>
                      <a:cubicBezTo>
                        <a:pt x="0" y="110"/>
                        <a:pt x="0" y="110"/>
                        <a:pt x="0" y="110"/>
                      </a:cubicBezTo>
                      <a:cubicBezTo>
                        <a:pt x="0" y="110"/>
                        <a:pt x="0" y="110"/>
                        <a:pt x="0" y="110"/>
                      </a:cubicBezTo>
                      <a:cubicBezTo>
                        <a:pt x="0" y="110"/>
                        <a:pt x="0" y="110"/>
                        <a:pt x="0" y="110"/>
                      </a:cubicBezTo>
                      <a:cubicBezTo>
                        <a:pt x="0" y="110"/>
                        <a:pt x="0" y="110"/>
                        <a:pt x="0" y="111"/>
                      </a:cubicBezTo>
                      <a:cubicBezTo>
                        <a:pt x="0" y="111"/>
                        <a:pt x="0" y="111"/>
                        <a:pt x="0" y="111"/>
                      </a:cubicBezTo>
                      <a:cubicBezTo>
                        <a:pt x="0" y="111"/>
                        <a:pt x="0" y="111"/>
                        <a:pt x="0" y="111"/>
                      </a:cubicBezTo>
                      <a:cubicBezTo>
                        <a:pt x="0" y="111"/>
                        <a:pt x="0" y="111"/>
                        <a:pt x="0" y="111"/>
                      </a:cubicBezTo>
                      <a:cubicBezTo>
                        <a:pt x="0" y="111"/>
                        <a:pt x="0" y="111"/>
                        <a:pt x="0" y="111"/>
                      </a:cubicBezTo>
                      <a:cubicBezTo>
                        <a:pt x="0" y="111"/>
                        <a:pt x="0" y="111"/>
                        <a:pt x="0" y="111"/>
                      </a:cubicBezTo>
                      <a:cubicBezTo>
                        <a:pt x="0" y="111"/>
                        <a:pt x="0" y="111"/>
                        <a:pt x="0" y="111"/>
                      </a:cubicBezTo>
                      <a:cubicBezTo>
                        <a:pt x="0" y="111"/>
                        <a:pt x="0" y="111"/>
                        <a:pt x="0" y="111"/>
                      </a:cubicBezTo>
                      <a:cubicBezTo>
                        <a:pt x="0" y="111"/>
                        <a:pt x="0" y="111"/>
                        <a:pt x="0" y="111"/>
                      </a:cubicBezTo>
                      <a:cubicBezTo>
                        <a:pt x="0" y="111"/>
                        <a:pt x="0" y="111"/>
                        <a:pt x="0" y="112"/>
                      </a:cubicBezTo>
                      <a:cubicBezTo>
                        <a:pt x="0" y="112"/>
                        <a:pt x="0" y="112"/>
                        <a:pt x="0" y="112"/>
                      </a:cubicBezTo>
                      <a:cubicBezTo>
                        <a:pt x="0" y="112"/>
                        <a:pt x="0" y="112"/>
                        <a:pt x="0" y="112"/>
                      </a:cubicBezTo>
                      <a:cubicBezTo>
                        <a:pt x="0" y="112"/>
                        <a:pt x="0" y="112"/>
                        <a:pt x="0" y="112"/>
                      </a:cubicBezTo>
                      <a:cubicBezTo>
                        <a:pt x="0" y="112"/>
                        <a:pt x="0" y="112"/>
                        <a:pt x="0" y="112"/>
                      </a:cubicBezTo>
                      <a:cubicBezTo>
                        <a:pt x="0" y="112"/>
                        <a:pt x="0" y="112"/>
                        <a:pt x="0" y="112"/>
                      </a:cubicBezTo>
                      <a:cubicBezTo>
                        <a:pt x="0" y="112"/>
                        <a:pt x="0" y="112"/>
                        <a:pt x="0" y="112"/>
                      </a:cubicBezTo>
                      <a:cubicBezTo>
                        <a:pt x="0" y="112"/>
                        <a:pt x="0" y="112"/>
                        <a:pt x="0" y="112"/>
                      </a:cubicBezTo>
                      <a:cubicBezTo>
                        <a:pt x="0" y="112"/>
                        <a:pt x="0" y="112"/>
                        <a:pt x="0" y="112"/>
                      </a:cubicBezTo>
                      <a:cubicBezTo>
                        <a:pt x="0" y="112"/>
                        <a:pt x="0" y="112"/>
                        <a:pt x="0" y="112"/>
                      </a:cubicBezTo>
                      <a:cubicBezTo>
                        <a:pt x="0" y="112"/>
                        <a:pt x="0" y="113"/>
                        <a:pt x="0" y="113"/>
                      </a:cubicBezTo>
                      <a:cubicBezTo>
                        <a:pt x="0" y="113"/>
                        <a:pt x="0" y="113"/>
                        <a:pt x="0" y="113"/>
                      </a:cubicBezTo>
                      <a:cubicBezTo>
                        <a:pt x="0" y="113"/>
                        <a:pt x="0" y="113"/>
                        <a:pt x="0" y="113"/>
                      </a:cubicBezTo>
                      <a:cubicBezTo>
                        <a:pt x="0" y="113"/>
                        <a:pt x="0" y="113"/>
                        <a:pt x="0" y="113"/>
                      </a:cubicBezTo>
                      <a:cubicBezTo>
                        <a:pt x="0" y="113"/>
                        <a:pt x="0" y="113"/>
                        <a:pt x="0" y="113"/>
                      </a:cubicBezTo>
                      <a:cubicBezTo>
                        <a:pt x="0" y="113"/>
                        <a:pt x="0" y="113"/>
                        <a:pt x="0" y="113"/>
                      </a:cubicBezTo>
                      <a:cubicBezTo>
                        <a:pt x="0" y="113"/>
                        <a:pt x="0" y="113"/>
                        <a:pt x="0" y="113"/>
                      </a:cubicBezTo>
                      <a:cubicBezTo>
                        <a:pt x="0" y="113"/>
                        <a:pt x="0" y="113"/>
                        <a:pt x="0" y="113"/>
                      </a:cubicBezTo>
                      <a:cubicBezTo>
                        <a:pt x="0" y="114"/>
                        <a:pt x="0" y="114"/>
                        <a:pt x="0" y="114"/>
                      </a:cubicBezTo>
                      <a:cubicBezTo>
                        <a:pt x="0" y="114"/>
                        <a:pt x="0" y="114"/>
                        <a:pt x="0" y="114"/>
                      </a:cubicBezTo>
                      <a:cubicBezTo>
                        <a:pt x="0" y="114"/>
                        <a:pt x="0" y="114"/>
                        <a:pt x="0" y="114"/>
                      </a:cubicBezTo>
                      <a:cubicBezTo>
                        <a:pt x="0" y="114"/>
                        <a:pt x="0" y="114"/>
                        <a:pt x="0" y="114"/>
                      </a:cubicBezTo>
                      <a:cubicBezTo>
                        <a:pt x="0" y="114"/>
                        <a:pt x="0" y="114"/>
                        <a:pt x="0" y="114"/>
                      </a:cubicBezTo>
                      <a:cubicBezTo>
                        <a:pt x="0" y="114"/>
                        <a:pt x="0" y="114"/>
                        <a:pt x="0" y="114"/>
                      </a:cubicBezTo>
                      <a:cubicBezTo>
                        <a:pt x="0" y="114"/>
                        <a:pt x="0" y="114"/>
                        <a:pt x="0" y="114"/>
                      </a:cubicBezTo>
                      <a:cubicBezTo>
                        <a:pt x="0" y="114"/>
                        <a:pt x="0" y="114"/>
                        <a:pt x="0" y="114"/>
                      </a:cubicBezTo>
                      <a:cubicBezTo>
                        <a:pt x="0" y="114"/>
                        <a:pt x="0" y="114"/>
                        <a:pt x="0" y="114"/>
                      </a:cubicBezTo>
                      <a:cubicBezTo>
                        <a:pt x="0" y="114"/>
                        <a:pt x="0" y="114"/>
                        <a:pt x="0" y="115"/>
                      </a:cubicBezTo>
                      <a:cubicBezTo>
                        <a:pt x="0" y="115"/>
                        <a:pt x="0" y="115"/>
                        <a:pt x="0" y="115"/>
                      </a:cubicBezTo>
                      <a:cubicBezTo>
                        <a:pt x="0" y="115"/>
                        <a:pt x="0" y="115"/>
                        <a:pt x="0" y="115"/>
                      </a:cubicBezTo>
                      <a:cubicBezTo>
                        <a:pt x="0" y="115"/>
                        <a:pt x="0" y="115"/>
                        <a:pt x="0" y="115"/>
                      </a:cubicBezTo>
                      <a:cubicBezTo>
                        <a:pt x="0" y="115"/>
                        <a:pt x="0" y="115"/>
                        <a:pt x="0" y="115"/>
                      </a:cubicBezTo>
                      <a:cubicBezTo>
                        <a:pt x="0" y="115"/>
                        <a:pt x="0" y="115"/>
                        <a:pt x="0" y="115"/>
                      </a:cubicBezTo>
                      <a:cubicBezTo>
                        <a:pt x="0" y="115"/>
                        <a:pt x="0" y="115"/>
                        <a:pt x="0" y="115"/>
                      </a:cubicBezTo>
                      <a:cubicBezTo>
                        <a:pt x="0" y="115"/>
                        <a:pt x="0" y="115"/>
                        <a:pt x="0" y="115"/>
                      </a:cubicBezTo>
                      <a:cubicBezTo>
                        <a:pt x="0" y="115"/>
                        <a:pt x="0" y="115"/>
                        <a:pt x="0" y="115"/>
                      </a:cubicBezTo>
                      <a:cubicBezTo>
                        <a:pt x="0" y="115"/>
                        <a:pt x="0" y="115"/>
                        <a:pt x="0" y="116"/>
                      </a:cubicBezTo>
                      <a:cubicBezTo>
                        <a:pt x="0" y="116"/>
                        <a:pt x="0" y="116"/>
                        <a:pt x="0" y="116"/>
                      </a:cubicBezTo>
                      <a:cubicBezTo>
                        <a:pt x="0" y="116"/>
                        <a:pt x="0" y="116"/>
                        <a:pt x="0" y="116"/>
                      </a:cubicBezTo>
                      <a:cubicBezTo>
                        <a:pt x="0" y="116"/>
                        <a:pt x="0" y="116"/>
                        <a:pt x="0" y="116"/>
                      </a:cubicBezTo>
                      <a:cubicBezTo>
                        <a:pt x="0" y="116"/>
                        <a:pt x="0" y="116"/>
                        <a:pt x="0" y="116"/>
                      </a:cubicBezTo>
                      <a:cubicBezTo>
                        <a:pt x="0" y="116"/>
                        <a:pt x="0" y="116"/>
                        <a:pt x="0" y="116"/>
                      </a:cubicBezTo>
                      <a:cubicBezTo>
                        <a:pt x="0" y="116"/>
                        <a:pt x="0" y="116"/>
                        <a:pt x="0" y="116"/>
                      </a:cubicBezTo>
                      <a:cubicBezTo>
                        <a:pt x="0" y="116"/>
                        <a:pt x="0" y="116"/>
                        <a:pt x="0" y="116"/>
                      </a:cubicBezTo>
                      <a:cubicBezTo>
                        <a:pt x="0" y="116"/>
                        <a:pt x="0" y="117"/>
                        <a:pt x="0" y="117"/>
                      </a:cubicBez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17"/>
                        <a:pt x="0" y="118"/>
                        <a:pt x="0" y="118"/>
                      </a:cubicBezTo>
                      <a:cubicBezTo>
                        <a:pt x="0" y="118"/>
                        <a:pt x="0" y="118"/>
                        <a:pt x="0" y="118"/>
                      </a:cubicBezTo>
                      <a:cubicBezTo>
                        <a:pt x="0" y="118"/>
                        <a:pt x="0" y="118"/>
                        <a:pt x="0" y="118"/>
                      </a:cubicBezTo>
                      <a:cubicBezTo>
                        <a:pt x="0" y="118"/>
                        <a:pt x="0" y="118"/>
                        <a:pt x="0" y="118"/>
                      </a:cubicBezTo>
                      <a:cubicBezTo>
                        <a:pt x="0" y="118"/>
                        <a:pt x="0" y="118"/>
                        <a:pt x="0" y="118"/>
                      </a:cubicBezTo>
                      <a:cubicBezTo>
                        <a:pt x="0" y="118"/>
                        <a:pt x="0" y="118"/>
                        <a:pt x="0" y="118"/>
                      </a:cubicBezTo>
                      <a:cubicBezTo>
                        <a:pt x="0" y="118"/>
                        <a:pt x="0" y="119"/>
                        <a:pt x="0" y="119"/>
                      </a:cubicBezTo>
                      <a:cubicBezTo>
                        <a:pt x="0" y="119"/>
                        <a:pt x="0" y="119"/>
                        <a:pt x="0" y="119"/>
                      </a:cubicBezTo>
                      <a:cubicBezTo>
                        <a:pt x="0" y="119"/>
                        <a:pt x="0" y="119"/>
                        <a:pt x="0" y="119"/>
                      </a:cubicBezTo>
                      <a:cubicBezTo>
                        <a:pt x="0" y="119"/>
                        <a:pt x="0" y="119"/>
                        <a:pt x="0" y="119"/>
                      </a:cubicBezTo>
                      <a:cubicBezTo>
                        <a:pt x="0" y="119"/>
                        <a:pt x="0" y="119"/>
                        <a:pt x="0" y="119"/>
                      </a:cubicBezTo>
                      <a:cubicBezTo>
                        <a:pt x="0" y="119"/>
                        <a:pt x="0" y="119"/>
                        <a:pt x="0" y="119"/>
                      </a:cubicBezTo>
                      <a:cubicBezTo>
                        <a:pt x="0" y="120"/>
                        <a:pt x="0" y="120"/>
                        <a:pt x="0" y="120"/>
                      </a:cubicBezTo>
                      <a:cubicBezTo>
                        <a:pt x="0" y="120"/>
                        <a:pt x="0" y="120"/>
                        <a:pt x="0" y="120"/>
                      </a:cubicBezTo>
                      <a:cubicBezTo>
                        <a:pt x="0" y="120"/>
                        <a:pt x="0" y="120"/>
                        <a:pt x="0" y="120"/>
                      </a:cubicBezTo>
                      <a:cubicBezTo>
                        <a:pt x="0" y="120"/>
                        <a:pt x="0" y="120"/>
                        <a:pt x="0" y="120"/>
                      </a:cubicBezTo>
                      <a:cubicBezTo>
                        <a:pt x="3" y="152"/>
                        <a:pt x="20" y="179"/>
                        <a:pt x="44" y="197"/>
                      </a:cubicBezTo>
                      <a:cubicBezTo>
                        <a:pt x="30" y="179"/>
                        <a:pt x="22" y="156"/>
                        <a:pt x="22" y="132"/>
                      </a:cubicBezTo>
                      <a:cubicBezTo>
                        <a:pt x="22" y="71"/>
                        <a:pt x="71" y="22"/>
                        <a:pt x="132" y="22"/>
                      </a:cubicBezTo>
                      <a:cubicBezTo>
                        <a:pt x="156" y="22"/>
                        <a:pt x="179" y="30"/>
                        <a:pt x="197" y="44"/>
                      </a:cubicBezTo>
                      <a:cubicBezTo>
                        <a:pt x="184" y="26"/>
                        <a:pt x="166" y="13"/>
                        <a:pt x="144" y="6"/>
                      </a:cubicBezTo>
                      <a:cubicBezTo>
                        <a:pt x="144" y="6"/>
                        <a:pt x="144" y="6"/>
                        <a:pt x="144" y="6"/>
                      </a:cubicBezTo>
                      <a:cubicBezTo>
                        <a:pt x="144" y="6"/>
                        <a:pt x="144" y="6"/>
                        <a:pt x="143" y="5"/>
                      </a:cubicBezTo>
                      <a:cubicBezTo>
                        <a:pt x="143" y="5"/>
                        <a:pt x="143" y="5"/>
                        <a:pt x="143" y="5"/>
                      </a:cubicBezTo>
                      <a:cubicBezTo>
                        <a:pt x="143" y="5"/>
                        <a:pt x="143" y="5"/>
                        <a:pt x="143" y="5"/>
                      </a:cubicBezTo>
                      <a:cubicBezTo>
                        <a:pt x="143" y="5"/>
                        <a:pt x="143" y="5"/>
                        <a:pt x="143" y="5"/>
                      </a:cubicBezTo>
                      <a:cubicBezTo>
                        <a:pt x="143" y="5"/>
                        <a:pt x="143" y="5"/>
                        <a:pt x="142" y="5"/>
                      </a:cubicBezTo>
                      <a:cubicBezTo>
                        <a:pt x="142" y="5"/>
                        <a:pt x="142" y="5"/>
                        <a:pt x="142" y="5"/>
                      </a:cubicBezTo>
                      <a:cubicBezTo>
                        <a:pt x="142" y="5"/>
                        <a:pt x="142" y="5"/>
                        <a:pt x="142" y="5"/>
                      </a:cubicBezTo>
                      <a:cubicBezTo>
                        <a:pt x="142" y="5"/>
                        <a:pt x="142" y="5"/>
                        <a:pt x="142" y="5"/>
                      </a:cubicBezTo>
                      <a:cubicBezTo>
                        <a:pt x="142" y="5"/>
                        <a:pt x="142" y="5"/>
                        <a:pt x="142" y="5"/>
                      </a:cubicBezTo>
                      <a:cubicBezTo>
                        <a:pt x="142" y="5"/>
                        <a:pt x="142" y="5"/>
                        <a:pt x="142" y="5"/>
                      </a:cubicBezTo>
                      <a:cubicBezTo>
                        <a:pt x="142" y="5"/>
                        <a:pt x="142" y="5"/>
                        <a:pt x="142" y="5"/>
                      </a:cubicBezTo>
                      <a:cubicBezTo>
                        <a:pt x="142" y="5"/>
                        <a:pt x="142" y="5"/>
                        <a:pt x="142" y="5"/>
                      </a:cubicBezTo>
                      <a:cubicBezTo>
                        <a:pt x="142" y="5"/>
                        <a:pt x="142" y="5"/>
                        <a:pt x="142" y="5"/>
                      </a:cubicBezTo>
                      <a:cubicBezTo>
                        <a:pt x="142" y="5"/>
                        <a:pt x="142" y="5"/>
                        <a:pt x="142" y="5"/>
                      </a:cubicBezTo>
                      <a:cubicBezTo>
                        <a:pt x="142" y="5"/>
                        <a:pt x="142" y="5"/>
                        <a:pt x="141" y="5"/>
                      </a:cubicBezTo>
                      <a:cubicBezTo>
                        <a:pt x="141" y="5"/>
                        <a:pt x="141" y="5"/>
                        <a:pt x="141" y="5"/>
                      </a:cubicBezTo>
                      <a:cubicBezTo>
                        <a:pt x="141" y="5"/>
                        <a:pt x="141" y="5"/>
                        <a:pt x="141" y="5"/>
                      </a:cubicBezTo>
                      <a:cubicBezTo>
                        <a:pt x="141" y="5"/>
                        <a:pt x="141" y="5"/>
                        <a:pt x="141" y="5"/>
                      </a:cubicBezTo>
                      <a:cubicBezTo>
                        <a:pt x="141" y="5"/>
                        <a:pt x="141" y="5"/>
                        <a:pt x="141" y="5"/>
                      </a:cubicBezTo>
                      <a:cubicBezTo>
                        <a:pt x="141" y="5"/>
                        <a:pt x="141" y="5"/>
                        <a:pt x="141" y="5"/>
                      </a:cubicBezTo>
                      <a:cubicBezTo>
                        <a:pt x="141" y="5"/>
                        <a:pt x="141" y="5"/>
                        <a:pt x="141" y="5"/>
                      </a:cubicBezTo>
                      <a:cubicBezTo>
                        <a:pt x="141" y="5"/>
                        <a:pt x="141" y="5"/>
                        <a:pt x="141" y="5"/>
                      </a:cubicBezTo>
                      <a:cubicBezTo>
                        <a:pt x="141" y="5"/>
                        <a:pt x="141" y="5"/>
                        <a:pt x="141" y="5"/>
                      </a:cubicBezTo>
                      <a:cubicBezTo>
                        <a:pt x="141" y="5"/>
                        <a:pt x="140" y="5"/>
                        <a:pt x="140" y="5"/>
                      </a:cubicBezTo>
                      <a:cubicBezTo>
                        <a:pt x="140" y="5"/>
                        <a:pt x="140" y="5"/>
                        <a:pt x="140" y="5"/>
                      </a:cubicBezTo>
                      <a:cubicBezTo>
                        <a:pt x="140" y="5"/>
                        <a:pt x="140" y="5"/>
                        <a:pt x="140" y="5"/>
                      </a:cubicBezTo>
                      <a:cubicBezTo>
                        <a:pt x="140" y="5"/>
                        <a:pt x="140" y="4"/>
                        <a:pt x="140" y="4"/>
                      </a:cubicBezTo>
                      <a:cubicBezTo>
                        <a:pt x="140" y="4"/>
                        <a:pt x="140" y="4"/>
                        <a:pt x="140" y="4"/>
                      </a:cubicBezTo>
                      <a:cubicBezTo>
                        <a:pt x="140" y="4"/>
                        <a:pt x="140" y="4"/>
                        <a:pt x="140" y="4"/>
                      </a:cubicBezTo>
                      <a:cubicBezTo>
                        <a:pt x="140" y="4"/>
                        <a:pt x="140" y="4"/>
                        <a:pt x="140" y="4"/>
                      </a:cubicBezTo>
                      <a:cubicBezTo>
                        <a:pt x="140" y="4"/>
                        <a:pt x="140" y="4"/>
                        <a:pt x="140" y="4"/>
                      </a:cubicBezTo>
                      <a:cubicBezTo>
                        <a:pt x="140" y="4"/>
                        <a:pt x="140" y="4"/>
                        <a:pt x="140" y="4"/>
                      </a:cubicBezTo>
                      <a:cubicBezTo>
                        <a:pt x="140" y="4"/>
                        <a:pt x="140" y="4"/>
                        <a:pt x="140" y="4"/>
                      </a:cubicBezTo>
                      <a:cubicBezTo>
                        <a:pt x="140" y="4"/>
                        <a:pt x="140" y="4"/>
                        <a:pt x="140" y="4"/>
                      </a:cubicBezTo>
                      <a:cubicBezTo>
                        <a:pt x="139" y="4"/>
                        <a:pt x="139" y="4"/>
                        <a:pt x="139" y="4"/>
                      </a:cubicBezTo>
                      <a:cubicBezTo>
                        <a:pt x="139" y="4"/>
                        <a:pt x="139" y="4"/>
                        <a:pt x="139" y="4"/>
                      </a:cubicBezTo>
                      <a:cubicBezTo>
                        <a:pt x="139" y="4"/>
                        <a:pt x="139" y="4"/>
                        <a:pt x="139" y="4"/>
                      </a:cubicBezTo>
                      <a:cubicBezTo>
                        <a:pt x="139" y="4"/>
                        <a:pt x="139" y="4"/>
                        <a:pt x="139" y="4"/>
                      </a:cubicBezTo>
                      <a:cubicBezTo>
                        <a:pt x="139" y="4"/>
                        <a:pt x="139" y="4"/>
                        <a:pt x="139" y="4"/>
                      </a:cubicBezTo>
                      <a:cubicBezTo>
                        <a:pt x="139" y="4"/>
                        <a:pt x="139" y="4"/>
                        <a:pt x="139" y="4"/>
                      </a:cubicBezTo>
                      <a:cubicBezTo>
                        <a:pt x="139" y="4"/>
                        <a:pt x="139" y="4"/>
                        <a:pt x="139" y="4"/>
                      </a:cubicBezTo>
                      <a:cubicBezTo>
                        <a:pt x="139" y="4"/>
                        <a:pt x="139" y="4"/>
                        <a:pt x="139" y="4"/>
                      </a:cubicBezTo>
                      <a:cubicBezTo>
                        <a:pt x="139" y="4"/>
                        <a:pt x="139" y="4"/>
                        <a:pt x="139" y="4"/>
                      </a:cubicBezTo>
                      <a:cubicBezTo>
                        <a:pt x="139" y="4"/>
                        <a:pt x="139" y="4"/>
                        <a:pt x="138" y="4"/>
                      </a:cubicBezTo>
                      <a:cubicBezTo>
                        <a:pt x="138" y="4"/>
                        <a:pt x="138" y="4"/>
                        <a:pt x="138" y="4"/>
                      </a:cubicBezTo>
                      <a:cubicBezTo>
                        <a:pt x="138" y="4"/>
                        <a:pt x="138" y="4"/>
                        <a:pt x="138" y="4"/>
                      </a:cubicBezTo>
                      <a:cubicBezTo>
                        <a:pt x="138" y="4"/>
                        <a:pt x="138" y="4"/>
                        <a:pt x="138" y="4"/>
                      </a:cubicBezTo>
                      <a:cubicBezTo>
                        <a:pt x="138" y="4"/>
                        <a:pt x="138" y="4"/>
                        <a:pt x="138" y="4"/>
                      </a:cubicBezTo>
                      <a:cubicBezTo>
                        <a:pt x="138" y="4"/>
                        <a:pt x="138" y="4"/>
                        <a:pt x="138" y="4"/>
                      </a:cubicBezTo>
                      <a:cubicBezTo>
                        <a:pt x="138" y="4"/>
                        <a:pt x="138" y="4"/>
                        <a:pt x="138" y="4"/>
                      </a:cubicBezTo>
                      <a:cubicBezTo>
                        <a:pt x="138" y="4"/>
                        <a:pt x="138" y="4"/>
                        <a:pt x="138" y="4"/>
                      </a:cubicBezTo>
                      <a:cubicBezTo>
                        <a:pt x="138" y="4"/>
                        <a:pt x="138" y="4"/>
                        <a:pt x="138" y="4"/>
                      </a:cubicBezTo>
                      <a:cubicBezTo>
                        <a:pt x="138" y="4"/>
                        <a:pt x="138" y="4"/>
                        <a:pt x="138" y="4"/>
                      </a:cubicBezTo>
                      <a:cubicBezTo>
                        <a:pt x="138" y="4"/>
                        <a:pt x="138" y="4"/>
                        <a:pt x="138" y="4"/>
                      </a:cubicBezTo>
                      <a:cubicBezTo>
                        <a:pt x="137" y="4"/>
                        <a:pt x="137" y="4"/>
                        <a:pt x="137" y="4"/>
                      </a:cubicBezTo>
                      <a:cubicBezTo>
                        <a:pt x="137" y="4"/>
                        <a:pt x="137" y="4"/>
                        <a:pt x="137" y="4"/>
                      </a:cubicBezTo>
                      <a:cubicBezTo>
                        <a:pt x="137" y="4"/>
                        <a:pt x="137" y="4"/>
                        <a:pt x="137" y="4"/>
                      </a:cubicBezTo>
                      <a:cubicBezTo>
                        <a:pt x="137" y="4"/>
                        <a:pt x="137" y="4"/>
                        <a:pt x="137" y="4"/>
                      </a:cubicBezTo>
                      <a:cubicBezTo>
                        <a:pt x="137" y="4"/>
                        <a:pt x="137" y="4"/>
                        <a:pt x="137" y="4"/>
                      </a:cubicBezTo>
                      <a:cubicBezTo>
                        <a:pt x="137" y="4"/>
                        <a:pt x="137" y="4"/>
                        <a:pt x="137" y="4"/>
                      </a:cubicBezTo>
                      <a:cubicBezTo>
                        <a:pt x="137" y="4"/>
                        <a:pt x="137" y="4"/>
                        <a:pt x="137" y="4"/>
                      </a:cubicBezTo>
                      <a:cubicBezTo>
                        <a:pt x="137" y="4"/>
                        <a:pt x="137" y="4"/>
                        <a:pt x="137" y="4"/>
                      </a:cubicBezTo>
                      <a:cubicBezTo>
                        <a:pt x="137" y="4"/>
                        <a:pt x="137" y="4"/>
                        <a:pt x="137" y="4"/>
                      </a:cubicBezTo>
                      <a:cubicBezTo>
                        <a:pt x="137" y="4"/>
                        <a:pt x="137" y="4"/>
                        <a:pt x="136" y="3"/>
                      </a:cubicBezTo>
                      <a:cubicBezTo>
                        <a:pt x="136" y="3"/>
                        <a:pt x="136" y="3"/>
                        <a:pt x="136" y="3"/>
                      </a:cubicBezTo>
                      <a:cubicBezTo>
                        <a:pt x="136" y="3"/>
                        <a:pt x="136" y="3"/>
                        <a:pt x="136" y="3"/>
                      </a:cubicBezTo>
                      <a:cubicBezTo>
                        <a:pt x="136" y="3"/>
                        <a:pt x="136" y="3"/>
                        <a:pt x="136" y="3"/>
                      </a:cubicBezTo>
                      <a:cubicBezTo>
                        <a:pt x="136" y="3"/>
                        <a:pt x="136" y="3"/>
                        <a:pt x="136" y="3"/>
                      </a:cubicBezTo>
                      <a:cubicBezTo>
                        <a:pt x="136" y="3"/>
                        <a:pt x="136" y="3"/>
                        <a:pt x="136" y="3"/>
                      </a:cubicBezTo>
                      <a:cubicBezTo>
                        <a:pt x="136" y="3"/>
                        <a:pt x="136" y="3"/>
                        <a:pt x="136" y="3"/>
                      </a:cubicBezTo>
                      <a:cubicBezTo>
                        <a:pt x="136" y="3"/>
                        <a:pt x="136" y="3"/>
                        <a:pt x="136" y="3"/>
                      </a:cubicBezTo>
                      <a:cubicBezTo>
                        <a:pt x="136" y="3"/>
                        <a:pt x="136" y="3"/>
                        <a:pt x="136" y="3"/>
                      </a:cubicBezTo>
                      <a:cubicBezTo>
                        <a:pt x="136" y="3"/>
                        <a:pt x="136" y="3"/>
                        <a:pt x="136" y="3"/>
                      </a:cubicBezTo>
                      <a:cubicBezTo>
                        <a:pt x="136" y="3"/>
                        <a:pt x="135" y="3"/>
                        <a:pt x="135" y="3"/>
                      </a:cubicBezTo>
                      <a:cubicBezTo>
                        <a:pt x="135" y="3"/>
                        <a:pt x="135" y="3"/>
                        <a:pt x="135" y="3"/>
                      </a:cubicBezTo>
                      <a:cubicBezTo>
                        <a:pt x="135" y="3"/>
                        <a:pt x="135" y="3"/>
                        <a:pt x="135" y="3"/>
                      </a:cubicBezTo>
                      <a:cubicBezTo>
                        <a:pt x="135" y="3"/>
                        <a:pt x="135" y="3"/>
                        <a:pt x="135" y="3"/>
                      </a:cubicBezTo>
                      <a:cubicBezTo>
                        <a:pt x="135" y="3"/>
                        <a:pt x="135" y="3"/>
                        <a:pt x="135" y="3"/>
                      </a:cubicBezTo>
                      <a:cubicBezTo>
                        <a:pt x="135" y="3"/>
                        <a:pt x="135" y="3"/>
                        <a:pt x="135" y="3"/>
                      </a:cubicBezTo>
                      <a:cubicBezTo>
                        <a:pt x="135" y="3"/>
                        <a:pt x="134" y="3"/>
                        <a:pt x="134" y="3"/>
                      </a:cubicBezTo>
                      <a:cubicBezTo>
                        <a:pt x="134" y="3"/>
                        <a:pt x="134" y="3"/>
                        <a:pt x="134" y="3"/>
                      </a:cubicBezTo>
                      <a:cubicBezTo>
                        <a:pt x="134" y="3"/>
                        <a:pt x="134" y="3"/>
                        <a:pt x="134" y="3"/>
                      </a:cubicBezTo>
                      <a:cubicBezTo>
                        <a:pt x="134" y="3"/>
                        <a:pt x="134" y="3"/>
                        <a:pt x="134" y="3"/>
                      </a:cubicBezTo>
                      <a:cubicBezTo>
                        <a:pt x="134" y="3"/>
                        <a:pt x="134" y="3"/>
                        <a:pt x="134" y="3"/>
                      </a:cubicBezTo>
                      <a:cubicBezTo>
                        <a:pt x="134" y="3"/>
                        <a:pt x="134" y="3"/>
                        <a:pt x="134" y="3"/>
                      </a:cubicBezTo>
                      <a:cubicBezTo>
                        <a:pt x="134" y="3"/>
                        <a:pt x="134" y="3"/>
                        <a:pt x="134" y="3"/>
                      </a:cubicBezTo>
                      <a:cubicBezTo>
                        <a:pt x="134" y="3"/>
                        <a:pt x="134" y="3"/>
                        <a:pt x="134" y="3"/>
                      </a:cubicBezTo>
                      <a:cubicBezTo>
                        <a:pt x="134" y="3"/>
                        <a:pt x="133" y="3"/>
                        <a:pt x="133" y="3"/>
                      </a:cubicBezTo>
                      <a:cubicBezTo>
                        <a:pt x="133" y="3"/>
                        <a:pt x="133" y="3"/>
                        <a:pt x="133" y="3"/>
                      </a:cubicBezTo>
                      <a:cubicBezTo>
                        <a:pt x="133" y="3"/>
                        <a:pt x="133" y="3"/>
                        <a:pt x="133" y="3"/>
                      </a:cubicBezTo>
                      <a:cubicBezTo>
                        <a:pt x="133" y="3"/>
                        <a:pt x="133" y="3"/>
                        <a:pt x="133" y="3"/>
                      </a:cubicBezTo>
                      <a:cubicBezTo>
                        <a:pt x="133" y="3"/>
                        <a:pt x="133" y="3"/>
                        <a:pt x="133" y="3"/>
                      </a:cubicBezTo>
                      <a:cubicBezTo>
                        <a:pt x="133" y="3"/>
                        <a:pt x="133" y="3"/>
                        <a:pt x="133" y="3"/>
                      </a:cubicBezTo>
                      <a:cubicBezTo>
                        <a:pt x="133" y="3"/>
                        <a:pt x="133" y="3"/>
                        <a:pt x="133" y="3"/>
                      </a:cubicBezTo>
                      <a:cubicBezTo>
                        <a:pt x="133" y="3"/>
                        <a:pt x="133" y="3"/>
                        <a:pt x="133" y="3"/>
                      </a:cubicBezTo>
                      <a:cubicBezTo>
                        <a:pt x="133" y="3"/>
                        <a:pt x="132" y="3"/>
                        <a:pt x="132" y="2"/>
                      </a:cubicBezTo>
                      <a:cubicBezTo>
                        <a:pt x="132" y="2"/>
                        <a:pt x="132" y="2"/>
                        <a:pt x="132" y="2"/>
                      </a:cubicBezTo>
                      <a:cubicBezTo>
                        <a:pt x="132" y="2"/>
                        <a:pt x="132" y="2"/>
                        <a:pt x="132" y="2"/>
                      </a:cubicBezTo>
                      <a:cubicBezTo>
                        <a:pt x="132" y="2"/>
                        <a:pt x="132" y="2"/>
                        <a:pt x="132" y="2"/>
                      </a:cubicBezTo>
                      <a:cubicBezTo>
                        <a:pt x="132" y="2"/>
                        <a:pt x="132" y="2"/>
                        <a:pt x="132" y="2"/>
                      </a:cubicBezTo>
                      <a:cubicBezTo>
                        <a:pt x="132" y="2"/>
                        <a:pt x="132" y="2"/>
                        <a:pt x="132" y="2"/>
                      </a:cubicBezTo>
                      <a:cubicBezTo>
                        <a:pt x="132" y="2"/>
                        <a:pt x="132" y="2"/>
                        <a:pt x="132" y="2"/>
                      </a:cubicBezTo>
                      <a:cubicBezTo>
                        <a:pt x="132" y="2"/>
                        <a:pt x="132" y="2"/>
                        <a:pt x="132" y="2"/>
                      </a:cubicBezTo>
                      <a:cubicBezTo>
                        <a:pt x="132" y="2"/>
                        <a:pt x="132" y="2"/>
                        <a:pt x="132" y="2"/>
                      </a:cubicBezTo>
                      <a:cubicBezTo>
                        <a:pt x="131" y="2"/>
                        <a:pt x="131" y="2"/>
                        <a:pt x="131" y="2"/>
                      </a:cubicBezTo>
                      <a:cubicBezTo>
                        <a:pt x="131" y="2"/>
                        <a:pt x="131" y="2"/>
                        <a:pt x="131" y="2"/>
                      </a:cubicBezTo>
                      <a:cubicBezTo>
                        <a:pt x="131" y="2"/>
                        <a:pt x="131" y="2"/>
                        <a:pt x="131" y="2"/>
                      </a:cubicBezTo>
                      <a:cubicBezTo>
                        <a:pt x="131" y="2"/>
                        <a:pt x="131" y="2"/>
                        <a:pt x="131" y="2"/>
                      </a:cubicBezTo>
                      <a:cubicBezTo>
                        <a:pt x="131" y="2"/>
                        <a:pt x="131" y="2"/>
                        <a:pt x="131" y="2"/>
                      </a:cubicBezTo>
                      <a:cubicBezTo>
                        <a:pt x="131" y="2"/>
                        <a:pt x="131" y="2"/>
                        <a:pt x="131" y="2"/>
                      </a:cubicBezTo>
                      <a:cubicBezTo>
                        <a:pt x="131" y="2"/>
                        <a:pt x="131" y="2"/>
                        <a:pt x="131" y="2"/>
                      </a:cubicBezTo>
                      <a:cubicBezTo>
                        <a:pt x="131" y="2"/>
                        <a:pt x="131" y="2"/>
                        <a:pt x="131" y="2"/>
                      </a:cubicBezTo>
                      <a:cubicBezTo>
                        <a:pt x="130" y="2"/>
                        <a:pt x="130" y="2"/>
                        <a:pt x="130" y="2"/>
                      </a:cubicBezTo>
                      <a:cubicBezTo>
                        <a:pt x="130" y="2"/>
                        <a:pt x="130" y="2"/>
                        <a:pt x="130" y="2"/>
                      </a:cubicBezTo>
                      <a:cubicBezTo>
                        <a:pt x="130" y="2"/>
                        <a:pt x="130" y="2"/>
                        <a:pt x="130" y="2"/>
                      </a:cubicBezTo>
                      <a:cubicBezTo>
                        <a:pt x="130" y="2"/>
                        <a:pt x="130" y="2"/>
                        <a:pt x="130" y="2"/>
                      </a:cubicBezTo>
                      <a:cubicBezTo>
                        <a:pt x="130" y="2"/>
                        <a:pt x="130" y="2"/>
                        <a:pt x="130" y="2"/>
                      </a:cubicBezTo>
                      <a:cubicBezTo>
                        <a:pt x="130" y="2"/>
                        <a:pt x="130" y="2"/>
                        <a:pt x="130" y="2"/>
                      </a:cubicBezTo>
                      <a:cubicBezTo>
                        <a:pt x="130" y="2"/>
                        <a:pt x="130" y="2"/>
                        <a:pt x="130" y="2"/>
                      </a:cubicBezTo>
                      <a:cubicBezTo>
                        <a:pt x="130" y="2"/>
                        <a:pt x="130" y="2"/>
                        <a:pt x="129" y="2"/>
                      </a:cubicBezTo>
                      <a:cubicBezTo>
                        <a:pt x="129" y="2"/>
                        <a:pt x="129" y="2"/>
                        <a:pt x="129" y="2"/>
                      </a:cubicBezTo>
                      <a:cubicBezTo>
                        <a:pt x="129" y="2"/>
                        <a:pt x="129" y="2"/>
                        <a:pt x="129" y="2"/>
                      </a:cubicBezTo>
                      <a:cubicBezTo>
                        <a:pt x="129" y="2"/>
                        <a:pt x="129" y="2"/>
                        <a:pt x="129" y="2"/>
                      </a:cubicBezTo>
                      <a:cubicBezTo>
                        <a:pt x="129" y="2"/>
                        <a:pt x="129" y="2"/>
                        <a:pt x="129" y="2"/>
                      </a:cubicBezTo>
                      <a:cubicBezTo>
                        <a:pt x="129" y="2"/>
                        <a:pt x="129" y="2"/>
                        <a:pt x="129" y="2"/>
                      </a:cubicBezTo>
                      <a:cubicBezTo>
                        <a:pt x="129" y="2"/>
                        <a:pt x="129" y="2"/>
                        <a:pt x="128" y="2"/>
                      </a:cubicBezTo>
                      <a:cubicBezTo>
                        <a:pt x="128" y="2"/>
                        <a:pt x="128" y="2"/>
                        <a:pt x="128" y="2"/>
                      </a:cubicBezTo>
                      <a:cubicBezTo>
                        <a:pt x="128" y="2"/>
                        <a:pt x="128" y="2"/>
                        <a:pt x="128" y="2"/>
                      </a:cubicBezTo>
                      <a:cubicBezTo>
                        <a:pt x="128" y="2"/>
                        <a:pt x="128" y="2"/>
                        <a:pt x="128" y="2"/>
                      </a:cubicBezTo>
                      <a:cubicBezTo>
                        <a:pt x="128" y="2"/>
                        <a:pt x="128" y="2"/>
                        <a:pt x="128" y="2"/>
                      </a:cubicBezTo>
                      <a:cubicBezTo>
                        <a:pt x="128" y="2"/>
                        <a:pt x="128" y="2"/>
                        <a:pt x="128" y="2"/>
                      </a:cubicBezTo>
                      <a:cubicBezTo>
                        <a:pt x="128" y="2"/>
                        <a:pt x="128" y="2"/>
                        <a:pt x="127" y="2"/>
                      </a:cubicBezTo>
                      <a:cubicBezTo>
                        <a:pt x="127" y="2"/>
                        <a:pt x="127" y="2"/>
                        <a:pt x="127" y="2"/>
                      </a:cubicBezTo>
                      <a:cubicBezTo>
                        <a:pt x="127" y="2"/>
                        <a:pt x="127" y="2"/>
                        <a:pt x="127" y="1"/>
                      </a:cubicBezTo>
                      <a:cubicBezTo>
                        <a:pt x="127" y="1"/>
                        <a:pt x="127" y="1"/>
                        <a:pt x="127" y="1"/>
                      </a:cubicBezTo>
                      <a:cubicBezTo>
                        <a:pt x="127" y="1"/>
                        <a:pt x="127" y="1"/>
                        <a:pt x="127" y="1"/>
                      </a:cubicBezTo>
                      <a:cubicBezTo>
                        <a:pt x="127" y="1"/>
                        <a:pt x="127" y="1"/>
                        <a:pt x="127" y="1"/>
                      </a:cubicBezTo>
                      <a:cubicBezTo>
                        <a:pt x="127" y="1"/>
                        <a:pt x="127" y="1"/>
                        <a:pt x="126" y="1"/>
                      </a:cubicBezTo>
                      <a:cubicBezTo>
                        <a:pt x="126" y="1"/>
                        <a:pt x="126" y="1"/>
                        <a:pt x="126" y="1"/>
                      </a:cubicBezTo>
                      <a:cubicBezTo>
                        <a:pt x="126" y="1"/>
                        <a:pt x="126" y="1"/>
                        <a:pt x="126" y="1"/>
                      </a:cubicBezTo>
                      <a:cubicBezTo>
                        <a:pt x="126" y="1"/>
                        <a:pt x="126" y="1"/>
                        <a:pt x="126" y="1"/>
                      </a:cubicBezTo>
                      <a:cubicBezTo>
                        <a:pt x="126" y="1"/>
                        <a:pt x="126" y="1"/>
                        <a:pt x="126" y="1"/>
                      </a:cubicBezTo>
                      <a:cubicBezTo>
                        <a:pt x="126" y="1"/>
                        <a:pt x="126" y="1"/>
                        <a:pt x="126" y="1"/>
                      </a:cubicBezTo>
                      <a:cubicBezTo>
                        <a:pt x="126" y="1"/>
                        <a:pt x="126" y="1"/>
                        <a:pt x="126" y="1"/>
                      </a:cubicBezTo>
                      <a:cubicBezTo>
                        <a:pt x="126" y="1"/>
                        <a:pt x="126" y="1"/>
                        <a:pt x="126" y="1"/>
                      </a:cubicBezTo>
                      <a:cubicBezTo>
                        <a:pt x="126" y="1"/>
                        <a:pt x="125" y="1"/>
                        <a:pt x="125" y="1"/>
                      </a:cubicBezTo>
                      <a:cubicBezTo>
                        <a:pt x="125" y="1"/>
                        <a:pt x="125" y="1"/>
                        <a:pt x="125" y="1"/>
                      </a:cubicBezTo>
                      <a:cubicBezTo>
                        <a:pt x="125" y="1"/>
                        <a:pt x="125" y="1"/>
                        <a:pt x="125" y="1"/>
                      </a:cubicBezTo>
                      <a:cubicBezTo>
                        <a:pt x="125" y="1"/>
                        <a:pt x="125" y="1"/>
                        <a:pt x="125" y="1"/>
                      </a:cubicBezTo>
                      <a:cubicBezTo>
                        <a:pt x="125" y="1"/>
                        <a:pt x="125" y="1"/>
                        <a:pt x="125" y="1"/>
                      </a:cubicBezTo>
                      <a:cubicBezTo>
                        <a:pt x="125" y="1"/>
                        <a:pt x="125" y="1"/>
                        <a:pt x="125" y="1"/>
                      </a:cubicBezTo>
                      <a:cubicBezTo>
                        <a:pt x="125" y="1"/>
                        <a:pt x="125" y="1"/>
                        <a:pt x="125" y="1"/>
                      </a:cubicBezTo>
                      <a:cubicBezTo>
                        <a:pt x="125" y="1"/>
                        <a:pt x="125" y="1"/>
                        <a:pt x="125" y="1"/>
                      </a:cubicBezTo>
                      <a:cubicBezTo>
                        <a:pt x="125" y="1"/>
                        <a:pt x="124" y="1"/>
                        <a:pt x="124" y="1"/>
                      </a:cubicBezTo>
                      <a:cubicBezTo>
                        <a:pt x="124" y="1"/>
                        <a:pt x="124" y="1"/>
                        <a:pt x="124" y="1"/>
                      </a:cubicBezTo>
                      <a:cubicBezTo>
                        <a:pt x="124" y="1"/>
                        <a:pt x="124" y="1"/>
                        <a:pt x="124" y="1"/>
                      </a:cubicBezTo>
                      <a:cubicBezTo>
                        <a:pt x="124" y="1"/>
                        <a:pt x="124" y="1"/>
                        <a:pt x="124" y="1"/>
                      </a:cubicBezTo>
                      <a:cubicBezTo>
                        <a:pt x="124" y="1"/>
                        <a:pt x="124" y="1"/>
                        <a:pt x="124" y="1"/>
                      </a:cubicBezTo>
                      <a:cubicBezTo>
                        <a:pt x="124" y="1"/>
                        <a:pt x="124" y="1"/>
                        <a:pt x="124" y="1"/>
                      </a:cubicBezTo>
                      <a:cubicBezTo>
                        <a:pt x="124" y="1"/>
                        <a:pt x="124" y="1"/>
                        <a:pt x="124" y="1"/>
                      </a:cubicBezTo>
                      <a:cubicBezTo>
                        <a:pt x="124" y="1"/>
                        <a:pt x="124" y="1"/>
                        <a:pt x="124" y="1"/>
                      </a:cubicBezTo>
                      <a:cubicBezTo>
                        <a:pt x="123" y="1"/>
                        <a:pt x="123" y="1"/>
                        <a:pt x="123" y="1"/>
                      </a:cubicBezTo>
                      <a:cubicBezTo>
                        <a:pt x="123" y="1"/>
                        <a:pt x="123" y="1"/>
                        <a:pt x="123" y="1"/>
                      </a:cubicBezTo>
                      <a:cubicBezTo>
                        <a:pt x="123" y="1"/>
                        <a:pt x="123" y="1"/>
                        <a:pt x="123" y="1"/>
                      </a:cubicBezTo>
                      <a:cubicBezTo>
                        <a:pt x="123" y="1"/>
                        <a:pt x="123" y="1"/>
                        <a:pt x="123" y="1"/>
                      </a:cubicBezTo>
                      <a:cubicBezTo>
                        <a:pt x="123" y="1"/>
                        <a:pt x="123" y="1"/>
                        <a:pt x="123" y="1"/>
                      </a:cubicBezTo>
                      <a:cubicBezTo>
                        <a:pt x="123" y="1"/>
                        <a:pt x="123" y="1"/>
                        <a:pt x="123" y="1"/>
                      </a:cubicBezTo>
                      <a:cubicBezTo>
                        <a:pt x="123" y="1"/>
                        <a:pt x="123" y="1"/>
                        <a:pt x="122" y="1"/>
                      </a:cubicBezTo>
                      <a:cubicBezTo>
                        <a:pt x="122" y="1"/>
                        <a:pt x="122" y="1"/>
                        <a:pt x="122" y="1"/>
                      </a:cubicBezTo>
                      <a:cubicBezTo>
                        <a:pt x="122" y="1"/>
                        <a:pt x="122" y="1"/>
                        <a:pt x="122" y="1"/>
                      </a:cubicBezTo>
                      <a:cubicBezTo>
                        <a:pt x="122" y="1"/>
                        <a:pt x="122" y="1"/>
                        <a:pt x="122" y="1"/>
                      </a:cubicBezTo>
                      <a:cubicBezTo>
                        <a:pt x="122" y="1"/>
                        <a:pt x="122" y="1"/>
                        <a:pt x="122" y="1"/>
                      </a:cubicBezTo>
                      <a:cubicBezTo>
                        <a:pt x="122" y="1"/>
                        <a:pt x="122" y="1"/>
                        <a:pt x="122" y="1"/>
                      </a:cubicBezTo>
                      <a:cubicBezTo>
                        <a:pt x="122" y="1"/>
                        <a:pt x="122" y="1"/>
                        <a:pt x="122" y="1"/>
                      </a:cubicBezTo>
                      <a:cubicBezTo>
                        <a:pt x="122" y="1"/>
                        <a:pt x="122" y="1"/>
                        <a:pt x="122" y="1"/>
                      </a:cubicBezTo>
                      <a:cubicBezTo>
                        <a:pt x="122" y="1"/>
                        <a:pt x="122" y="1"/>
                        <a:pt x="122" y="1"/>
                      </a:cubicBezTo>
                      <a:cubicBezTo>
                        <a:pt x="122" y="1"/>
                        <a:pt x="122" y="1"/>
                        <a:pt x="121" y="1"/>
                      </a:cubicBezTo>
                      <a:cubicBezTo>
                        <a:pt x="121" y="1"/>
                        <a:pt x="121" y="1"/>
                        <a:pt x="121" y="1"/>
                      </a:cubicBezTo>
                      <a:cubicBezTo>
                        <a:pt x="121" y="1"/>
                        <a:pt x="121" y="1"/>
                        <a:pt x="121" y="1"/>
                      </a:cubicBezTo>
                      <a:cubicBezTo>
                        <a:pt x="121" y="1"/>
                        <a:pt x="121" y="1"/>
                        <a:pt x="121" y="1"/>
                      </a:cubicBezTo>
                      <a:cubicBezTo>
                        <a:pt x="121" y="1"/>
                        <a:pt x="121" y="1"/>
                        <a:pt x="121" y="1"/>
                      </a:cubicBezTo>
                      <a:cubicBezTo>
                        <a:pt x="121" y="1"/>
                        <a:pt x="121" y="1"/>
                        <a:pt x="121" y="1"/>
                      </a:cubicBezTo>
                      <a:cubicBezTo>
                        <a:pt x="121" y="1"/>
                        <a:pt x="121" y="1"/>
                        <a:pt x="121" y="1"/>
                      </a:cubicBezTo>
                      <a:cubicBezTo>
                        <a:pt x="121" y="1"/>
                        <a:pt x="121" y="1"/>
                        <a:pt x="121" y="1"/>
                      </a:cubicBezTo>
                      <a:cubicBezTo>
                        <a:pt x="121" y="1"/>
                        <a:pt x="121" y="1"/>
                        <a:pt x="121" y="1"/>
                      </a:cubicBezTo>
                      <a:cubicBezTo>
                        <a:pt x="121" y="1"/>
                        <a:pt x="121" y="1"/>
                        <a:pt x="121" y="1"/>
                      </a:cubicBezTo>
                      <a:cubicBezTo>
                        <a:pt x="121" y="1"/>
                        <a:pt x="121" y="1"/>
                        <a:pt x="120" y="1"/>
                      </a:cubicBezTo>
                      <a:cubicBezTo>
                        <a:pt x="120" y="1"/>
                        <a:pt x="120" y="1"/>
                        <a:pt x="120" y="1"/>
                      </a:cubicBezTo>
                      <a:cubicBezTo>
                        <a:pt x="120" y="1"/>
                        <a:pt x="120" y="1"/>
                        <a:pt x="120" y="1"/>
                      </a:cubicBezTo>
                      <a:cubicBezTo>
                        <a:pt x="120" y="1"/>
                        <a:pt x="120" y="1"/>
                        <a:pt x="120" y="1"/>
                      </a:cubicBezTo>
                      <a:cubicBezTo>
                        <a:pt x="120" y="1"/>
                        <a:pt x="120" y="1"/>
                        <a:pt x="120" y="1"/>
                      </a:cubicBezTo>
                      <a:cubicBezTo>
                        <a:pt x="120" y="1"/>
                        <a:pt x="120" y="1"/>
                        <a:pt x="120" y="1"/>
                      </a:cubicBezTo>
                      <a:cubicBezTo>
                        <a:pt x="120" y="1"/>
                        <a:pt x="120" y="1"/>
                        <a:pt x="120" y="1"/>
                      </a:cubicBezTo>
                      <a:cubicBezTo>
                        <a:pt x="120" y="1"/>
                        <a:pt x="120" y="1"/>
                        <a:pt x="120" y="1"/>
                      </a:cubicBezTo>
                      <a:cubicBezTo>
                        <a:pt x="120" y="1"/>
                        <a:pt x="120" y="1"/>
                        <a:pt x="120" y="1"/>
                      </a:cubicBezTo>
                      <a:cubicBezTo>
                        <a:pt x="120" y="1"/>
                        <a:pt x="120" y="1"/>
                        <a:pt x="120" y="1"/>
                      </a:cubicBezTo>
                      <a:cubicBezTo>
                        <a:pt x="120" y="1"/>
                        <a:pt x="120" y="1"/>
                        <a:pt x="120" y="1"/>
                      </a:cubicBezTo>
                      <a:cubicBezTo>
                        <a:pt x="119" y="1"/>
                        <a:pt x="119" y="1"/>
                        <a:pt x="119" y="1"/>
                      </a:cubicBezTo>
                      <a:cubicBezTo>
                        <a:pt x="119" y="1"/>
                        <a:pt x="119" y="1"/>
                        <a:pt x="119" y="1"/>
                      </a:cubicBezTo>
                      <a:cubicBezTo>
                        <a:pt x="119" y="1"/>
                        <a:pt x="119" y="1"/>
                        <a:pt x="119" y="1"/>
                      </a:cubicBezTo>
                      <a:cubicBezTo>
                        <a:pt x="119" y="1"/>
                        <a:pt x="119" y="1"/>
                        <a:pt x="119" y="1"/>
                      </a:cubicBezTo>
                      <a:cubicBezTo>
                        <a:pt x="119" y="1"/>
                        <a:pt x="119" y="1"/>
                        <a:pt x="119" y="1"/>
                      </a:cubicBezTo>
                      <a:cubicBezTo>
                        <a:pt x="119" y="1"/>
                        <a:pt x="119" y="1"/>
                        <a:pt x="119" y="1"/>
                      </a:cubicBezTo>
                      <a:cubicBezTo>
                        <a:pt x="119" y="1"/>
                        <a:pt x="119" y="1"/>
                        <a:pt x="119" y="1"/>
                      </a:cubicBezTo>
                      <a:cubicBezTo>
                        <a:pt x="119" y="0"/>
                        <a:pt x="119" y="0"/>
                        <a:pt x="119" y="0"/>
                      </a:cubicBezTo>
                      <a:cubicBezTo>
                        <a:pt x="119" y="0"/>
                        <a:pt x="119" y="0"/>
                        <a:pt x="119" y="0"/>
                      </a:cubicBezTo>
                      <a:cubicBezTo>
                        <a:pt x="119" y="0"/>
                        <a:pt x="119" y="0"/>
                        <a:pt x="118" y="0"/>
                      </a:cubicBezTo>
                      <a:cubicBezTo>
                        <a:pt x="118" y="0"/>
                        <a:pt x="118" y="0"/>
                        <a:pt x="118" y="0"/>
                      </a:cubicBezTo>
                      <a:cubicBezTo>
                        <a:pt x="118" y="0"/>
                        <a:pt x="118" y="0"/>
                        <a:pt x="118" y="0"/>
                      </a:cubicBezTo>
                      <a:cubicBezTo>
                        <a:pt x="118" y="0"/>
                        <a:pt x="118" y="0"/>
                        <a:pt x="118" y="0"/>
                      </a:cubicBezTo>
                      <a:cubicBezTo>
                        <a:pt x="118" y="0"/>
                        <a:pt x="118" y="0"/>
                        <a:pt x="118" y="0"/>
                      </a:cubicBezTo>
                      <a:cubicBezTo>
                        <a:pt x="118" y="0"/>
                        <a:pt x="118" y="0"/>
                        <a:pt x="118" y="0"/>
                      </a:cubicBezTo>
                      <a:cubicBezTo>
                        <a:pt x="118" y="0"/>
                        <a:pt x="118" y="0"/>
                        <a:pt x="118" y="0"/>
                      </a:cubicBezTo>
                      <a:cubicBezTo>
                        <a:pt x="118" y="0"/>
                        <a:pt x="118" y="0"/>
                        <a:pt x="118" y="0"/>
                      </a:cubicBezTo>
                      <a:cubicBezTo>
                        <a:pt x="118" y="0"/>
                        <a:pt x="118" y="0"/>
                        <a:pt x="118" y="0"/>
                      </a:cubicBezTo>
                      <a:cubicBezTo>
                        <a:pt x="118" y="0"/>
                        <a:pt x="118" y="0"/>
                        <a:pt x="118" y="0"/>
                      </a:cubicBezTo>
                      <a:cubicBezTo>
                        <a:pt x="117" y="0"/>
                        <a:pt x="117" y="0"/>
                        <a:pt x="117" y="0"/>
                      </a:cubicBezTo>
                      <a:cubicBezTo>
                        <a:pt x="117" y="0"/>
                        <a:pt x="117" y="0"/>
                        <a:pt x="117" y="0"/>
                      </a:cubicBezTo>
                      <a:cubicBezTo>
                        <a:pt x="117" y="0"/>
                        <a:pt x="117" y="0"/>
                        <a:pt x="117" y="0"/>
                      </a:cubicBezTo>
                      <a:cubicBezTo>
                        <a:pt x="117" y="0"/>
                        <a:pt x="117" y="0"/>
                        <a:pt x="117" y="0"/>
                      </a:cubicBezTo>
                      <a:cubicBezTo>
                        <a:pt x="117" y="0"/>
                        <a:pt x="117" y="0"/>
                        <a:pt x="117" y="0"/>
                      </a:cubicBezTo>
                      <a:cubicBezTo>
                        <a:pt x="117" y="0"/>
                        <a:pt x="117" y="0"/>
                        <a:pt x="117" y="0"/>
                      </a:cubicBezTo>
                      <a:cubicBezTo>
                        <a:pt x="117" y="0"/>
                        <a:pt x="117" y="0"/>
                        <a:pt x="117" y="0"/>
                      </a:cubicBezTo>
                      <a:cubicBezTo>
                        <a:pt x="117" y="0"/>
                        <a:pt x="117" y="0"/>
                        <a:pt x="117" y="0"/>
                      </a:cubicBezTo>
                      <a:cubicBezTo>
                        <a:pt x="117" y="0"/>
                        <a:pt x="117" y="0"/>
                        <a:pt x="117" y="0"/>
                      </a:cubicBezTo>
                      <a:cubicBezTo>
                        <a:pt x="117" y="0"/>
                        <a:pt x="117" y="0"/>
                        <a:pt x="116" y="0"/>
                      </a:cubicBezTo>
                      <a:cubicBezTo>
                        <a:pt x="116" y="0"/>
                        <a:pt x="116" y="0"/>
                        <a:pt x="116" y="0"/>
                      </a:cubicBezTo>
                      <a:cubicBezTo>
                        <a:pt x="116" y="0"/>
                        <a:pt x="116" y="0"/>
                        <a:pt x="116" y="0"/>
                      </a:cubicBezTo>
                      <a:cubicBezTo>
                        <a:pt x="116" y="0"/>
                        <a:pt x="116" y="0"/>
                        <a:pt x="116" y="0"/>
                      </a:cubicBezTo>
                      <a:cubicBezTo>
                        <a:pt x="116" y="0"/>
                        <a:pt x="116" y="0"/>
                        <a:pt x="116" y="0"/>
                      </a:cubicBezTo>
                      <a:cubicBezTo>
                        <a:pt x="116" y="0"/>
                        <a:pt x="116" y="0"/>
                        <a:pt x="116" y="0"/>
                      </a:cubicBezTo>
                      <a:cubicBezTo>
                        <a:pt x="116" y="0"/>
                        <a:pt x="116" y="0"/>
                        <a:pt x="116" y="0"/>
                      </a:cubicBezTo>
                      <a:cubicBezTo>
                        <a:pt x="116" y="0"/>
                        <a:pt x="116" y="0"/>
                        <a:pt x="116" y="0"/>
                      </a:cubicBezTo>
                      <a:cubicBezTo>
                        <a:pt x="116" y="0"/>
                        <a:pt x="116" y="0"/>
                        <a:pt x="116" y="0"/>
                      </a:cubicBezTo>
                      <a:cubicBezTo>
                        <a:pt x="116" y="0"/>
                        <a:pt x="116" y="0"/>
                        <a:pt x="116" y="0"/>
                      </a:cubicBezTo>
                      <a:cubicBezTo>
                        <a:pt x="116" y="0"/>
                        <a:pt x="115" y="0"/>
                        <a:pt x="115" y="0"/>
                      </a:cubicBezTo>
                      <a:cubicBezTo>
                        <a:pt x="115" y="0"/>
                        <a:pt x="115" y="0"/>
                        <a:pt x="115" y="0"/>
                      </a:cubicBezTo>
                      <a:cubicBezTo>
                        <a:pt x="115" y="0"/>
                        <a:pt x="115" y="0"/>
                        <a:pt x="115" y="0"/>
                      </a:cubicBezTo>
                      <a:cubicBezTo>
                        <a:pt x="115" y="0"/>
                        <a:pt x="115" y="0"/>
                        <a:pt x="115" y="0"/>
                      </a:cubicBezTo>
                      <a:cubicBezTo>
                        <a:pt x="115" y="0"/>
                        <a:pt x="115" y="0"/>
                        <a:pt x="115" y="0"/>
                      </a:cubicBezTo>
                      <a:cubicBezTo>
                        <a:pt x="115" y="0"/>
                        <a:pt x="115" y="0"/>
                        <a:pt x="115" y="0"/>
                      </a:cubicBezTo>
                      <a:cubicBezTo>
                        <a:pt x="115" y="0"/>
                        <a:pt x="115" y="0"/>
                        <a:pt x="115" y="0"/>
                      </a:cubicBezTo>
                      <a:cubicBezTo>
                        <a:pt x="115" y="0"/>
                        <a:pt x="115" y="0"/>
                        <a:pt x="115" y="0"/>
                      </a:cubicBezTo>
                      <a:cubicBezTo>
                        <a:pt x="115" y="0"/>
                        <a:pt x="115" y="0"/>
                        <a:pt x="115" y="0"/>
                      </a:cubicBezTo>
                      <a:cubicBezTo>
                        <a:pt x="115" y="0"/>
                        <a:pt x="115" y="0"/>
                        <a:pt x="114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14" y="0"/>
                        <a:pt x="113" y="0"/>
                        <a:pt x="113" y="0"/>
                      </a:cubicBezTo>
                      <a:cubicBezTo>
                        <a:pt x="113" y="0"/>
                        <a:pt x="113" y="0"/>
                        <a:pt x="113" y="0"/>
                      </a:cubicBezTo>
                      <a:cubicBezTo>
                        <a:pt x="113" y="0"/>
                        <a:pt x="113" y="0"/>
                        <a:pt x="113" y="0"/>
                      </a:cubicBezTo>
                      <a:cubicBezTo>
                        <a:pt x="113" y="0"/>
                        <a:pt x="113" y="0"/>
                        <a:pt x="113" y="0"/>
                      </a:cubicBezTo>
                      <a:cubicBezTo>
                        <a:pt x="113" y="0"/>
                        <a:pt x="113" y="0"/>
                        <a:pt x="113" y="0"/>
                      </a:cubicBezTo>
                      <a:cubicBezTo>
                        <a:pt x="113" y="0"/>
                        <a:pt x="113" y="0"/>
                        <a:pt x="113" y="0"/>
                      </a:cubicBezTo>
                      <a:cubicBezTo>
                        <a:pt x="113" y="0"/>
                        <a:pt x="113" y="0"/>
                        <a:pt x="113" y="0"/>
                      </a:cubicBezTo>
                      <a:cubicBezTo>
                        <a:pt x="113" y="0"/>
                        <a:pt x="113" y="0"/>
                        <a:pt x="113" y="0"/>
                      </a:cubicBezTo>
                      <a:cubicBezTo>
                        <a:pt x="113" y="0"/>
                        <a:pt x="113" y="0"/>
                        <a:pt x="113" y="0"/>
                      </a:cubicBezTo>
                      <a:cubicBezTo>
                        <a:pt x="113" y="0"/>
                        <a:pt x="113" y="0"/>
                        <a:pt x="113" y="0"/>
                      </a:cubicBezTo>
                      <a:cubicBezTo>
                        <a:pt x="112" y="0"/>
                        <a:pt x="112" y="0"/>
                        <a:pt x="112" y="0"/>
                      </a:cubicBezTo>
                      <a:cubicBezTo>
                        <a:pt x="112" y="0"/>
                        <a:pt x="112" y="0"/>
                        <a:pt x="112" y="0"/>
                      </a:cubicBezTo>
                      <a:cubicBezTo>
                        <a:pt x="112" y="0"/>
                        <a:pt x="112" y="0"/>
                        <a:pt x="112" y="0"/>
                      </a:cubicBezTo>
                      <a:cubicBezTo>
                        <a:pt x="112" y="0"/>
                        <a:pt x="112" y="0"/>
                        <a:pt x="112" y="0"/>
                      </a:cubicBezTo>
                      <a:cubicBezTo>
                        <a:pt x="112" y="0"/>
                        <a:pt x="112" y="0"/>
                        <a:pt x="112" y="0"/>
                      </a:cubicBezTo>
                      <a:cubicBezTo>
                        <a:pt x="112" y="0"/>
                        <a:pt x="112" y="0"/>
                        <a:pt x="112" y="0"/>
                      </a:cubicBezTo>
                      <a:cubicBezTo>
                        <a:pt x="112" y="0"/>
                        <a:pt x="112" y="0"/>
                        <a:pt x="112" y="0"/>
                      </a:cubicBezTo>
                      <a:cubicBezTo>
                        <a:pt x="112" y="0"/>
                        <a:pt x="112" y="0"/>
                        <a:pt x="112" y="0"/>
                      </a:cubicBezTo>
                      <a:cubicBezTo>
                        <a:pt x="112" y="0"/>
                        <a:pt x="112" y="0"/>
                        <a:pt x="112" y="0"/>
                      </a:cubicBezTo>
                      <a:cubicBezTo>
                        <a:pt x="112" y="0"/>
                        <a:pt x="111" y="0"/>
                        <a:pt x="111" y="0"/>
                      </a:cubicBezTo>
                      <a:cubicBezTo>
                        <a:pt x="111" y="0"/>
                        <a:pt x="111" y="0"/>
                        <a:pt x="111" y="0"/>
                      </a:cubicBezTo>
                      <a:cubicBezTo>
                        <a:pt x="111" y="0"/>
                        <a:pt x="111" y="0"/>
                        <a:pt x="111" y="0"/>
                      </a:cubicBezTo>
                      <a:cubicBezTo>
                        <a:pt x="111" y="0"/>
                        <a:pt x="111" y="0"/>
                        <a:pt x="111" y="0"/>
                      </a:cubicBezTo>
                      <a:cubicBezTo>
                        <a:pt x="111" y="0"/>
                        <a:pt x="111" y="0"/>
                        <a:pt x="111" y="0"/>
                      </a:cubicBezTo>
                      <a:cubicBezTo>
                        <a:pt x="111" y="0"/>
                        <a:pt x="111" y="0"/>
                        <a:pt x="111" y="0"/>
                      </a:cubicBezTo>
                      <a:cubicBezTo>
                        <a:pt x="111" y="0"/>
                        <a:pt x="111" y="0"/>
                        <a:pt x="111" y="0"/>
                      </a:cubicBezTo>
                      <a:cubicBezTo>
                        <a:pt x="111" y="0"/>
                        <a:pt x="111" y="0"/>
                        <a:pt x="111" y="0"/>
                      </a:cubicBezTo>
                      <a:cubicBezTo>
                        <a:pt x="111" y="0"/>
                        <a:pt x="111" y="0"/>
                        <a:pt x="111" y="0"/>
                      </a:cubicBezTo>
                      <a:cubicBezTo>
                        <a:pt x="111" y="0"/>
                        <a:pt x="111" y="0"/>
                        <a:pt x="110" y="0"/>
                      </a:cubicBezTo>
                      <a:cubicBezTo>
                        <a:pt x="110" y="0"/>
                        <a:pt x="110" y="0"/>
                        <a:pt x="110" y="0"/>
                      </a:cubicBezTo>
                      <a:cubicBezTo>
                        <a:pt x="110" y="0"/>
                        <a:pt x="110" y="0"/>
                        <a:pt x="110" y="0"/>
                      </a:cubicBezTo>
                      <a:cubicBezTo>
                        <a:pt x="110" y="0"/>
                        <a:pt x="110" y="0"/>
                        <a:pt x="110" y="0"/>
                      </a:cubicBezTo>
                      <a:cubicBezTo>
                        <a:pt x="110" y="0"/>
                        <a:pt x="110" y="0"/>
                        <a:pt x="110" y="0"/>
                      </a:cubicBezTo>
                      <a:cubicBezTo>
                        <a:pt x="110" y="0"/>
                        <a:pt x="110" y="0"/>
                        <a:pt x="110" y="0"/>
                      </a:cubicBezTo>
                      <a:cubicBezTo>
                        <a:pt x="110" y="0"/>
                        <a:pt x="110" y="0"/>
                        <a:pt x="110" y="0"/>
                      </a:cubicBezTo>
                      <a:cubicBezTo>
                        <a:pt x="110" y="0"/>
                        <a:pt x="110" y="0"/>
                        <a:pt x="110" y="0"/>
                      </a:cubicBezTo>
                      <a:cubicBezTo>
                        <a:pt x="110" y="0"/>
                        <a:pt x="110" y="0"/>
                        <a:pt x="110" y="0"/>
                      </a:cubicBezTo>
                      <a:cubicBezTo>
                        <a:pt x="110" y="0"/>
                        <a:pt x="110" y="0"/>
                        <a:pt x="110" y="0"/>
                      </a:cubicBezTo>
                      <a:cubicBezTo>
                        <a:pt x="110" y="0"/>
                        <a:pt x="109" y="0"/>
                        <a:pt x="109" y="0"/>
                      </a:cubicBezTo>
                      <a:cubicBezTo>
                        <a:pt x="109" y="0"/>
                        <a:pt x="109" y="0"/>
                        <a:pt x="109" y="0"/>
                      </a:cubicBezTo>
                    </a:path>
                  </a:pathLst>
                </a:custGeom>
                <a:solidFill>
                  <a:srgbClr val="05266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60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</p:grpSp>
        </p:grpSp>
        <p:sp>
          <p:nvSpPr>
            <p:cNvPr id="9" name="PA_îṡḷídê"/>
            <p:cNvSpPr txBox="1"/>
            <p:nvPr>
              <p:custDataLst>
                <p:tags r:id="rId14"/>
              </p:custDataLst>
            </p:nvPr>
          </p:nvSpPr>
          <p:spPr>
            <a:xfrm>
              <a:off x="6186213" y="2842102"/>
              <a:ext cx="914400" cy="521720"/>
            </a:xfrm>
            <a:prstGeom prst="rect">
              <a:avLst/>
            </a:prstGeom>
            <a:noFill/>
          </p:spPr>
          <p:txBody>
            <a:bodyPr wrap="none" lIns="90000" tIns="46800" rIns="90000" bIns="468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右转</a:t>
              </a:r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时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8" name="PA_矩形 1"/>
            <p:cNvSpPr/>
            <p:nvPr>
              <p:custDataLst>
                <p:tags r:id="rId15"/>
              </p:custDataLst>
            </p:nvPr>
          </p:nvSpPr>
          <p:spPr>
            <a:xfrm>
              <a:off x="1631333" y="2283693"/>
              <a:ext cx="1656080" cy="13220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>
                <a:lnSpc>
                  <a:spcPct val="200000"/>
                </a:lnSpc>
              </a:pP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行星齿轮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l">
                <a:lnSpc>
                  <a:spcPct val="200000"/>
                </a:lnSpc>
              </a:pP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向右侧转动</a:t>
              </a: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。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7" name="PA_矩形 2"/>
            <p:cNvSpPr/>
            <p:nvPr>
              <p:custDataLst>
                <p:tags r:id="rId16"/>
              </p:custDataLst>
            </p:nvPr>
          </p:nvSpPr>
          <p:spPr>
            <a:xfrm>
              <a:off x="8321335" y="2610843"/>
              <a:ext cx="1402080" cy="10763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>
                <a:lnSpc>
                  <a:spcPct val="20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行星齿轮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l">
                <a:lnSpc>
                  <a:spcPct val="20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向</a:t>
              </a: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左侧转动</a:t>
              </a: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。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24" name="PA_ïṥļíďe"/>
            <p:cNvGrpSpPr/>
            <p:nvPr>
              <p:custDataLst>
                <p:tags r:id="rId17"/>
              </p:custDataLst>
            </p:nvPr>
          </p:nvGrpSpPr>
          <p:grpSpPr>
            <a:xfrm rot="20834396">
              <a:off x="3457404" y="2062751"/>
              <a:ext cx="2067516" cy="1767976"/>
              <a:chOff x="3904878" y="2139079"/>
              <a:chExt cx="2067516" cy="1767976"/>
            </a:xfrm>
          </p:grpSpPr>
          <p:grpSp>
            <p:nvGrpSpPr>
              <p:cNvPr id="25" name="ïṡ1íḋê"/>
              <p:cNvGrpSpPr/>
              <p:nvPr/>
            </p:nvGrpSpPr>
            <p:grpSpPr>
              <a:xfrm rot="17157673">
                <a:off x="3518599" y="2525358"/>
                <a:ext cx="1530900" cy="758341"/>
                <a:chOff x="2207568" y="2736434"/>
                <a:chExt cx="1530900" cy="758341"/>
              </a:xfrm>
            </p:grpSpPr>
            <p:sp>
              <p:nvSpPr>
                <p:cNvPr id="33" name="ïŝḻiḍe"/>
                <p:cNvSpPr/>
                <p:nvPr>
                  <p:custDataLst>
                    <p:tags r:id="rId18"/>
                  </p:custDataLst>
                </p:nvPr>
              </p:nvSpPr>
              <p:spPr bwMode="auto">
                <a:xfrm>
                  <a:off x="2886520" y="3033846"/>
                  <a:ext cx="196695" cy="19669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21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60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34" name="íṩḷîḋé"/>
                <p:cNvSpPr/>
                <p:nvPr>
                  <p:custDataLst>
                    <p:tags r:id="rId19"/>
                  </p:custDataLst>
                </p:nvPr>
              </p:nvSpPr>
              <p:spPr bwMode="auto">
                <a:xfrm>
                  <a:off x="2226526" y="2779090"/>
                  <a:ext cx="1492983" cy="696726"/>
                </a:xfrm>
                <a:custGeom>
                  <a:avLst/>
                  <a:gdLst>
                    <a:gd name="T0" fmla="*/ 138 w 312"/>
                    <a:gd name="T1" fmla="*/ 68 h 145"/>
                    <a:gd name="T2" fmla="*/ 0 w 312"/>
                    <a:gd name="T3" fmla="*/ 136 h 145"/>
                    <a:gd name="T4" fmla="*/ 9 w 312"/>
                    <a:gd name="T5" fmla="*/ 145 h 145"/>
                    <a:gd name="T6" fmla="*/ 139 w 312"/>
                    <a:gd name="T7" fmla="*/ 81 h 145"/>
                    <a:gd name="T8" fmla="*/ 138 w 312"/>
                    <a:gd name="T9" fmla="*/ 73 h 145"/>
                    <a:gd name="T10" fmla="*/ 138 w 312"/>
                    <a:gd name="T11" fmla="*/ 68 h 145"/>
                    <a:gd name="T12" fmla="*/ 178 w 312"/>
                    <a:gd name="T13" fmla="*/ 68 h 145"/>
                    <a:gd name="T14" fmla="*/ 179 w 312"/>
                    <a:gd name="T15" fmla="*/ 73 h 145"/>
                    <a:gd name="T16" fmla="*/ 177 w 312"/>
                    <a:gd name="T17" fmla="*/ 81 h 145"/>
                    <a:gd name="T18" fmla="*/ 303 w 312"/>
                    <a:gd name="T19" fmla="*/ 140 h 145"/>
                    <a:gd name="T20" fmla="*/ 312 w 312"/>
                    <a:gd name="T21" fmla="*/ 131 h 145"/>
                    <a:gd name="T22" fmla="*/ 178 w 312"/>
                    <a:gd name="T23" fmla="*/ 68 h 145"/>
                    <a:gd name="T24" fmla="*/ 165 w 312"/>
                    <a:gd name="T25" fmla="*/ 0 h 145"/>
                    <a:gd name="T26" fmla="*/ 152 w 312"/>
                    <a:gd name="T27" fmla="*/ 0 h 145"/>
                    <a:gd name="T28" fmla="*/ 152 w 312"/>
                    <a:gd name="T29" fmla="*/ 54 h 145"/>
                    <a:gd name="T30" fmla="*/ 158 w 312"/>
                    <a:gd name="T31" fmla="*/ 53 h 145"/>
                    <a:gd name="T32" fmla="*/ 165 w 312"/>
                    <a:gd name="T33" fmla="*/ 54 h 145"/>
                    <a:gd name="T34" fmla="*/ 165 w 312"/>
                    <a:gd name="T35" fmla="*/ 0 h 1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312" h="145">
                      <a:moveTo>
                        <a:pt x="138" y="68"/>
                      </a:moveTo>
                      <a:cubicBezTo>
                        <a:pt x="86" y="73"/>
                        <a:pt x="36" y="97"/>
                        <a:pt x="0" y="136"/>
                      </a:cubicBezTo>
                      <a:cubicBezTo>
                        <a:pt x="9" y="145"/>
                        <a:pt x="9" y="145"/>
                        <a:pt x="9" y="145"/>
                      </a:cubicBezTo>
                      <a:cubicBezTo>
                        <a:pt x="43" y="109"/>
                        <a:pt x="90" y="86"/>
                        <a:pt x="139" y="81"/>
                      </a:cubicBezTo>
                      <a:cubicBezTo>
                        <a:pt x="138" y="79"/>
                        <a:pt x="138" y="76"/>
                        <a:pt x="138" y="73"/>
                      </a:cubicBezTo>
                      <a:cubicBezTo>
                        <a:pt x="138" y="72"/>
                        <a:pt x="138" y="70"/>
                        <a:pt x="138" y="68"/>
                      </a:cubicBezTo>
                      <a:moveTo>
                        <a:pt x="178" y="68"/>
                      </a:moveTo>
                      <a:cubicBezTo>
                        <a:pt x="179" y="70"/>
                        <a:pt x="179" y="72"/>
                        <a:pt x="179" y="73"/>
                      </a:cubicBezTo>
                      <a:cubicBezTo>
                        <a:pt x="179" y="76"/>
                        <a:pt x="178" y="79"/>
                        <a:pt x="177" y="81"/>
                      </a:cubicBezTo>
                      <a:cubicBezTo>
                        <a:pt x="225" y="86"/>
                        <a:pt x="269" y="106"/>
                        <a:pt x="303" y="140"/>
                      </a:cubicBezTo>
                      <a:cubicBezTo>
                        <a:pt x="312" y="131"/>
                        <a:pt x="312" y="131"/>
                        <a:pt x="312" y="131"/>
                      </a:cubicBezTo>
                      <a:cubicBezTo>
                        <a:pt x="276" y="95"/>
                        <a:pt x="229" y="73"/>
                        <a:pt x="178" y="68"/>
                      </a:cubicBezTo>
                      <a:moveTo>
                        <a:pt x="165" y="0"/>
                      </a:moveTo>
                      <a:cubicBezTo>
                        <a:pt x="152" y="0"/>
                        <a:pt x="152" y="0"/>
                        <a:pt x="152" y="0"/>
                      </a:cubicBezTo>
                      <a:cubicBezTo>
                        <a:pt x="152" y="54"/>
                        <a:pt x="152" y="54"/>
                        <a:pt x="152" y="54"/>
                      </a:cubicBezTo>
                      <a:cubicBezTo>
                        <a:pt x="154" y="53"/>
                        <a:pt x="156" y="53"/>
                        <a:pt x="158" y="53"/>
                      </a:cubicBezTo>
                      <a:cubicBezTo>
                        <a:pt x="161" y="53"/>
                        <a:pt x="163" y="53"/>
                        <a:pt x="165" y="54"/>
                      </a:cubicBezTo>
                      <a:cubicBezTo>
                        <a:pt x="165" y="0"/>
                        <a:pt x="165" y="0"/>
                        <a:pt x="165" y="0"/>
                      </a:cubicBezTo>
                    </a:path>
                  </a:pathLst>
                </a:custGeom>
                <a:solidFill>
                  <a:schemeClr val="bg1">
                    <a:alpha val="7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60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35" name="î$ļíḋé"/>
                <p:cNvSpPr/>
                <p:nvPr>
                  <p:custDataLst>
                    <p:tags r:id="rId20"/>
                  </p:custDataLst>
                </p:nvPr>
              </p:nvSpPr>
              <p:spPr bwMode="auto">
                <a:xfrm>
                  <a:off x="2207568" y="3413016"/>
                  <a:ext cx="81759" cy="8175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160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36" name="íşliḑé"/>
                <p:cNvSpPr/>
                <p:nvPr>
                  <p:custDataLst>
                    <p:tags r:id="rId21"/>
                  </p:custDataLst>
                </p:nvPr>
              </p:nvSpPr>
              <p:spPr bwMode="auto">
                <a:xfrm>
                  <a:off x="2939840" y="2736434"/>
                  <a:ext cx="85314" cy="8649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160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37" name="iš1ïḍe"/>
                <p:cNvSpPr/>
                <p:nvPr>
                  <p:custDataLst>
                    <p:tags r:id="rId22"/>
                  </p:custDataLst>
                </p:nvPr>
              </p:nvSpPr>
              <p:spPr bwMode="auto">
                <a:xfrm>
                  <a:off x="3653154" y="3389318"/>
                  <a:ext cx="85314" cy="8649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160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38" name="ïśľïḋê"/>
                <p:cNvSpPr/>
                <p:nvPr>
                  <p:custDataLst>
                    <p:tags r:id="rId23"/>
                  </p:custDataLst>
                </p:nvPr>
              </p:nvSpPr>
              <p:spPr bwMode="auto">
                <a:xfrm>
                  <a:off x="2939840" y="3087166"/>
                  <a:ext cx="91238" cy="91238"/>
                </a:xfrm>
                <a:prstGeom prst="ellipse">
                  <a:avLst/>
                </a:prstGeom>
                <a:solidFill>
                  <a:srgbClr val="E6EB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60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26" name="iš1iďê"/>
              <p:cNvGrpSpPr/>
              <p:nvPr/>
            </p:nvGrpSpPr>
            <p:grpSpPr>
              <a:xfrm>
                <a:off x="4500411" y="2435072"/>
                <a:ext cx="1471983" cy="1471983"/>
                <a:chOff x="2262931" y="3412591"/>
                <a:chExt cx="1471983" cy="1471983"/>
              </a:xfrm>
            </p:grpSpPr>
            <p:sp>
              <p:nvSpPr>
                <p:cNvPr id="27" name="îŝľiḋê"/>
                <p:cNvSpPr/>
                <p:nvPr>
                  <p:custDataLst>
                    <p:tags r:id="rId24"/>
                  </p:custDataLst>
                </p:nvPr>
              </p:nvSpPr>
              <p:spPr>
                <a:xfrm>
                  <a:off x="2262931" y="3412591"/>
                  <a:ext cx="1471983" cy="1471983"/>
                </a:xfrm>
                <a:prstGeom prst="ellipse">
                  <a:avLst/>
                </a:prstGeom>
                <a:solidFill>
                  <a:srgbClr val="FAFAF0">
                    <a:alpha val="70000"/>
                  </a:srgb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6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28" name="îŝḷîḍe"/>
                <p:cNvSpPr/>
                <p:nvPr>
                  <p:custDataLst>
                    <p:tags r:id="rId25"/>
                  </p:custDataLst>
                </p:nvPr>
              </p:nvSpPr>
              <p:spPr bwMode="auto">
                <a:xfrm>
                  <a:off x="2348408" y="3496291"/>
                  <a:ext cx="1301027" cy="1304582"/>
                </a:xfrm>
                <a:prstGeom prst="ellipse">
                  <a:avLst/>
                </a:prstGeom>
                <a:solidFill>
                  <a:srgbClr val="052667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16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29" name="íṧ1ídé"/>
                <p:cNvSpPr/>
                <p:nvPr>
                  <p:custDataLst>
                    <p:tags r:id="rId26"/>
                  </p:custDataLst>
                </p:nvPr>
              </p:nvSpPr>
              <p:spPr bwMode="auto">
                <a:xfrm>
                  <a:off x="2461138" y="3619189"/>
                  <a:ext cx="607857" cy="566385"/>
                </a:xfrm>
                <a:custGeom>
                  <a:avLst/>
                  <a:gdLst>
                    <a:gd name="T0" fmla="*/ 0 w 127"/>
                    <a:gd name="T1" fmla="*/ 118 h 118"/>
                    <a:gd name="T2" fmla="*/ 0 w 127"/>
                    <a:gd name="T3" fmla="*/ 117 h 118"/>
                    <a:gd name="T4" fmla="*/ 0 w 127"/>
                    <a:gd name="T5" fmla="*/ 117 h 118"/>
                    <a:gd name="T6" fmla="*/ 0 w 127"/>
                    <a:gd name="T7" fmla="*/ 116 h 118"/>
                    <a:gd name="T8" fmla="*/ 0 w 127"/>
                    <a:gd name="T9" fmla="*/ 115 h 118"/>
                    <a:gd name="T10" fmla="*/ 0 w 127"/>
                    <a:gd name="T11" fmla="*/ 115 h 118"/>
                    <a:gd name="T12" fmla="*/ 0 w 127"/>
                    <a:gd name="T13" fmla="*/ 114 h 118"/>
                    <a:gd name="T14" fmla="*/ 0 w 127"/>
                    <a:gd name="T15" fmla="*/ 113 h 118"/>
                    <a:gd name="T16" fmla="*/ 0 w 127"/>
                    <a:gd name="T17" fmla="*/ 113 h 118"/>
                    <a:gd name="T18" fmla="*/ 0 w 127"/>
                    <a:gd name="T19" fmla="*/ 113 h 118"/>
                    <a:gd name="T20" fmla="*/ 0 w 127"/>
                    <a:gd name="T21" fmla="*/ 112 h 118"/>
                    <a:gd name="T22" fmla="*/ 0 w 127"/>
                    <a:gd name="T23" fmla="*/ 112 h 118"/>
                    <a:gd name="T24" fmla="*/ 0 w 127"/>
                    <a:gd name="T25" fmla="*/ 111 h 118"/>
                    <a:gd name="T26" fmla="*/ 0 w 127"/>
                    <a:gd name="T27" fmla="*/ 111 h 118"/>
                    <a:gd name="T28" fmla="*/ 0 w 127"/>
                    <a:gd name="T29" fmla="*/ 111 h 118"/>
                    <a:gd name="T30" fmla="*/ 0 w 127"/>
                    <a:gd name="T31" fmla="*/ 110 h 118"/>
                    <a:gd name="T32" fmla="*/ 0 w 127"/>
                    <a:gd name="T33" fmla="*/ 110 h 118"/>
                    <a:gd name="T34" fmla="*/ 127 w 127"/>
                    <a:gd name="T35" fmla="*/ 2 h 118"/>
                    <a:gd name="T36" fmla="*/ 126 w 127"/>
                    <a:gd name="T37" fmla="*/ 1 h 118"/>
                    <a:gd name="T38" fmla="*/ 125 w 127"/>
                    <a:gd name="T39" fmla="*/ 1 h 118"/>
                    <a:gd name="T40" fmla="*/ 125 w 127"/>
                    <a:gd name="T41" fmla="*/ 1 h 118"/>
                    <a:gd name="T42" fmla="*/ 124 w 127"/>
                    <a:gd name="T43" fmla="*/ 1 h 118"/>
                    <a:gd name="T44" fmla="*/ 124 w 127"/>
                    <a:gd name="T45" fmla="*/ 1 h 118"/>
                    <a:gd name="T46" fmla="*/ 123 w 127"/>
                    <a:gd name="T47" fmla="*/ 1 h 118"/>
                    <a:gd name="T48" fmla="*/ 123 w 127"/>
                    <a:gd name="T49" fmla="*/ 1 h 118"/>
                    <a:gd name="T50" fmla="*/ 123 w 127"/>
                    <a:gd name="T51" fmla="*/ 1 h 118"/>
                    <a:gd name="T52" fmla="*/ 122 w 127"/>
                    <a:gd name="T53" fmla="*/ 1 h 118"/>
                    <a:gd name="T54" fmla="*/ 122 w 127"/>
                    <a:gd name="T55" fmla="*/ 1 h 118"/>
                    <a:gd name="T56" fmla="*/ 121 w 127"/>
                    <a:gd name="T57" fmla="*/ 1 h 118"/>
                    <a:gd name="T58" fmla="*/ 121 w 127"/>
                    <a:gd name="T59" fmla="*/ 1 h 118"/>
                    <a:gd name="T60" fmla="*/ 121 w 127"/>
                    <a:gd name="T61" fmla="*/ 1 h 118"/>
                    <a:gd name="T62" fmla="*/ 120 w 127"/>
                    <a:gd name="T63" fmla="*/ 1 h 118"/>
                    <a:gd name="T64" fmla="*/ 120 w 127"/>
                    <a:gd name="T65" fmla="*/ 1 h 118"/>
                    <a:gd name="T66" fmla="*/ 120 w 127"/>
                    <a:gd name="T67" fmla="*/ 1 h 118"/>
                    <a:gd name="T68" fmla="*/ 119 w 127"/>
                    <a:gd name="T69" fmla="*/ 1 h 118"/>
                    <a:gd name="T70" fmla="*/ 119 w 127"/>
                    <a:gd name="T71" fmla="*/ 1 h 118"/>
                    <a:gd name="T72" fmla="*/ 119 w 127"/>
                    <a:gd name="T73" fmla="*/ 0 h 118"/>
                    <a:gd name="T74" fmla="*/ 118 w 127"/>
                    <a:gd name="T75" fmla="*/ 0 h 118"/>
                    <a:gd name="T76" fmla="*/ 118 w 127"/>
                    <a:gd name="T77" fmla="*/ 0 h 118"/>
                    <a:gd name="T78" fmla="*/ 118 w 127"/>
                    <a:gd name="T79" fmla="*/ 0 h 118"/>
                    <a:gd name="T80" fmla="*/ 117 w 127"/>
                    <a:gd name="T81" fmla="*/ 0 h 118"/>
                    <a:gd name="T82" fmla="*/ 117 w 127"/>
                    <a:gd name="T83" fmla="*/ 0 h 118"/>
                    <a:gd name="T84" fmla="*/ 116 w 127"/>
                    <a:gd name="T85" fmla="*/ 0 h 118"/>
                    <a:gd name="T86" fmla="*/ 116 w 127"/>
                    <a:gd name="T87" fmla="*/ 0 h 118"/>
                    <a:gd name="T88" fmla="*/ 116 w 127"/>
                    <a:gd name="T89" fmla="*/ 0 h 118"/>
                    <a:gd name="T90" fmla="*/ 115 w 127"/>
                    <a:gd name="T91" fmla="*/ 0 h 118"/>
                    <a:gd name="T92" fmla="*/ 115 w 127"/>
                    <a:gd name="T93" fmla="*/ 0 h 118"/>
                    <a:gd name="T94" fmla="*/ 115 w 127"/>
                    <a:gd name="T95" fmla="*/ 0 h 118"/>
                    <a:gd name="T96" fmla="*/ 114 w 127"/>
                    <a:gd name="T97" fmla="*/ 0 h 118"/>
                    <a:gd name="T98" fmla="*/ 114 w 127"/>
                    <a:gd name="T99" fmla="*/ 0 h 118"/>
                    <a:gd name="T100" fmla="*/ 113 w 127"/>
                    <a:gd name="T101" fmla="*/ 0 h 118"/>
                    <a:gd name="T102" fmla="*/ 113 w 127"/>
                    <a:gd name="T103" fmla="*/ 0 h 118"/>
                    <a:gd name="T104" fmla="*/ 113 w 127"/>
                    <a:gd name="T105" fmla="*/ 0 h 118"/>
                    <a:gd name="T106" fmla="*/ 112 w 127"/>
                    <a:gd name="T107" fmla="*/ 0 h 118"/>
                    <a:gd name="T108" fmla="*/ 112 w 127"/>
                    <a:gd name="T109" fmla="*/ 0 h 118"/>
                    <a:gd name="T110" fmla="*/ 112 w 127"/>
                    <a:gd name="T111" fmla="*/ 0 h 118"/>
                    <a:gd name="T112" fmla="*/ 111 w 127"/>
                    <a:gd name="T113" fmla="*/ 0 h 118"/>
                    <a:gd name="T114" fmla="*/ 111 w 127"/>
                    <a:gd name="T115" fmla="*/ 0 h 118"/>
                    <a:gd name="T116" fmla="*/ 111 w 127"/>
                    <a:gd name="T117" fmla="*/ 0 h 118"/>
                    <a:gd name="T118" fmla="*/ 110 w 127"/>
                    <a:gd name="T119" fmla="*/ 0 h 118"/>
                    <a:gd name="T120" fmla="*/ 110 w 127"/>
                    <a:gd name="T121" fmla="*/ 0 h 118"/>
                    <a:gd name="T122" fmla="*/ 110 w 127"/>
                    <a:gd name="T123" fmla="*/ 0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127" h="118">
                      <a:moveTo>
                        <a:pt x="0" y="118"/>
                      </a:moveTo>
                      <a:cubicBezTo>
                        <a:pt x="0" y="118"/>
                        <a:pt x="0" y="118"/>
                        <a:pt x="0" y="118"/>
                      </a:cubicBezTo>
                      <a:cubicBezTo>
                        <a:pt x="0" y="118"/>
                        <a:pt x="0" y="118"/>
                        <a:pt x="0" y="118"/>
                      </a:cubicBezTo>
                      <a:moveTo>
                        <a:pt x="0" y="118"/>
                      </a:moveTo>
                      <a:cubicBezTo>
                        <a:pt x="0" y="118"/>
                        <a:pt x="0" y="118"/>
                        <a:pt x="0" y="118"/>
                      </a:cubicBezTo>
                      <a:cubicBezTo>
                        <a:pt x="0" y="118"/>
                        <a:pt x="0" y="118"/>
                        <a:pt x="0" y="118"/>
                      </a:cubicBezTo>
                      <a:moveTo>
                        <a:pt x="0" y="118"/>
                      </a:moveTo>
                      <a:cubicBezTo>
                        <a:pt x="0" y="118"/>
                        <a:pt x="0" y="118"/>
                        <a:pt x="0" y="118"/>
                      </a:cubicBezTo>
                      <a:cubicBezTo>
                        <a:pt x="0" y="118"/>
                        <a:pt x="0" y="118"/>
                        <a:pt x="0" y="118"/>
                      </a:cubicBezTo>
                      <a:moveTo>
                        <a:pt x="0" y="117"/>
                      </a:move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17"/>
                        <a:pt x="0" y="117"/>
                        <a:pt x="0" y="117"/>
                      </a:cubicBezTo>
                      <a:moveTo>
                        <a:pt x="0" y="117"/>
                      </a:move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17"/>
                        <a:pt x="0" y="117"/>
                        <a:pt x="0" y="117"/>
                      </a:cubicBezTo>
                      <a:moveTo>
                        <a:pt x="0" y="116"/>
                      </a:moveTo>
                      <a:cubicBezTo>
                        <a:pt x="0" y="116"/>
                        <a:pt x="0" y="116"/>
                        <a:pt x="0" y="116"/>
                      </a:cubicBezTo>
                      <a:cubicBezTo>
                        <a:pt x="0" y="116"/>
                        <a:pt x="0" y="116"/>
                        <a:pt x="0" y="116"/>
                      </a:cubicBezTo>
                      <a:moveTo>
                        <a:pt x="0" y="116"/>
                      </a:moveTo>
                      <a:cubicBezTo>
                        <a:pt x="0" y="116"/>
                        <a:pt x="0" y="116"/>
                        <a:pt x="0" y="116"/>
                      </a:cubicBezTo>
                      <a:cubicBezTo>
                        <a:pt x="0" y="116"/>
                        <a:pt x="0" y="116"/>
                        <a:pt x="0" y="116"/>
                      </a:cubicBezTo>
                      <a:moveTo>
                        <a:pt x="0" y="116"/>
                      </a:moveTo>
                      <a:cubicBezTo>
                        <a:pt x="0" y="116"/>
                        <a:pt x="0" y="116"/>
                        <a:pt x="0" y="116"/>
                      </a:cubicBezTo>
                      <a:cubicBezTo>
                        <a:pt x="0" y="116"/>
                        <a:pt x="0" y="116"/>
                        <a:pt x="0" y="116"/>
                      </a:cubicBezTo>
                      <a:moveTo>
                        <a:pt x="0" y="115"/>
                      </a:moveTo>
                      <a:cubicBezTo>
                        <a:pt x="0" y="115"/>
                        <a:pt x="0" y="115"/>
                        <a:pt x="0" y="115"/>
                      </a:cubicBezTo>
                      <a:cubicBezTo>
                        <a:pt x="0" y="115"/>
                        <a:pt x="0" y="115"/>
                        <a:pt x="0" y="115"/>
                      </a:cubicBezTo>
                      <a:moveTo>
                        <a:pt x="0" y="115"/>
                      </a:moveTo>
                      <a:cubicBezTo>
                        <a:pt x="0" y="115"/>
                        <a:pt x="0" y="115"/>
                        <a:pt x="0" y="115"/>
                      </a:cubicBezTo>
                      <a:cubicBezTo>
                        <a:pt x="0" y="115"/>
                        <a:pt x="0" y="115"/>
                        <a:pt x="0" y="115"/>
                      </a:cubicBezTo>
                      <a:moveTo>
                        <a:pt x="0" y="114"/>
                      </a:moveTo>
                      <a:cubicBezTo>
                        <a:pt x="0" y="114"/>
                        <a:pt x="0" y="114"/>
                        <a:pt x="0" y="114"/>
                      </a:cubicBezTo>
                      <a:cubicBezTo>
                        <a:pt x="0" y="114"/>
                        <a:pt x="0" y="114"/>
                        <a:pt x="0" y="114"/>
                      </a:cubicBezTo>
                      <a:moveTo>
                        <a:pt x="0" y="114"/>
                      </a:moveTo>
                      <a:cubicBezTo>
                        <a:pt x="0" y="114"/>
                        <a:pt x="0" y="114"/>
                        <a:pt x="0" y="114"/>
                      </a:cubicBezTo>
                      <a:cubicBezTo>
                        <a:pt x="0" y="114"/>
                        <a:pt x="0" y="114"/>
                        <a:pt x="0" y="114"/>
                      </a:cubicBezTo>
                      <a:moveTo>
                        <a:pt x="0" y="114"/>
                      </a:moveTo>
                      <a:cubicBezTo>
                        <a:pt x="0" y="114"/>
                        <a:pt x="0" y="114"/>
                        <a:pt x="0" y="114"/>
                      </a:cubicBezTo>
                      <a:cubicBezTo>
                        <a:pt x="0" y="114"/>
                        <a:pt x="0" y="114"/>
                        <a:pt x="0" y="114"/>
                      </a:cubicBezTo>
                      <a:moveTo>
                        <a:pt x="0" y="113"/>
                      </a:moveTo>
                      <a:cubicBezTo>
                        <a:pt x="0" y="113"/>
                        <a:pt x="0" y="113"/>
                        <a:pt x="0" y="113"/>
                      </a:cubicBezTo>
                      <a:cubicBezTo>
                        <a:pt x="0" y="113"/>
                        <a:pt x="0" y="113"/>
                        <a:pt x="0" y="113"/>
                      </a:cubicBezTo>
                      <a:moveTo>
                        <a:pt x="0" y="113"/>
                      </a:moveTo>
                      <a:cubicBezTo>
                        <a:pt x="0" y="113"/>
                        <a:pt x="0" y="113"/>
                        <a:pt x="0" y="113"/>
                      </a:cubicBezTo>
                      <a:cubicBezTo>
                        <a:pt x="0" y="113"/>
                        <a:pt x="0" y="113"/>
                        <a:pt x="0" y="113"/>
                      </a:cubicBezTo>
                      <a:moveTo>
                        <a:pt x="0" y="113"/>
                      </a:moveTo>
                      <a:cubicBezTo>
                        <a:pt x="0" y="113"/>
                        <a:pt x="0" y="113"/>
                        <a:pt x="0" y="113"/>
                      </a:cubicBezTo>
                      <a:cubicBezTo>
                        <a:pt x="0" y="113"/>
                        <a:pt x="0" y="113"/>
                        <a:pt x="0" y="113"/>
                      </a:cubicBezTo>
                      <a:moveTo>
                        <a:pt x="0" y="113"/>
                      </a:moveTo>
                      <a:cubicBezTo>
                        <a:pt x="0" y="113"/>
                        <a:pt x="0" y="113"/>
                        <a:pt x="0" y="113"/>
                      </a:cubicBezTo>
                      <a:cubicBezTo>
                        <a:pt x="0" y="113"/>
                        <a:pt x="0" y="113"/>
                        <a:pt x="0" y="113"/>
                      </a:cubicBezTo>
                      <a:moveTo>
                        <a:pt x="0" y="112"/>
                      </a:moveTo>
                      <a:cubicBezTo>
                        <a:pt x="0" y="112"/>
                        <a:pt x="0" y="112"/>
                        <a:pt x="0" y="112"/>
                      </a:cubicBezTo>
                      <a:cubicBezTo>
                        <a:pt x="0" y="112"/>
                        <a:pt x="0" y="112"/>
                        <a:pt x="0" y="112"/>
                      </a:cubicBezTo>
                      <a:moveTo>
                        <a:pt x="0" y="112"/>
                      </a:moveTo>
                      <a:cubicBezTo>
                        <a:pt x="0" y="112"/>
                        <a:pt x="0" y="112"/>
                        <a:pt x="0" y="112"/>
                      </a:cubicBezTo>
                      <a:cubicBezTo>
                        <a:pt x="0" y="112"/>
                        <a:pt x="0" y="112"/>
                        <a:pt x="0" y="112"/>
                      </a:cubicBezTo>
                      <a:moveTo>
                        <a:pt x="0" y="112"/>
                      </a:moveTo>
                      <a:cubicBezTo>
                        <a:pt x="0" y="112"/>
                        <a:pt x="0" y="112"/>
                        <a:pt x="0" y="112"/>
                      </a:cubicBezTo>
                      <a:cubicBezTo>
                        <a:pt x="0" y="112"/>
                        <a:pt x="0" y="112"/>
                        <a:pt x="0" y="112"/>
                      </a:cubicBezTo>
                      <a:moveTo>
                        <a:pt x="0" y="112"/>
                      </a:moveTo>
                      <a:cubicBezTo>
                        <a:pt x="0" y="112"/>
                        <a:pt x="0" y="112"/>
                        <a:pt x="0" y="112"/>
                      </a:cubicBezTo>
                      <a:cubicBezTo>
                        <a:pt x="0" y="112"/>
                        <a:pt x="0" y="112"/>
                        <a:pt x="0" y="112"/>
                      </a:cubicBezTo>
                      <a:moveTo>
                        <a:pt x="0" y="111"/>
                      </a:moveTo>
                      <a:cubicBezTo>
                        <a:pt x="0" y="111"/>
                        <a:pt x="0" y="111"/>
                        <a:pt x="0" y="111"/>
                      </a:cubicBezTo>
                      <a:cubicBezTo>
                        <a:pt x="0" y="111"/>
                        <a:pt x="0" y="111"/>
                        <a:pt x="0" y="111"/>
                      </a:cubicBezTo>
                      <a:moveTo>
                        <a:pt x="0" y="111"/>
                      </a:moveTo>
                      <a:cubicBezTo>
                        <a:pt x="0" y="111"/>
                        <a:pt x="0" y="111"/>
                        <a:pt x="0" y="111"/>
                      </a:cubicBezTo>
                      <a:cubicBezTo>
                        <a:pt x="0" y="111"/>
                        <a:pt x="0" y="111"/>
                        <a:pt x="0" y="111"/>
                      </a:cubicBezTo>
                      <a:moveTo>
                        <a:pt x="0" y="111"/>
                      </a:moveTo>
                      <a:cubicBezTo>
                        <a:pt x="0" y="111"/>
                        <a:pt x="0" y="111"/>
                        <a:pt x="0" y="111"/>
                      </a:cubicBezTo>
                      <a:cubicBezTo>
                        <a:pt x="0" y="111"/>
                        <a:pt x="0" y="111"/>
                        <a:pt x="0" y="111"/>
                      </a:cubicBezTo>
                      <a:moveTo>
                        <a:pt x="0" y="111"/>
                      </a:moveTo>
                      <a:cubicBezTo>
                        <a:pt x="0" y="111"/>
                        <a:pt x="0" y="111"/>
                        <a:pt x="0" y="111"/>
                      </a:cubicBezTo>
                      <a:cubicBezTo>
                        <a:pt x="0" y="111"/>
                        <a:pt x="0" y="111"/>
                        <a:pt x="0" y="111"/>
                      </a:cubicBezTo>
                      <a:moveTo>
                        <a:pt x="0" y="110"/>
                      </a:moveTo>
                      <a:cubicBezTo>
                        <a:pt x="0" y="110"/>
                        <a:pt x="0" y="110"/>
                        <a:pt x="0" y="111"/>
                      </a:cubicBezTo>
                      <a:cubicBezTo>
                        <a:pt x="0" y="110"/>
                        <a:pt x="0" y="110"/>
                        <a:pt x="0" y="110"/>
                      </a:cubicBezTo>
                      <a:moveTo>
                        <a:pt x="0" y="110"/>
                      </a:moveTo>
                      <a:cubicBezTo>
                        <a:pt x="0" y="110"/>
                        <a:pt x="0" y="110"/>
                        <a:pt x="0" y="110"/>
                      </a:cubicBezTo>
                      <a:cubicBezTo>
                        <a:pt x="0" y="110"/>
                        <a:pt x="0" y="110"/>
                        <a:pt x="0" y="110"/>
                      </a:cubicBezTo>
                      <a:moveTo>
                        <a:pt x="0" y="110"/>
                      </a:moveTo>
                      <a:cubicBezTo>
                        <a:pt x="0" y="110"/>
                        <a:pt x="0" y="110"/>
                        <a:pt x="0" y="110"/>
                      </a:cubicBezTo>
                      <a:cubicBezTo>
                        <a:pt x="0" y="110"/>
                        <a:pt x="0" y="110"/>
                        <a:pt x="0" y="110"/>
                      </a:cubicBezTo>
                      <a:moveTo>
                        <a:pt x="0" y="110"/>
                      </a:moveTo>
                      <a:cubicBezTo>
                        <a:pt x="0" y="110"/>
                        <a:pt x="0" y="110"/>
                        <a:pt x="0" y="110"/>
                      </a:cubicBezTo>
                      <a:cubicBezTo>
                        <a:pt x="0" y="110"/>
                        <a:pt x="0" y="110"/>
                        <a:pt x="0" y="110"/>
                      </a:cubicBezTo>
                      <a:moveTo>
                        <a:pt x="127" y="2"/>
                      </a:moveTo>
                      <a:cubicBezTo>
                        <a:pt x="127" y="2"/>
                        <a:pt x="127" y="2"/>
                        <a:pt x="127" y="2"/>
                      </a:cubicBezTo>
                      <a:cubicBezTo>
                        <a:pt x="127" y="2"/>
                        <a:pt x="127" y="2"/>
                        <a:pt x="127" y="2"/>
                      </a:cubicBezTo>
                      <a:moveTo>
                        <a:pt x="127" y="1"/>
                      </a:moveTo>
                      <a:cubicBezTo>
                        <a:pt x="127" y="1"/>
                        <a:pt x="127" y="1"/>
                        <a:pt x="127" y="1"/>
                      </a:cubicBezTo>
                      <a:cubicBezTo>
                        <a:pt x="127" y="1"/>
                        <a:pt x="127" y="1"/>
                        <a:pt x="127" y="1"/>
                      </a:cubicBezTo>
                      <a:moveTo>
                        <a:pt x="126" y="1"/>
                      </a:moveTo>
                      <a:cubicBezTo>
                        <a:pt x="126" y="1"/>
                        <a:pt x="126" y="1"/>
                        <a:pt x="126" y="1"/>
                      </a:cubicBezTo>
                      <a:cubicBezTo>
                        <a:pt x="126" y="1"/>
                        <a:pt x="126" y="1"/>
                        <a:pt x="126" y="1"/>
                      </a:cubicBezTo>
                      <a:moveTo>
                        <a:pt x="126" y="1"/>
                      </a:moveTo>
                      <a:cubicBezTo>
                        <a:pt x="126" y="1"/>
                        <a:pt x="126" y="1"/>
                        <a:pt x="126" y="1"/>
                      </a:cubicBezTo>
                      <a:cubicBezTo>
                        <a:pt x="126" y="1"/>
                        <a:pt x="126" y="1"/>
                        <a:pt x="126" y="1"/>
                      </a:cubicBezTo>
                      <a:moveTo>
                        <a:pt x="125" y="1"/>
                      </a:moveTo>
                      <a:cubicBezTo>
                        <a:pt x="125" y="1"/>
                        <a:pt x="125" y="1"/>
                        <a:pt x="125" y="1"/>
                      </a:cubicBezTo>
                      <a:cubicBezTo>
                        <a:pt x="125" y="1"/>
                        <a:pt x="125" y="1"/>
                        <a:pt x="125" y="1"/>
                      </a:cubicBezTo>
                      <a:moveTo>
                        <a:pt x="125" y="1"/>
                      </a:moveTo>
                      <a:cubicBezTo>
                        <a:pt x="125" y="1"/>
                        <a:pt x="125" y="1"/>
                        <a:pt x="125" y="1"/>
                      </a:cubicBezTo>
                      <a:cubicBezTo>
                        <a:pt x="125" y="1"/>
                        <a:pt x="125" y="1"/>
                        <a:pt x="125" y="1"/>
                      </a:cubicBezTo>
                      <a:moveTo>
                        <a:pt x="125" y="1"/>
                      </a:moveTo>
                      <a:cubicBezTo>
                        <a:pt x="125" y="1"/>
                        <a:pt x="125" y="1"/>
                        <a:pt x="125" y="1"/>
                      </a:cubicBezTo>
                      <a:cubicBezTo>
                        <a:pt x="125" y="1"/>
                        <a:pt x="125" y="1"/>
                        <a:pt x="125" y="1"/>
                      </a:cubicBezTo>
                      <a:moveTo>
                        <a:pt x="124" y="1"/>
                      </a:moveTo>
                      <a:cubicBezTo>
                        <a:pt x="124" y="1"/>
                        <a:pt x="124" y="1"/>
                        <a:pt x="124" y="1"/>
                      </a:cubicBezTo>
                      <a:cubicBezTo>
                        <a:pt x="124" y="1"/>
                        <a:pt x="124" y="1"/>
                        <a:pt x="124" y="1"/>
                      </a:cubicBezTo>
                      <a:moveTo>
                        <a:pt x="124" y="1"/>
                      </a:moveTo>
                      <a:cubicBezTo>
                        <a:pt x="124" y="1"/>
                        <a:pt x="124" y="1"/>
                        <a:pt x="124" y="1"/>
                      </a:cubicBezTo>
                      <a:cubicBezTo>
                        <a:pt x="124" y="1"/>
                        <a:pt x="124" y="1"/>
                        <a:pt x="124" y="1"/>
                      </a:cubicBezTo>
                      <a:moveTo>
                        <a:pt x="124" y="1"/>
                      </a:moveTo>
                      <a:cubicBezTo>
                        <a:pt x="124" y="1"/>
                        <a:pt x="124" y="1"/>
                        <a:pt x="124" y="1"/>
                      </a:cubicBezTo>
                      <a:cubicBezTo>
                        <a:pt x="124" y="1"/>
                        <a:pt x="124" y="1"/>
                        <a:pt x="124" y="1"/>
                      </a:cubicBezTo>
                      <a:moveTo>
                        <a:pt x="123" y="1"/>
                      </a:moveTo>
                      <a:cubicBezTo>
                        <a:pt x="123" y="1"/>
                        <a:pt x="123" y="1"/>
                        <a:pt x="123" y="1"/>
                      </a:cubicBezTo>
                      <a:cubicBezTo>
                        <a:pt x="123" y="1"/>
                        <a:pt x="123" y="1"/>
                        <a:pt x="123" y="1"/>
                      </a:cubicBezTo>
                      <a:moveTo>
                        <a:pt x="123" y="1"/>
                      </a:moveTo>
                      <a:cubicBezTo>
                        <a:pt x="123" y="1"/>
                        <a:pt x="123" y="1"/>
                        <a:pt x="123" y="1"/>
                      </a:cubicBezTo>
                      <a:cubicBezTo>
                        <a:pt x="123" y="1"/>
                        <a:pt x="123" y="1"/>
                        <a:pt x="123" y="1"/>
                      </a:cubicBezTo>
                      <a:moveTo>
                        <a:pt x="123" y="1"/>
                      </a:moveTo>
                      <a:cubicBezTo>
                        <a:pt x="123" y="1"/>
                        <a:pt x="123" y="1"/>
                        <a:pt x="123" y="1"/>
                      </a:cubicBezTo>
                      <a:cubicBezTo>
                        <a:pt x="123" y="1"/>
                        <a:pt x="123" y="1"/>
                        <a:pt x="123" y="1"/>
                      </a:cubicBezTo>
                      <a:moveTo>
                        <a:pt x="123" y="1"/>
                      </a:moveTo>
                      <a:cubicBezTo>
                        <a:pt x="123" y="1"/>
                        <a:pt x="123" y="1"/>
                        <a:pt x="123" y="1"/>
                      </a:cubicBezTo>
                      <a:cubicBezTo>
                        <a:pt x="123" y="1"/>
                        <a:pt x="123" y="1"/>
                        <a:pt x="123" y="1"/>
                      </a:cubicBezTo>
                      <a:moveTo>
                        <a:pt x="123" y="1"/>
                      </a:moveTo>
                      <a:cubicBezTo>
                        <a:pt x="123" y="1"/>
                        <a:pt x="123" y="1"/>
                        <a:pt x="123" y="1"/>
                      </a:cubicBezTo>
                      <a:cubicBezTo>
                        <a:pt x="123" y="1"/>
                        <a:pt x="123" y="1"/>
                        <a:pt x="123" y="1"/>
                      </a:cubicBezTo>
                      <a:moveTo>
                        <a:pt x="122" y="1"/>
                      </a:moveTo>
                      <a:cubicBezTo>
                        <a:pt x="122" y="1"/>
                        <a:pt x="122" y="1"/>
                        <a:pt x="122" y="1"/>
                      </a:cubicBezTo>
                      <a:cubicBezTo>
                        <a:pt x="122" y="1"/>
                        <a:pt x="122" y="1"/>
                        <a:pt x="122" y="1"/>
                      </a:cubicBezTo>
                      <a:moveTo>
                        <a:pt x="122" y="1"/>
                      </a:moveTo>
                      <a:cubicBezTo>
                        <a:pt x="122" y="1"/>
                        <a:pt x="122" y="1"/>
                        <a:pt x="122" y="1"/>
                      </a:cubicBezTo>
                      <a:cubicBezTo>
                        <a:pt x="122" y="1"/>
                        <a:pt x="122" y="1"/>
                        <a:pt x="122" y="1"/>
                      </a:cubicBezTo>
                      <a:moveTo>
                        <a:pt x="122" y="1"/>
                      </a:moveTo>
                      <a:cubicBezTo>
                        <a:pt x="122" y="1"/>
                        <a:pt x="122" y="1"/>
                        <a:pt x="122" y="1"/>
                      </a:cubicBezTo>
                      <a:cubicBezTo>
                        <a:pt x="122" y="1"/>
                        <a:pt x="122" y="1"/>
                        <a:pt x="122" y="1"/>
                      </a:cubicBezTo>
                      <a:moveTo>
                        <a:pt x="122" y="1"/>
                      </a:moveTo>
                      <a:cubicBezTo>
                        <a:pt x="122" y="1"/>
                        <a:pt x="122" y="1"/>
                        <a:pt x="122" y="1"/>
                      </a:cubicBezTo>
                      <a:cubicBezTo>
                        <a:pt x="122" y="1"/>
                        <a:pt x="122" y="1"/>
                        <a:pt x="122" y="1"/>
                      </a:cubicBezTo>
                      <a:moveTo>
                        <a:pt x="121" y="1"/>
                      </a:moveTo>
                      <a:cubicBezTo>
                        <a:pt x="121" y="1"/>
                        <a:pt x="121" y="1"/>
                        <a:pt x="121" y="1"/>
                      </a:cubicBezTo>
                      <a:cubicBezTo>
                        <a:pt x="121" y="1"/>
                        <a:pt x="121" y="1"/>
                        <a:pt x="121" y="1"/>
                      </a:cubicBezTo>
                      <a:moveTo>
                        <a:pt x="121" y="1"/>
                      </a:moveTo>
                      <a:cubicBezTo>
                        <a:pt x="121" y="1"/>
                        <a:pt x="121" y="1"/>
                        <a:pt x="121" y="1"/>
                      </a:cubicBezTo>
                      <a:cubicBezTo>
                        <a:pt x="121" y="1"/>
                        <a:pt x="121" y="1"/>
                        <a:pt x="121" y="1"/>
                      </a:cubicBezTo>
                      <a:moveTo>
                        <a:pt x="121" y="1"/>
                      </a:moveTo>
                      <a:cubicBezTo>
                        <a:pt x="121" y="1"/>
                        <a:pt x="121" y="1"/>
                        <a:pt x="121" y="1"/>
                      </a:cubicBezTo>
                      <a:cubicBezTo>
                        <a:pt x="121" y="1"/>
                        <a:pt x="121" y="1"/>
                        <a:pt x="121" y="1"/>
                      </a:cubicBezTo>
                      <a:moveTo>
                        <a:pt x="121" y="1"/>
                      </a:moveTo>
                      <a:cubicBezTo>
                        <a:pt x="121" y="1"/>
                        <a:pt x="121" y="1"/>
                        <a:pt x="121" y="1"/>
                      </a:cubicBezTo>
                      <a:cubicBezTo>
                        <a:pt x="121" y="1"/>
                        <a:pt x="121" y="1"/>
                        <a:pt x="121" y="1"/>
                      </a:cubicBezTo>
                      <a:moveTo>
                        <a:pt x="120" y="1"/>
                      </a:moveTo>
                      <a:cubicBezTo>
                        <a:pt x="120" y="1"/>
                        <a:pt x="120" y="1"/>
                        <a:pt x="120" y="1"/>
                      </a:cubicBezTo>
                      <a:cubicBezTo>
                        <a:pt x="120" y="1"/>
                        <a:pt x="120" y="1"/>
                        <a:pt x="120" y="1"/>
                      </a:cubicBezTo>
                      <a:moveTo>
                        <a:pt x="120" y="1"/>
                      </a:moveTo>
                      <a:cubicBezTo>
                        <a:pt x="120" y="1"/>
                        <a:pt x="120" y="1"/>
                        <a:pt x="120" y="1"/>
                      </a:cubicBezTo>
                      <a:cubicBezTo>
                        <a:pt x="120" y="1"/>
                        <a:pt x="120" y="1"/>
                        <a:pt x="120" y="1"/>
                      </a:cubicBezTo>
                      <a:moveTo>
                        <a:pt x="120" y="1"/>
                      </a:moveTo>
                      <a:cubicBezTo>
                        <a:pt x="120" y="1"/>
                        <a:pt x="120" y="1"/>
                        <a:pt x="120" y="1"/>
                      </a:cubicBezTo>
                      <a:cubicBezTo>
                        <a:pt x="120" y="1"/>
                        <a:pt x="120" y="1"/>
                        <a:pt x="120" y="1"/>
                      </a:cubicBezTo>
                      <a:moveTo>
                        <a:pt x="120" y="1"/>
                      </a:moveTo>
                      <a:cubicBezTo>
                        <a:pt x="120" y="1"/>
                        <a:pt x="120" y="1"/>
                        <a:pt x="120" y="1"/>
                      </a:cubicBezTo>
                      <a:cubicBezTo>
                        <a:pt x="120" y="1"/>
                        <a:pt x="120" y="1"/>
                        <a:pt x="120" y="1"/>
                      </a:cubicBezTo>
                      <a:moveTo>
                        <a:pt x="120" y="1"/>
                      </a:moveTo>
                      <a:cubicBezTo>
                        <a:pt x="120" y="1"/>
                        <a:pt x="120" y="1"/>
                        <a:pt x="120" y="1"/>
                      </a:cubicBezTo>
                      <a:cubicBezTo>
                        <a:pt x="120" y="1"/>
                        <a:pt x="120" y="1"/>
                        <a:pt x="120" y="1"/>
                      </a:cubicBezTo>
                      <a:moveTo>
                        <a:pt x="119" y="1"/>
                      </a:moveTo>
                      <a:cubicBezTo>
                        <a:pt x="119" y="1"/>
                        <a:pt x="119" y="1"/>
                        <a:pt x="119" y="1"/>
                      </a:cubicBezTo>
                      <a:cubicBezTo>
                        <a:pt x="119" y="1"/>
                        <a:pt x="119" y="1"/>
                        <a:pt x="119" y="1"/>
                      </a:cubicBezTo>
                      <a:moveTo>
                        <a:pt x="119" y="1"/>
                      </a:moveTo>
                      <a:cubicBezTo>
                        <a:pt x="119" y="1"/>
                        <a:pt x="119" y="1"/>
                        <a:pt x="119" y="1"/>
                      </a:cubicBezTo>
                      <a:cubicBezTo>
                        <a:pt x="119" y="1"/>
                        <a:pt x="119" y="1"/>
                        <a:pt x="119" y="1"/>
                      </a:cubicBezTo>
                      <a:moveTo>
                        <a:pt x="119" y="1"/>
                      </a:moveTo>
                      <a:cubicBezTo>
                        <a:pt x="119" y="1"/>
                        <a:pt x="119" y="1"/>
                        <a:pt x="119" y="1"/>
                      </a:cubicBezTo>
                      <a:cubicBezTo>
                        <a:pt x="119" y="1"/>
                        <a:pt x="119" y="1"/>
                        <a:pt x="119" y="1"/>
                      </a:cubicBezTo>
                      <a:moveTo>
                        <a:pt x="119" y="1"/>
                      </a:moveTo>
                      <a:cubicBezTo>
                        <a:pt x="119" y="1"/>
                        <a:pt x="119" y="1"/>
                        <a:pt x="119" y="1"/>
                      </a:cubicBezTo>
                      <a:cubicBezTo>
                        <a:pt x="119" y="1"/>
                        <a:pt x="119" y="1"/>
                        <a:pt x="119" y="1"/>
                      </a:cubicBezTo>
                      <a:moveTo>
                        <a:pt x="118" y="0"/>
                      </a:moveTo>
                      <a:cubicBezTo>
                        <a:pt x="118" y="0"/>
                        <a:pt x="119" y="0"/>
                        <a:pt x="119" y="0"/>
                      </a:cubicBezTo>
                      <a:cubicBezTo>
                        <a:pt x="119" y="0"/>
                        <a:pt x="118" y="0"/>
                        <a:pt x="118" y="0"/>
                      </a:cubicBezTo>
                      <a:moveTo>
                        <a:pt x="118" y="0"/>
                      </a:moveTo>
                      <a:cubicBezTo>
                        <a:pt x="118" y="0"/>
                        <a:pt x="118" y="0"/>
                        <a:pt x="118" y="0"/>
                      </a:cubicBezTo>
                      <a:cubicBezTo>
                        <a:pt x="118" y="0"/>
                        <a:pt x="118" y="0"/>
                        <a:pt x="118" y="0"/>
                      </a:cubicBezTo>
                      <a:moveTo>
                        <a:pt x="118" y="0"/>
                      </a:moveTo>
                      <a:cubicBezTo>
                        <a:pt x="118" y="0"/>
                        <a:pt x="118" y="0"/>
                        <a:pt x="118" y="0"/>
                      </a:cubicBezTo>
                      <a:cubicBezTo>
                        <a:pt x="118" y="0"/>
                        <a:pt x="118" y="0"/>
                        <a:pt x="118" y="0"/>
                      </a:cubicBezTo>
                      <a:moveTo>
                        <a:pt x="118" y="0"/>
                      </a:moveTo>
                      <a:cubicBezTo>
                        <a:pt x="118" y="0"/>
                        <a:pt x="118" y="0"/>
                        <a:pt x="118" y="0"/>
                      </a:cubicBezTo>
                      <a:cubicBezTo>
                        <a:pt x="118" y="0"/>
                        <a:pt x="118" y="0"/>
                        <a:pt x="118" y="0"/>
                      </a:cubicBezTo>
                      <a:moveTo>
                        <a:pt x="118" y="0"/>
                      </a:moveTo>
                      <a:cubicBezTo>
                        <a:pt x="118" y="0"/>
                        <a:pt x="118" y="0"/>
                        <a:pt x="118" y="0"/>
                      </a:cubicBezTo>
                      <a:cubicBezTo>
                        <a:pt x="118" y="0"/>
                        <a:pt x="118" y="0"/>
                        <a:pt x="118" y="0"/>
                      </a:cubicBezTo>
                      <a:moveTo>
                        <a:pt x="117" y="0"/>
                      </a:moveTo>
                      <a:cubicBezTo>
                        <a:pt x="117" y="0"/>
                        <a:pt x="117" y="0"/>
                        <a:pt x="118" y="0"/>
                      </a:cubicBezTo>
                      <a:cubicBezTo>
                        <a:pt x="117" y="0"/>
                        <a:pt x="117" y="0"/>
                        <a:pt x="117" y="0"/>
                      </a:cubicBezTo>
                      <a:moveTo>
                        <a:pt x="117" y="0"/>
                      </a:moveTo>
                      <a:cubicBezTo>
                        <a:pt x="117" y="0"/>
                        <a:pt x="117" y="0"/>
                        <a:pt x="117" y="0"/>
                      </a:cubicBezTo>
                      <a:cubicBezTo>
                        <a:pt x="117" y="0"/>
                        <a:pt x="117" y="0"/>
                        <a:pt x="117" y="0"/>
                      </a:cubicBezTo>
                      <a:moveTo>
                        <a:pt x="117" y="0"/>
                      </a:moveTo>
                      <a:cubicBezTo>
                        <a:pt x="117" y="0"/>
                        <a:pt x="117" y="0"/>
                        <a:pt x="117" y="0"/>
                      </a:cubicBezTo>
                      <a:cubicBezTo>
                        <a:pt x="117" y="0"/>
                        <a:pt x="117" y="0"/>
                        <a:pt x="117" y="0"/>
                      </a:cubicBezTo>
                      <a:moveTo>
                        <a:pt x="117" y="0"/>
                      </a:moveTo>
                      <a:cubicBezTo>
                        <a:pt x="117" y="0"/>
                        <a:pt x="117" y="0"/>
                        <a:pt x="117" y="0"/>
                      </a:cubicBezTo>
                      <a:cubicBezTo>
                        <a:pt x="117" y="0"/>
                        <a:pt x="117" y="0"/>
                        <a:pt x="117" y="0"/>
                      </a:cubicBezTo>
                      <a:moveTo>
                        <a:pt x="117" y="0"/>
                      </a:moveTo>
                      <a:cubicBezTo>
                        <a:pt x="117" y="0"/>
                        <a:pt x="117" y="0"/>
                        <a:pt x="117" y="0"/>
                      </a:cubicBezTo>
                      <a:cubicBezTo>
                        <a:pt x="117" y="0"/>
                        <a:pt x="117" y="0"/>
                        <a:pt x="117" y="0"/>
                      </a:cubicBezTo>
                      <a:moveTo>
                        <a:pt x="116" y="0"/>
                      </a:moveTo>
                      <a:cubicBezTo>
                        <a:pt x="116" y="0"/>
                        <a:pt x="116" y="0"/>
                        <a:pt x="116" y="0"/>
                      </a:cubicBezTo>
                      <a:cubicBezTo>
                        <a:pt x="116" y="0"/>
                        <a:pt x="116" y="0"/>
                        <a:pt x="116" y="0"/>
                      </a:cubicBezTo>
                      <a:moveTo>
                        <a:pt x="116" y="0"/>
                      </a:moveTo>
                      <a:cubicBezTo>
                        <a:pt x="116" y="0"/>
                        <a:pt x="116" y="0"/>
                        <a:pt x="116" y="0"/>
                      </a:cubicBezTo>
                      <a:cubicBezTo>
                        <a:pt x="116" y="0"/>
                        <a:pt x="116" y="0"/>
                        <a:pt x="116" y="0"/>
                      </a:cubicBezTo>
                      <a:moveTo>
                        <a:pt x="116" y="0"/>
                      </a:moveTo>
                      <a:cubicBezTo>
                        <a:pt x="116" y="0"/>
                        <a:pt x="116" y="0"/>
                        <a:pt x="116" y="0"/>
                      </a:cubicBezTo>
                      <a:cubicBezTo>
                        <a:pt x="116" y="0"/>
                        <a:pt x="116" y="0"/>
                        <a:pt x="116" y="0"/>
                      </a:cubicBezTo>
                      <a:moveTo>
                        <a:pt x="116" y="0"/>
                      </a:moveTo>
                      <a:cubicBezTo>
                        <a:pt x="116" y="0"/>
                        <a:pt x="116" y="0"/>
                        <a:pt x="116" y="0"/>
                      </a:cubicBezTo>
                      <a:cubicBezTo>
                        <a:pt x="116" y="0"/>
                        <a:pt x="116" y="0"/>
                        <a:pt x="116" y="0"/>
                      </a:cubicBezTo>
                      <a:moveTo>
                        <a:pt x="116" y="0"/>
                      </a:moveTo>
                      <a:cubicBezTo>
                        <a:pt x="116" y="0"/>
                        <a:pt x="116" y="0"/>
                        <a:pt x="116" y="0"/>
                      </a:cubicBezTo>
                      <a:cubicBezTo>
                        <a:pt x="116" y="0"/>
                        <a:pt x="116" y="0"/>
                        <a:pt x="116" y="0"/>
                      </a:cubicBezTo>
                      <a:moveTo>
                        <a:pt x="115" y="0"/>
                      </a:moveTo>
                      <a:cubicBezTo>
                        <a:pt x="115" y="0"/>
                        <a:pt x="115" y="0"/>
                        <a:pt x="115" y="0"/>
                      </a:cubicBezTo>
                      <a:cubicBezTo>
                        <a:pt x="115" y="0"/>
                        <a:pt x="115" y="0"/>
                        <a:pt x="115" y="0"/>
                      </a:cubicBezTo>
                      <a:moveTo>
                        <a:pt x="115" y="0"/>
                      </a:moveTo>
                      <a:cubicBezTo>
                        <a:pt x="115" y="0"/>
                        <a:pt x="115" y="0"/>
                        <a:pt x="115" y="0"/>
                      </a:cubicBezTo>
                      <a:cubicBezTo>
                        <a:pt x="115" y="0"/>
                        <a:pt x="115" y="0"/>
                        <a:pt x="115" y="0"/>
                      </a:cubicBezTo>
                      <a:moveTo>
                        <a:pt x="115" y="0"/>
                      </a:moveTo>
                      <a:cubicBezTo>
                        <a:pt x="115" y="0"/>
                        <a:pt x="115" y="0"/>
                        <a:pt x="115" y="0"/>
                      </a:cubicBezTo>
                      <a:cubicBezTo>
                        <a:pt x="115" y="0"/>
                        <a:pt x="115" y="0"/>
                        <a:pt x="115" y="0"/>
                      </a:cubicBezTo>
                      <a:moveTo>
                        <a:pt x="115" y="0"/>
                      </a:moveTo>
                      <a:cubicBezTo>
                        <a:pt x="115" y="0"/>
                        <a:pt x="115" y="0"/>
                        <a:pt x="115" y="0"/>
                      </a:cubicBezTo>
                      <a:cubicBezTo>
                        <a:pt x="115" y="0"/>
                        <a:pt x="115" y="0"/>
                        <a:pt x="115" y="0"/>
                      </a:cubicBezTo>
                      <a:moveTo>
                        <a:pt x="114" y="0"/>
                      </a:move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moveTo>
                        <a:pt x="114" y="0"/>
                      </a:move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moveTo>
                        <a:pt x="114" y="0"/>
                      </a:move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moveTo>
                        <a:pt x="114" y="0"/>
                      </a:move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moveTo>
                        <a:pt x="113" y="0"/>
                      </a:moveTo>
                      <a:cubicBezTo>
                        <a:pt x="113" y="0"/>
                        <a:pt x="114" y="0"/>
                        <a:pt x="114" y="0"/>
                      </a:cubicBezTo>
                      <a:cubicBezTo>
                        <a:pt x="114" y="0"/>
                        <a:pt x="113" y="0"/>
                        <a:pt x="113" y="0"/>
                      </a:cubicBezTo>
                      <a:moveTo>
                        <a:pt x="113" y="0"/>
                      </a:moveTo>
                      <a:cubicBezTo>
                        <a:pt x="113" y="0"/>
                        <a:pt x="113" y="0"/>
                        <a:pt x="113" y="0"/>
                      </a:cubicBezTo>
                      <a:cubicBezTo>
                        <a:pt x="113" y="0"/>
                        <a:pt x="113" y="0"/>
                        <a:pt x="113" y="0"/>
                      </a:cubicBezTo>
                      <a:moveTo>
                        <a:pt x="113" y="0"/>
                      </a:moveTo>
                      <a:cubicBezTo>
                        <a:pt x="113" y="0"/>
                        <a:pt x="113" y="0"/>
                        <a:pt x="113" y="0"/>
                      </a:cubicBezTo>
                      <a:cubicBezTo>
                        <a:pt x="113" y="0"/>
                        <a:pt x="113" y="0"/>
                        <a:pt x="113" y="0"/>
                      </a:cubicBezTo>
                      <a:moveTo>
                        <a:pt x="113" y="0"/>
                      </a:moveTo>
                      <a:cubicBezTo>
                        <a:pt x="113" y="0"/>
                        <a:pt x="113" y="0"/>
                        <a:pt x="113" y="0"/>
                      </a:cubicBezTo>
                      <a:cubicBezTo>
                        <a:pt x="113" y="0"/>
                        <a:pt x="113" y="0"/>
                        <a:pt x="113" y="0"/>
                      </a:cubicBezTo>
                      <a:moveTo>
                        <a:pt x="113" y="0"/>
                      </a:moveTo>
                      <a:cubicBezTo>
                        <a:pt x="113" y="0"/>
                        <a:pt x="113" y="0"/>
                        <a:pt x="113" y="0"/>
                      </a:cubicBezTo>
                      <a:cubicBezTo>
                        <a:pt x="113" y="0"/>
                        <a:pt x="113" y="0"/>
                        <a:pt x="113" y="0"/>
                      </a:cubicBezTo>
                      <a:moveTo>
                        <a:pt x="112" y="0"/>
                      </a:moveTo>
                      <a:cubicBezTo>
                        <a:pt x="112" y="0"/>
                        <a:pt x="112" y="0"/>
                        <a:pt x="112" y="0"/>
                      </a:cubicBezTo>
                      <a:cubicBezTo>
                        <a:pt x="112" y="0"/>
                        <a:pt x="112" y="0"/>
                        <a:pt x="112" y="0"/>
                      </a:cubicBezTo>
                      <a:moveTo>
                        <a:pt x="112" y="0"/>
                      </a:moveTo>
                      <a:cubicBezTo>
                        <a:pt x="112" y="0"/>
                        <a:pt x="112" y="0"/>
                        <a:pt x="112" y="0"/>
                      </a:cubicBezTo>
                      <a:cubicBezTo>
                        <a:pt x="112" y="0"/>
                        <a:pt x="112" y="0"/>
                        <a:pt x="112" y="0"/>
                      </a:cubicBezTo>
                      <a:moveTo>
                        <a:pt x="112" y="0"/>
                      </a:moveTo>
                      <a:cubicBezTo>
                        <a:pt x="112" y="0"/>
                        <a:pt x="112" y="0"/>
                        <a:pt x="112" y="0"/>
                      </a:cubicBezTo>
                      <a:cubicBezTo>
                        <a:pt x="112" y="0"/>
                        <a:pt x="112" y="0"/>
                        <a:pt x="112" y="0"/>
                      </a:cubicBezTo>
                      <a:moveTo>
                        <a:pt x="112" y="0"/>
                      </a:moveTo>
                      <a:cubicBezTo>
                        <a:pt x="112" y="0"/>
                        <a:pt x="112" y="0"/>
                        <a:pt x="112" y="0"/>
                      </a:cubicBezTo>
                      <a:cubicBezTo>
                        <a:pt x="112" y="0"/>
                        <a:pt x="112" y="0"/>
                        <a:pt x="112" y="0"/>
                      </a:cubicBezTo>
                      <a:moveTo>
                        <a:pt x="112" y="0"/>
                      </a:moveTo>
                      <a:cubicBezTo>
                        <a:pt x="112" y="0"/>
                        <a:pt x="112" y="0"/>
                        <a:pt x="112" y="0"/>
                      </a:cubicBezTo>
                      <a:cubicBezTo>
                        <a:pt x="112" y="0"/>
                        <a:pt x="112" y="0"/>
                        <a:pt x="112" y="0"/>
                      </a:cubicBezTo>
                      <a:moveTo>
                        <a:pt x="111" y="0"/>
                      </a:moveTo>
                      <a:cubicBezTo>
                        <a:pt x="111" y="0"/>
                        <a:pt x="111" y="0"/>
                        <a:pt x="111" y="0"/>
                      </a:cubicBezTo>
                      <a:cubicBezTo>
                        <a:pt x="111" y="0"/>
                        <a:pt x="111" y="0"/>
                        <a:pt x="111" y="0"/>
                      </a:cubicBezTo>
                      <a:moveTo>
                        <a:pt x="111" y="0"/>
                      </a:moveTo>
                      <a:cubicBezTo>
                        <a:pt x="111" y="0"/>
                        <a:pt x="111" y="0"/>
                        <a:pt x="111" y="0"/>
                      </a:cubicBezTo>
                      <a:cubicBezTo>
                        <a:pt x="111" y="0"/>
                        <a:pt x="111" y="0"/>
                        <a:pt x="111" y="0"/>
                      </a:cubicBezTo>
                      <a:moveTo>
                        <a:pt x="111" y="0"/>
                      </a:moveTo>
                      <a:cubicBezTo>
                        <a:pt x="111" y="0"/>
                        <a:pt x="111" y="0"/>
                        <a:pt x="111" y="0"/>
                      </a:cubicBezTo>
                      <a:cubicBezTo>
                        <a:pt x="111" y="0"/>
                        <a:pt x="111" y="0"/>
                        <a:pt x="111" y="0"/>
                      </a:cubicBezTo>
                      <a:moveTo>
                        <a:pt x="111" y="0"/>
                      </a:moveTo>
                      <a:cubicBezTo>
                        <a:pt x="111" y="0"/>
                        <a:pt x="111" y="0"/>
                        <a:pt x="111" y="0"/>
                      </a:cubicBezTo>
                      <a:cubicBezTo>
                        <a:pt x="111" y="0"/>
                        <a:pt x="111" y="0"/>
                        <a:pt x="111" y="0"/>
                      </a:cubicBezTo>
                      <a:moveTo>
                        <a:pt x="111" y="0"/>
                      </a:moveTo>
                      <a:cubicBezTo>
                        <a:pt x="111" y="0"/>
                        <a:pt x="111" y="0"/>
                        <a:pt x="111" y="0"/>
                      </a:cubicBezTo>
                      <a:cubicBezTo>
                        <a:pt x="111" y="0"/>
                        <a:pt x="111" y="0"/>
                        <a:pt x="111" y="0"/>
                      </a:cubicBezTo>
                      <a:moveTo>
                        <a:pt x="110" y="0"/>
                      </a:moveTo>
                      <a:cubicBezTo>
                        <a:pt x="110" y="0"/>
                        <a:pt x="110" y="0"/>
                        <a:pt x="110" y="0"/>
                      </a:cubicBezTo>
                      <a:cubicBezTo>
                        <a:pt x="110" y="0"/>
                        <a:pt x="110" y="0"/>
                        <a:pt x="110" y="0"/>
                      </a:cubicBezTo>
                      <a:moveTo>
                        <a:pt x="110" y="0"/>
                      </a:moveTo>
                      <a:cubicBezTo>
                        <a:pt x="110" y="0"/>
                        <a:pt x="110" y="0"/>
                        <a:pt x="110" y="0"/>
                      </a:cubicBezTo>
                      <a:cubicBezTo>
                        <a:pt x="110" y="0"/>
                        <a:pt x="110" y="0"/>
                        <a:pt x="110" y="0"/>
                      </a:cubicBezTo>
                      <a:moveTo>
                        <a:pt x="110" y="0"/>
                      </a:moveTo>
                      <a:cubicBezTo>
                        <a:pt x="110" y="0"/>
                        <a:pt x="110" y="0"/>
                        <a:pt x="110" y="0"/>
                      </a:cubicBezTo>
                      <a:cubicBezTo>
                        <a:pt x="110" y="0"/>
                        <a:pt x="110" y="0"/>
                        <a:pt x="110" y="0"/>
                      </a:cubicBezTo>
                      <a:moveTo>
                        <a:pt x="110" y="0"/>
                      </a:moveTo>
                      <a:cubicBezTo>
                        <a:pt x="110" y="0"/>
                        <a:pt x="110" y="0"/>
                        <a:pt x="110" y="0"/>
                      </a:cubicBezTo>
                      <a:cubicBezTo>
                        <a:pt x="110" y="0"/>
                        <a:pt x="110" y="0"/>
                        <a:pt x="110" y="0"/>
                      </a:cubicBezTo>
                      <a:moveTo>
                        <a:pt x="110" y="0"/>
                      </a:moveTo>
                      <a:cubicBezTo>
                        <a:pt x="110" y="0"/>
                        <a:pt x="110" y="0"/>
                        <a:pt x="110" y="0"/>
                      </a:cubicBezTo>
                      <a:cubicBezTo>
                        <a:pt x="110" y="0"/>
                        <a:pt x="110" y="0"/>
                        <a:pt x="110" y="0"/>
                      </a:cubicBezTo>
                    </a:path>
                  </a:pathLst>
                </a:custGeom>
                <a:solidFill>
                  <a:srgbClr val="B2BCB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60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31" name="iṧḻîḓé"/>
                <p:cNvSpPr/>
                <p:nvPr>
                  <p:custDataLst>
                    <p:tags r:id="rId27"/>
                  </p:custDataLst>
                </p:nvPr>
              </p:nvSpPr>
              <p:spPr bwMode="auto">
                <a:xfrm>
                  <a:off x="3590355" y="3647627"/>
                  <a:ext cx="133894" cy="177736"/>
                </a:xfrm>
                <a:custGeom>
                  <a:avLst/>
                  <a:gdLst>
                    <a:gd name="T0" fmla="*/ 23 w 28"/>
                    <a:gd name="T1" fmla="*/ 37 h 37"/>
                    <a:gd name="T2" fmla="*/ 23 w 28"/>
                    <a:gd name="T3" fmla="*/ 37 h 37"/>
                    <a:gd name="T4" fmla="*/ 23 w 28"/>
                    <a:gd name="T5" fmla="*/ 37 h 37"/>
                    <a:gd name="T6" fmla="*/ 23 w 28"/>
                    <a:gd name="T7" fmla="*/ 37 h 37"/>
                    <a:gd name="T8" fmla="*/ 23 w 28"/>
                    <a:gd name="T9" fmla="*/ 37 h 37"/>
                    <a:gd name="T10" fmla="*/ 23 w 28"/>
                    <a:gd name="T11" fmla="*/ 37 h 37"/>
                    <a:gd name="T12" fmla="*/ 23 w 28"/>
                    <a:gd name="T13" fmla="*/ 36 h 37"/>
                    <a:gd name="T14" fmla="*/ 23 w 28"/>
                    <a:gd name="T15" fmla="*/ 37 h 37"/>
                    <a:gd name="T16" fmla="*/ 23 w 28"/>
                    <a:gd name="T17" fmla="*/ 36 h 37"/>
                    <a:gd name="T18" fmla="*/ 23 w 28"/>
                    <a:gd name="T19" fmla="*/ 36 h 37"/>
                    <a:gd name="T20" fmla="*/ 23 w 28"/>
                    <a:gd name="T21" fmla="*/ 36 h 37"/>
                    <a:gd name="T22" fmla="*/ 23 w 28"/>
                    <a:gd name="T23" fmla="*/ 36 h 37"/>
                    <a:gd name="T24" fmla="*/ 23 w 28"/>
                    <a:gd name="T25" fmla="*/ 36 h 37"/>
                    <a:gd name="T26" fmla="*/ 23 w 28"/>
                    <a:gd name="T27" fmla="*/ 36 h 37"/>
                    <a:gd name="T28" fmla="*/ 23 w 28"/>
                    <a:gd name="T29" fmla="*/ 36 h 37"/>
                    <a:gd name="T30" fmla="*/ 23 w 28"/>
                    <a:gd name="T31" fmla="*/ 35 h 37"/>
                    <a:gd name="T32" fmla="*/ 23 w 28"/>
                    <a:gd name="T33" fmla="*/ 36 h 37"/>
                    <a:gd name="T34" fmla="*/ 23 w 28"/>
                    <a:gd name="T35" fmla="*/ 35 h 37"/>
                    <a:gd name="T36" fmla="*/ 28 w 28"/>
                    <a:gd name="T37" fmla="*/ 28 h 37"/>
                    <a:gd name="T38" fmla="*/ 23 w 28"/>
                    <a:gd name="T39" fmla="*/ 37 h 37"/>
                    <a:gd name="T40" fmla="*/ 28 w 28"/>
                    <a:gd name="T41" fmla="*/ 28 h 37"/>
                    <a:gd name="T42" fmla="*/ 28 w 28"/>
                    <a:gd name="T43" fmla="*/ 28 h 37"/>
                    <a:gd name="T44" fmla="*/ 0 w 28"/>
                    <a:gd name="T45" fmla="*/ 0 h 37"/>
                    <a:gd name="T46" fmla="*/ 23 w 28"/>
                    <a:gd name="T47" fmla="*/ 35 h 37"/>
                    <a:gd name="T48" fmla="*/ 0 w 28"/>
                    <a:gd name="T49" fmla="*/ 0 h 37"/>
                    <a:gd name="T50" fmla="*/ 0 w 28"/>
                    <a:gd name="T5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8" h="37">
                      <a:moveTo>
                        <a:pt x="23" y="37"/>
                      </a:moveTo>
                      <a:cubicBezTo>
                        <a:pt x="23" y="37"/>
                        <a:pt x="23" y="37"/>
                        <a:pt x="23" y="37"/>
                      </a:cubicBezTo>
                      <a:cubicBezTo>
                        <a:pt x="23" y="37"/>
                        <a:pt x="23" y="37"/>
                        <a:pt x="23" y="37"/>
                      </a:cubicBezTo>
                      <a:moveTo>
                        <a:pt x="23" y="37"/>
                      </a:moveTo>
                      <a:cubicBezTo>
                        <a:pt x="23" y="37"/>
                        <a:pt x="23" y="37"/>
                        <a:pt x="23" y="37"/>
                      </a:cubicBezTo>
                      <a:cubicBezTo>
                        <a:pt x="23" y="37"/>
                        <a:pt x="23" y="37"/>
                        <a:pt x="23" y="37"/>
                      </a:cubicBezTo>
                      <a:moveTo>
                        <a:pt x="23" y="36"/>
                      </a:moveTo>
                      <a:cubicBezTo>
                        <a:pt x="23" y="36"/>
                        <a:pt x="23" y="37"/>
                        <a:pt x="23" y="37"/>
                      </a:cubicBezTo>
                      <a:cubicBezTo>
                        <a:pt x="23" y="37"/>
                        <a:pt x="23" y="36"/>
                        <a:pt x="23" y="36"/>
                      </a:cubicBezTo>
                      <a:moveTo>
                        <a:pt x="23" y="36"/>
                      </a:moveTo>
                      <a:cubicBezTo>
                        <a:pt x="23" y="36"/>
                        <a:pt x="23" y="36"/>
                        <a:pt x="23" y="36"/>
                      </a:cubicBezTo>
                      <a:cubicBezTo>
                        <a:pt x="23" y="36"/>
                        <a:pt x="23" y="36"/>
                        <a:pt x="23" y="36"/>
                      </a:cubicBezTo>
                      <a:moveTo>
                        <a:pt x="23" y="36"/>
                      </a:moveTo>
                      <a:cubicBezTo>
                        <a:pt x="23" y="36"/>
                        <a:pt x="23" y="36"/>
                        <a:pt x="23" y="36"/>
                      </a:cubicBezTo>
                      <a:cubicBezTo>
                        <a:pt x="23" y="36"/>
                        <a:pt x="23" y="36"/>
                        <a:pt x="23" y="36"/>
                      </a:cubicBezTo>
                      <a:moveTo>
                        <a:pt x="23" y="35"/>
                      </a:moveTo>
                      <a:cubicBezTo>
                        <a:pt x="23" y="35"/>
                        <a:pt x="23" y="36"/>
                        <a:pt x="23" y="36"/>
                      </a:cubicBezTo>
                      <a:cubicBezTo>
                        <a:pt x="23" y="36"/>
                        <a:pt x="23" y="35"/>
                        <a:pt x="23" y="35"/>
                      </a:cubicBezTo>
                      <a:moveTo>
                        <a:pt x="28" y="28"/>
                      </a:moveTo>
                      <a:cubicBezTo>
                        <a:pt x="26" y="31"/>
                        <a:pt x="25" y="34"/>
                        <a:pt x="23" y="37"/>
                      </a:cubicBezTo>
                      <a:cubicBezTo>
                        <a:pt x="25" y="34"/>
                        <a:pt x="26" y="31"/>
                        <a:pt x="28" y="28"/>
                      </a:cubicBezTo>
                      <a:cubicBezTo>
                        <a:pt x="28" y="28"/>
                        <a:pt x="28" y="28"/>
                        <a:pt x="28" y="28"/>
                      </a:cubicBezTo>
                      <a:moveTo>
                        <a:pt x="0" y="0"/>
                      </a:moveTo>
                      <a:cubicBezTo>
                        <a:pt x="9" y="11"/>
                        <a:pt x="17" y="23"/>
                        <a:pt x="23" y="35"/>
                      </a:cubicBezTo>
                      <a:cubicBezTo>
                        <a:pt x="17" y="23"/>
                        <a:pt x="9" y="1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C6CE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60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</p:grpSp>
        </p:grpSp>
        <p:sp>
          <p:nvSpPr>
            <p:cNvPr id="73" name="PA_îṧlîďe"/>
            <p:cNvSpPr txBox="1"/>
            <p:nvPr>
              <p:custDataLst>
                <p:tags r:id="rId28"/>
              </p:custDataLst>
            </p:nvPr>
          </p:nvSpPr>
          <p:spPr>
            <a:xfrm>
              <a:off x="4008375" y="2842102"/>
              <a:ext cx="1538258" cy="521720"/>
            </a:xfrm>
            <a:prstGeom prst="rect">
              <a:avLst/>
            </a:prstGeom>
            <a:noFill/>
          </p:spPr>
          <p:txBody>
            <a:bodyPr wrap="none" lIns="90000" tIns="46800" rIns="90000" bIns="468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左转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时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948224" name="矩形 948223"/>
          <p:cNvSpPr/>
          <p:nvPr>
            <p:custDataLst>
              <p:tags r:id="rId29"/>
            </p:custDataLst>
          </p:nvPr>
        </p:nvSpPr>
        <p:spPr>
          <a:xfrm>
            <a:off x="983615" y="4077335"/>
            <a:ext cx="7846695" cy="2122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左转时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左侧车轮阻力大右侧车轮阻力小行星齿轮向右侧转动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           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推动右侧车轮加速行驶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右转时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右侧车轮阻力大，左侧车轮阻力，小行星齿轮向右侧转动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             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推动右侧车轮加速行驶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9" name="Rectangle 2"/>
          <p:cNvSpPr txBox="1">
            <a:spLocks noChangeArrowheads="1"/>
          </p:cNvSpPr>
          <p:nvPr>
            <p:custDataLst>
              <p:tags r:id="rId30"/>
            </p:custDataLst>
          </p:nvPr>
        </p:nvSpPr>
        <p:spPr>
          <a:xfrm>
            <a:off x="1862455" y="419735"/>
            <a:ext cx="4157345" cy="487680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差速器工作原理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349622" y="165578"/>
            <a:ext cx="1411635" cy="995673"/>
            <a:chOff x="5390182" y="1571272"/>
            <a:chExt cx="1411635" cy="995673"/>
          </a:xfrm>
        </p:grpSpPr>
        <p:pic>
          <p:nvPicPr>
            <p:cNvPr id="41" name="图片 40"/>
            <p:cNvPicPr>
              <a:picLocks noChangeAspect="1"/>
            </p:cNvPicPr>
            <p:nvPr>
              <p:custDataLst>
                <p:tags r:id="rId31"/>
              </p:custDataLst>
            </p:nvPr>
          </p:nvPicPr>
          <p:blipFill>
            <a:blip r:embed="rId32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42" name="矩形 41"/>
            <p:cNvSpPr/>
            <p:nvPr>
              <p:custDataLst>
                <p:tags r:id="rId33"/>
              </p:custDataLst>
            </p:nvPr>
          </p:nvSpPr>
          <p:spPr>
            <a:xfrm>
              <a:off x="5807968" y="1820724"/>
              <a:ext cx="627095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03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custDataLst>
      <p:tags r:id="rId3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82203" y="1043080"/>
            <a:ext cx="4889303" cy="4889303"/>
          </a:xfrm>
          <a:prstGeom prst="rect">
            <a:avLst/>
          </a:prstGeom>
        </p:spPr>
      </p:pic>
      <p:sp>
        <p:nvSpPr>
          <p:cNvPr id="43" name="矩形 42"/>
          <p:cNvSpPr/>
          <p:nvPr/>
        </p:nvSpPr>
        <p:spPr>
          <a:xfrm>
            <a:off x="1487805" y="2204720"/>
            <a:ext cx="4903470" cy="97790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defTabSz="429260"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691515" algn="l"/>
                <a:tab pos="1383030" algn="l"/>
                <a:tab pos="2064385" algn="l"/>
                <a:tab pos="2760345" algn="l"/>
                <a:tab pos="3456305" algn="l"/>
                <a:tab pos="4148455" algn="l"/>
                <a:tab pos="4839970" algn="l"/>
                <a:tab pos="5531485" algn="l"/>
                <a:tab pos="6210300" algn="l"/>
              </a:tabLst>
            </a:pPr>
            <a:r>
              <a:rPr lang="zh-CN" altLang="en-US" sz="5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感谢您的聆听</a:t>
            </a:r>
            <a:endParaRPr lang="en-GB" altLang="zh-CN" sz="5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487805" y="3485515"/>
            <a:ext cx="3585210" cy="49593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defTabSz="429260"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691515" algn="l"/>
                <a:tab pos="1383030" algn="l"/>
                <a:tab pos="2064385" algn="l"/>
                <a:tab pos="2760345" algn="l"/>
                <a:tab pos="3456305" algn="l"/>
                <a:tab pos="4148455" algn="l"/>
                <a:tab pos="4839970" algn="l"/>
                <a:tab pos="5531485" algn="l"/>
                <a:tab pos="6210300" algn="l"/>
              </a:tabLst>
            </a:pPr>
            <a:r>
              <a:rPr lang="en-US" altLang="zh-CN" sz="2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Thank you for listening</a:t>
            </a:r>
            <a:endParaRPr lang="en-GB" altLang="zh-CN" sz="2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2030730" y="4253230"/>
            <a:ext cx="2377440" cy="37528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汽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   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车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   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差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   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速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   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器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 userDrawn="1">
            <p:custDataLst>
              <p:tags r:id="rId2"/>
            </p:custDataLst>
          </p:nvPr>
        </p:nvSpPr>
        <p:spPr>
          <a:xfrm>
            <a:off x="9768205" y="6357450"/>
            <a:ext cx="2324100" cy="39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18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charset="0"/>
                <a:ea typeface="微软雅黑" panose="020B0503020204020204" pitchFamily="34" charset="-122"/>
                <a:cs typeface="微软雅黑" panose="020B0503020204020204" pitchFamily="34" charset="-122"/>
              </a:rPr>
              <a:t>北方国际教育集团</a:t>
            </a:r>
            <a:endParaRPr lang="zh-CN" altLang="en-US" sz="1800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Condensed" panose="020B0502040204020203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 descr="logo-常用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35280" y="332887"/>
            <a:ext cx="571500" cy="629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TIMING" val="|1.2|0.9|0.8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ISPRING_PRESENTATION_TITLE" val="蓝色科技感网络信息安全培训PPT模板"/>
  <p:tag name="KSO_WPP_MARK_KEY" val="0bfb7c6c-86bf-4a65-83f7-d07fe5c42416"/>
  <p:tag name="COMMONDATA" val="eyJoZGlkIjoiNDgxYTk4YzBkNzhlM2IzNjRmZjY5MzllZjM4YmUzNWYifQ=="/>
  <p:tag name="commondata" val="eyJoZGlkIjoiOWVmNDlhMTVjMmUxMmY3ZjJiZWNkZmE5OTJkYTkzNzIifQ==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PA" val="v4.0.0"/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TIMING" val="|1.2|0.9|0.8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TIMING" val="|1.2|0.9|0.8"/>
</p:tagLst>
</file>

<file path=ppt/tags/tag39.xml><?xml version="1.0" encoding="utf-8"?>
<p:tagLst xmlns:p="http://schemas.openxmlformats.org/presentationml/2006/main">
  <p:tag name="PA" val="v4.0.0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PA" val="v4.0.0"/>
  <p:tag name="KSO_WM_BEAUTIFY_FLAG" val=""/>
</p:tagLst>
</file>

<file path=ppt/tags/tag41.xml><?xml version="1.0" encoding="utf-8"?>
<p:tagLst xmlns:p="http://schemas.openxmlformats.org/presentationml/2006/main">
  <p:tag name="PA" val="v4.0.0"/>
  <p:tag name="KSO_WM_BEAUTIFY_FLAG" val=""/>
</p:tagLst>
</file>

<file path=ppt/tags/tag42.xml><?xml version="1.0" encoding="utf-8"?>
<p:tagLst xmlns:p="http://schemas.openxmlformats.org/presentationml/2006/main">
  <p:tag name="PA" val="v4.0.0"/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TIMING" val="|1.2|0.9|0.8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PA" val="v4.0.0"/>
</p:tagLst>
</file>

<file path=ppt/tags/tag51.xml><?xml version="1.0" encoding="utf-8"?>
<p:tagLst xmlns:p="http://schemas.openxmlformats.org/presentationml/2006/main">
  <p:tag name="PA" val="v4.0.0"/>
  <p:tag name="KSO_WM_BEAUTIFY_FLAG" val=""/>
</p:tagLst>
</file>

<file path=ppt/tags/tag52.xml><?xml version="1.0" encoding="utf-8"?>
<p:tagLst xmlns:p="http://schemas.openxmlformats.org/presentationml/2006/main">
  <p:tag name="PA" val="v4.0.0"/>
  <p:tag name="KSO_WM_BEAUTIFY_FLAG" val=""/>
</p:tagLst>
</file>

<file path=ppt/tags/tag53.xml><?xml version="1.0" encoding="utf-8"?>
<p:tagLst xmlns:p="http://schemas.openxmlformats.org/presentationml/2006/main">
  <p:tag name="PA" val="v4.0.0"/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TIMING" val="|1.2|0.9|0.8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TIMING" val="|1.2|0.9|0.8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PA" val="v4.0.0"/>
</p:tagLst>
</file>

<file path=ppt/tags/tag71.xml><?xml version="1.0" encoding="utf-8"?>
<p:tagLst xmlns:p="http://schemas.openxmlformats.org/presentationml/2006/main">
  <p:tag name="PA" val="v4.0.0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PA" val="v4.0.0"/>
  <p:tag name="KSO_WM_BEAUTIFY_FLAG" val=""/>
</p:tagLst>
</file>

<file path=ppt/tags/tag83.xml><?xml version="1.0" encoding="utf-8"?>
<p:tagLst xmlns:p="http://schemas.openxmlformats.org/presentationml/2006/main">
  <p:tag name="PA" val="v4.0.0"/>
  <p:tag name="KSO_WM_BEAUTIFY_FLAG" val=""/>
</p:tagLst>
</file>

<file path=ppt/tags/tag84.xml><?xml version="1.0" encoding="utf-8"?>
<p:tagLst xmlns:p="http://schemas.openxmlformats.org/presentationml/2006/main">
  <p:tag name="PA" val="v4.0.0"/>
  <p:tag name="KSO_WM_BEAUTIFY_FLAG" val=""/>
</p:tagLst>
</file>

<file path=ppt/tags/tag85.xml><?xml version="1.0" encoding="utf-8"?>
<p:tagLst xmlns:p="http://schemas.openxmlformats.org/presentationml/2006/main">
  <p:tag name="PA" val="v4.0.0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PA" val="v4.0.0"/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Blends">
  <a:themeElements>
    <a:clrScheme name="自定义 1">
      <a:dk1>
        <a:srgbClr val="FFFFFF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主题​​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none">
        <a:spAutoFit/>
      </a:bodyPr>
      <a:lstStyle>
        <a:defPPr defTabSz="429260" hangingPunct="0">
          <a:lnSpc>
            <a:spcPct val="110000"/>
          </a:lnSpc>
          <a:buClr>
            <a:srgbClr val="000000"/>
          </a:buClr>
          <a:buSzPct val="45000"/>
          <a:tabLst>
            <a:tab pos="691515" algn="l"/>
            <a:tab pos="1383030" algn="l"/>
            <a:tab pos="2064385" algn="l"/>
            <a:tab pos="2760345" algn="l"/>
            <a:tab pos="3456305" algn="l"/>
            <a:tab pos="4148455" algn="l"/>
            <a:tab pos="4839970" algn="l"/>
            <a:tab pos="5531485" algn="l"/>
            <a:tab pos="6210300" algn="l"/>
          </a:tabLst>
          <a:defRPr lang="zh-CN" altLang="en-US" sz="5500" dirty="0">
            <a:solidFill>
              <a:schemeClr val="bg1"/>
            </a:solidFill>
            <a:latin typeface="字魂105号-简雅黑" panose="00000500000000000000" pitchFamily="2" charset="-122"/>
            <a:ea typeface="字魂105号-简雅黑" panose="00000500000000000000" pitchFamily="2" charset="-122"/>
            <a:cs typeface="+mn-ea"/>
            <a:sym typeface="字魂105号-简雅黑" panose="00000500000000000000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Office 主题​​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lends">
  <a:themeElements>
    <a:clrScheme name="自定义 1">
      <a:dk1>
        <a:srgbClr val="FFFFFF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主题​​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rtlCol="0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Office 主题​​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微软雅黑"/>
        <a:font script="Hebr" typeface="微软雅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微软雅黑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微软雅黑"/>
        <a:font script="Hebr" typeface="微软雅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微软雅黑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CISP-模板</Template>
  <TotalTime>0</TotalTime>
  <Words>354</Words>
  <Application>WPS 演示</Application>
  <PresentationFormat>宽屏</PresentationFormat>
  <Paragraphs>81</Paragraphs>
  <Slides>8</Slides>
  <Notes>32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23" baseType="lpstr">
      <vt:lpstr>Arial</vt:lpstr>
      <vt:lpstr>宋体</vt:lpstr>
      <vt:lpstr>Wingdings</vt:lpstr>
      <vt:lpstr>字魂105号-简雅黑</vt:lpstr>
      <vt:lpstr>Tahoma</vt:lpstr>
      <vt:lpstr>微软雅黑</vt:lpstr>
      <vt:lpstr>隶书</vt:lpstr>
      <vt:lpstr>微软雅黑 Light</vt:lpstr>
      <vt:lpstr>Bahnschrift Condensed</vt:lpstr>
      <vt:lpstr>Bitstream Vera Sans</vt:lpstr>
      <vt:lpstr>Lucida Sans Unicode</vt:lpstr>
      <vt:lpstr>Arial Unicode MS</vt:lpstr>
      <vt:lpstr>Segoe Print</vt:lpstr>
      <vt:lpstr>Blends</vt:lpstr>
      <vt:lpstr>1_Blends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蓝色科技感网络信息安全培训PPT模板</dc:title>
  <dc:creator/>
  <cp:lastModifiedBy>牛俊平13111386858</cp:lastModifiedBy>
  <cp:revision>128</cp:revision>
  <dcterms:created xsi:type="dcterms:W3CDTF">2017-10-15T03:08:00Z</dcterms:created>
  <dcterms:modified xsi:type="dcterms:W3CDTF">2023-10-19T07:59:01Z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FFD415E515E64B328F25D8D3C3965A5D_12</vt:lpwstr>
  </property>
  <property fmtid="{D5CDD505-2E9C-101B-9397-08002B2CF9AE}" pid="3" name="KSOProductBuildVer">
    <vt:lpwstr>2052-12.1.0.15712</vt:lpwstr>
  </property>
</Properties>
</file>