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7" r:id="rId3"/>
    <p:sldId id="276" r:id="rId4"/>
    <p:sldId id="275" r:id="rId5"/>
    <p:sldId id="274" r:id="rId6"/>
    <p:sldId id="285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8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39140" y="1198880"/>
            <a:ext cx="45364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一、转角传感器作用：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                 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它可以检测方向盘的转动方向和转动角度。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84645" y="925195"/>
            <a:ext cx="4274185" cy="4046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11300" y="2800350"/>
            <a:ext cx="4469765" cy="282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9455" y="1253490"/>
            <a:ext cx="47320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二、位置：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</a:t>
            </a:r>
            <a:r>
              <a:rPr lang="en-US" altLang="zh-CN" sz="2800">
                <a:sym typeface="+mn-ea"/>
              </a:rPr>
              <a:t>                  </a:t>
            </a:r>
            <a:r>
              <a:rPr lang="zh-CN" altLang="en-US" sz="2800">
                <a:sym typeface="+mn-ea"/>
              </a:rPr>
              <a:t>转角传感器通常安装在方向盘下方的方向柱上。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42965" y="950595"/>
            <a:ext cx="4945380" cy="3503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16380" y="2699385"/>
            <a:ext cx="4187190" cy="3187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1690" y="937895"/>
            <a:ext cx="462724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三、结构：</a:t>
            </a:r>
            <a:r>
              <a:rPr lang="zh-CN" altLang="en-US" sz="2800">
                <a:sym typeface="+mn-ea"/>
              </a:rPr>
              <a:t>转角传感器就是有大齿轮、二个带有磁铁的小齿轮以及带有霍尔传感器的电路板组成。</a:t>
            </a:r>
            <a:endParaRPr lang="zh-CN" altLang="en-US" sz="2800">
              <a:sym typeface="+mn-ea"/>
            </a:endParaRPr>
          </a:p>
          <a:p>
            <a:r>
              <a:rPr lang="zh-CN" altLang="en-US" sz="2800"/>
              <a:t>大齿轮与二个小齿轮相互啮合，二个小齿轮大小不</a:t>
            </a:r>
            <a:r>
              <a:rPr lang="zh-CN" altLang="en-US" sz="2800"/>
              <a:t>同，在</a:t>
            </a:r>
            <a:r>
              <a:rPr lang="zh-CN" altLang="en-US" sz="2800">
                <a:sym typeface="+mn-ea"/>
              </a:rPr>
              <a:t>每个小齿轮的中间安装有永久磁铁，在二个磁铁下面正好是电路板上的二个霍尔传感器。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3780" y="937895"/>
            <a:ext cx="4890770" cy="4213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86435" y="1010920"/>
            <a:ext cx="570738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四、</a:t>
            </a:r>
            <a:r>
              <a:rPr lang="zh-CN" altLang="en-US" sz="2800"/>
              <a:t>工作原理：</a:t>
            </a:r>
            <a:endParaRPr lang="zh-CN" altLang="en-US" sz="2800"/>
          </a:p>
          <a:p>
            <a:r>
              <a:rPr lang="zh-CN" altLang="en-US" sz="2800"/>
              <a:t> </a:t>
            </a:r>
            <a:r>
              <a:rPr lang="en-US" altLang="zh-CN" sz="2800"/>
              <a:t>                 </a:t>
            </a:r>
            <a:r>
              <a:rPr lang="zh-CN" altLang="en-US" sz="2800"/>
              <a:t>当转动方向盘时，固定在游丝上的大齿轮会带动二个小齿轮一起转动，由于二个小齿轮齿数不同，在旋转过程中，它们的转速就不同。通过二个小齿轮中间的磁铁，将二个小齿轮不同的转速传递给电路板上的二个霍尔传感器，通过霍尔传感器计算出二个小齿轮之间的角度差，就能得出方向盘的转向角度。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78345" y="1247140"/>
            <a:ext cx="4250690" cy="374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48970" y="824865"/>
            <a:ext cx="588391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</a:rPr>
              <a:t>五、故障：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 </a:t>
            </a:r>
            <a:r>
              <a:rPr lang="en-US" altLang="zh-CN" sz="2800">
                <a:solidFill>
                  <a:schemeClr val="tx1"/>
                </a:solidFill>
              </a:rPr>
              <a:t>                </a:t>
            </a:r>
            <a:r>
              <a:rPr lang="zh-CN" altLang="en-US" sz="2800">
                <a:solidFill>
                  <a:schemeClr val="tx1"/>
                </a:solidFill>
              </a:rPr>
              <a:t>转动方向盘久了，偶尔会有一些轻微故障，出现方向错乱，跑偏、反应不灵敏等现象；严重的话，方向会出现卡顿，一轻一沉的。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        </a:t>
            </a:r>
            <a:r>
              <a:rPr lang="zh-CN" altLang="en-US" sz="2800">
                <a:solidFill>
                  <a:schemeClr val="tx1"/>
                </a:solidFill>
              </a:rPr>
              <a:t>检修：采用诊断仪，通过读取数据流或读取波形来检测转角传感器是否正常，正常情况下，波形是连续不中断的，如果波形出现中断或毛刺，说明转角</a:t>
            </a:r>
            <a:r>
              <a:rPr lang="zh-CN" altLang="en-US" sz="2800">
                <a:solidFill>
                  <a:schemeClr val="tx1"/>
                </a:solidFill>
              </a:rPr>
              <a:t>传感器损坏。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09765" y="683260"/>
            <a:ext cx="4708525" cy="2832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09765" y="3638550"/>
            <a:ext cx="406717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PP_MARK_KEY" val="9852d6c5-6c01-4a5b-9f34-187a591c31f6"/>
  <p:tag name="COMMONDATA" val="eyJoZGlkIjoiMDgyNDdiZTBmOTNkNjgxNjc3ZTg2NDBiOWRiZWRhY2YifQ=="/>
  <p:tag name="commondata" val="eyJoZGlkIjoiNjQ2NjFmN2ZlMGFkMGFhZmI1ZTg2MzY4ZjJjY2JlZG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WPS 演示</Application>
  <PresentationFormat>宽屏</PresentationFormat>
  <Paragraphs>16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喜洋洋</cp:lastModifiedBy>
  <cp:revision>39</cp:revision>
  <dcterms:created xsi:type="dcterms:W3CDTF">2020-10-23T05:41:00Z</dcterms:created>
  <dcterms:modified xsi:type="dcterms:W3CDTF">2023-10-17T07:14:02Z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5D9245E5D70F43F385A38D4C0E3B057C</vt:lpwstr>
  </property>
</Properties>
</file>