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2" r:id="rId3"/>
    <p:sldId id="280" r:id="rId4"/>
    <p:sldId id="305" r:id="rId5"/>
    <p:sldId id="306" r:id="rId6"/>
    <p:sldId id="274" r:id="rId7"/>
    <p:sldId id="277" r:id="rId8"/>
    <p:sldId id="273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36215" y="1810385"/>
            <a:ext cx="6477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扭矩传感器结构原理</a:t>
            </a:r>
            <a:r>
              <a:rPr lang="zh-CN" altLang="en-US" sz="4000"/>
              <a:t>及检测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6625" y="1024255"/>
            <a:ext cx="56083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一、扭矩传感器位置：位于方向盘下方，转向杆上的助力电机上。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3945" y="2737485"/>
            <a:ext cx="51536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二、作用：它用来检测方向盘上的扭矩的大小和转动方向，它是实现转向助力的决定性因素。</a:t>
            </a:r>
            <a:endParaRPr lang="zh-CN" altLang="en-US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7605" y="1626870"/>
            <a:ext cx="5358130" cy="321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8825" y="1552575"/>
            <a:ext cx="61563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三、扭矩传感器组成：</a:t>
            </a:r>
            <a:r>
              <a:rPr lang="zh-CN" altLang="en-US" sz="2800">
                <a:sym typeface="+mn-ea"/>
              </a:rPr>
              <a:t>就是由铝片、线圈、硅钢片三大组成。</a:t>
            </a:r>
            <a:r>
              <a:rPr lang="zh-CN" altLang="en-US" sz="2800"/>
              <a:t>在扭矩传感器内部，有上下二组线圈，四个抽头，在传感器内圈上固定有硅钢片，硅钢能聚磁，在传感器外圈上固定有铝片，</a:t>
            </a:r>
            <a:r>
              <a:rPr lang="zh-CN" altLang="en-US" sz="2800">
                <a:sym typeface="+mn-ea"/>
              </a:rPr>
              <a:t>铝不聚磁，从而可以</a:t>
            </a:r>
            <a:r>
              <a:rPr lang="zh-CN" altLang="en-US" sz="2800"/>
              <a:t>将磁场进行隔离，防止磁场泄露。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93915" y="1365885"/>
            <a:ext cx="3945255" cy="393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9310" y="1157605"/>
            <a:ext cx="53657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四、转子：在转子上有上下二组磁爪，在磁爪的下面是永久磁铁。当转子不转时，磁爪没有发生偏转，不会改变磁铁磁通量；当转子转动时，磁爪就会转过一定</a:t>
            </a:r>
            <a:r>
              <a:rPr lang="en-US" altLang="zh-CN" sz="2800"/>
              <a:t> </a:t>
            </a:r>
            <a:r>
              <a:rPr lang="zh-CN" altLang="en-US" sz="2800"/>
              <a:t>的角度，就会改变磁铁的磁通量。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63005" y="1157605"/>
            <a:ext cx="5501640" cy="281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4540" y="829310"/>
            <a:ext cx="59372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五、扭矩传感器控制原理：</a:t>
            </a:r>
            <a:r>
              <a:rPr lang="en-US" altLang="zh-CN" sz="2800"/>
              <a:t> </a:t>
            </a:r>
            <a:endParaRPr lang="en-US" altLang="zh-CN" sz="2800"/>
          </a:p>
          <a:p>
            <a:r>
              <a:rPr lang="en-US" altLang="zh-CN" sz="2800"/>
              <a:t>        </a:t>
            </a:r>
            <a:r>
              <a:rPr lang="zh-CN" altLang="en-US" sz="2800"/>
              <a:t>当向左打方向时，二组线圈就会感应到相同频率、相同幅值的</a:t>
            </a:r>
            <a:r>
              <a:rPr lang="zh-CN" altLang="en-US" sz="2800"/>
              <a:t>波形信</a:t>
            </a:r>
            <a:r>
              <a:rPr lang="zh-CN" altLang="en-US" sz="2800"/>
              <a:t>号，但方向相反，当上方波形信号为蓝色时，表示向左</a:t>
            </a:r>
            <a:r>
              <a:rPr lang="zh-CN" altLang="en-US" sz="2800"/>
              <a:t>打方向。</a:t>
            </a:r>
            <a:endParaRPr lang="zh-CN" altLang="en-US" sz="2800"/>
          </a:p>
          <a:p>
            <a:r>
              <a:rPr lang="en-US" altLang="zh-CN" sz="2800"/>
              <a:t>        </a:t>
            </a:r>
            <a:r>
              <a:rPr lang="zh-CN" altLang="en-US" sz="2800">
                <a:sym typeface="+mn-ea"/>
              </a:rPr>
              <a:t>当向右打方向时，二组线圈同样会感应到频率、幅值都相同的信号，</a:t>
            </a:r>
            <a:r>
              <a:rPr lang="zh-CN" altLang="en-US" sz="2800">
                <a:sym typeface="+mn-ea"/>
              </a:rPr>
              <a:t>但方向相反，当上方波形信号为红色时，表示向右</a:t>
            </a:r>
            <a:r>
              <a:rPr lang="zh-CN" altLang="en-US" sz="2800">
                <a:sym typeface="+mn-ea"/>
              </a:rPr>
              <a:t>打方向。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   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01305" y="604520"/>
            <a:ext cx="3048000" cy="2548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88555" y="3293110"/>
            <a:ext cx="3569970" cy="288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0570" y="1164590"/>
            <a:ext cx="60128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六、故障：方向盘使用久了，在打方向时会出现一边轻，一边沉的故障现象；有时候严重的话，还会出现没有助力的情况。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          </a:t>
            </a:r>
            <a:r>
              <a:rPr lang="zh-CN" altLang="en-US" sz="2800">
                <a:solidFill>
                  <a:schemeClr val="tx1"/>
                </a:solidFill>
              </a:rPr>
              <a:t>检测：通过</a:t>
            </a:r>
            <a:r>
              <a:rPr lang="zh-CN" altLang="en-US" sz="2800">
                <a:sym typeface="+mn-ea"/>
              </a:rPr>
              <a:t>诊断仪来检测转角传感器是否正常，在转动方向盘时，观察数据流的变化情况，有变化，说明扭矩传感器没问题；若没有数值变化，说明扭矩传感器</a:t>
            </a:r>
            <a:r>
              <a:rPr lang="zh-CN" altLang="en-US" sz="2800">
                <a:sym typeface="+mn-ea"/>
              </a:rPr>
              <a:t>损坏。</a:t>
            </a:r>
            <a:endParaRPr lang="zh-CN" altLang="en-US" sz="28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85000" y="1632585"/>
            <a:ext cx="4824730" cy="325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演示</Application>
  <PresentationFormat>宽屏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50</cp:revision>
  <dcterms:created xsi:type="dcterms:W3CDTF">2020-10-23T05:41:00Z</dcterms:created>
  <dcterms:modified xsi:type="dcterms:W3CDTF">2023-10-18T03:20:16Z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5D9245E5D70F43F385A38D4C0E3B057C</vt:lpwstr>
  </property>
</Properties>
</file>