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66" r:id="rId4"/>
    <p:sldId id="257" r:id="rId5"/>
    <p:sldId id="259" r:id="rId6"/>
    <p:sldId id="272" r:id="rId7"/>
    <p:sldId id="262" r:id="rId8"/>
    <p:sldId id="263" r:id="rId9"/>
    <p:sldId id="25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9455" y="1465580"/>
            <a:ext cx="4436110" cy="1230630"/>
          </a:xfrm>
        </p:spPr>
        <p:txBody>
          <a:bodyPr>
            <a:normAutofit/>
          </a:bodyPr>
          <a:p>
            <a:r>
              <a:rPr lang="zh-CN" altLang="en-US"/>
              <a:t>电控</a:t>
            </a:r>
            <a:r>
              <a:rPr lang="zh-CN" altLang="en-US"/>
              <a:t>发动机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33780" y="3429000"/>
            <a:ext cx="3632200" cy="616585"/>
          </a:xfrm>
        </p:spPr>
        <p:txBody>
          <a:bodyPr/>
          <a:p>
            <a:r>
              <a:rPr lang="zh-CN" altLang="en-US"/>
              <a:t>燃油蒸发控制系统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35" y="140335"/>
            <a:ext cx="1208532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大家都知道汽油是很容易挥发的，但是在车辆旁边从来没有闻到过浓浓的汽油味，这要归功于车辆的燃油蒸发控制系统也就是常说的</a:t>
            </a:r>
            <a:r>
              <a:rPr lang="en-US" altLang="zh-CN"/>
              <a:t>EVAP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常见故障：</a:t>
            </a:r>
            <a:endParaRPr lang="zh-CN" altLang="en-US"/>
          </a:p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电磁阀卡死。发动机怠速偏高，油耗异常增加</a:t>
            </a:r>
            <a:endParaRPr lang="zh-CN" altLang="en-US"/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碳罐失效。车辆汽油味大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油箱的作用是安全的存储燃油，汽油挥发成气体会使油箱的压力升高，过高的压力会导致油箱的各连接口损坏。如果直接将这里面的蒸汽排放到空气中不仅会造成燃油浪费，还会造成碳氢排放</a:t>
            </a:r>
            <a:r>
              <a:rPr lang="zh-CN" altLang="en-US"/>
              <a:t>超标对环境造成严重的</a:t>
            </a:r>
            <a:r>
              <a:rPr lang="zh-CN" altLang="en-US"/>
              <a:t>污染。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用于稳定油箱压力的方式就是用一根</a:t>
            </a:r>
            <a:r>
              <a:rPr lang="zh-CN" altLang="en-US"/>
              <a:t>管将蒸汽直接引入发动机燃烧就行了。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车辆未启动，这里的蒸汽该如何处理呢？很简单，在中间管路中串联一个活性炭罐即可。可以看</a:t>
            </a:r>
            <a:r>
              <a:rPr lang="zh-CN" altLang="en-US"/>
              <a:t>到这个实物。一端连接到油箱，一端连接到发动</a:t>
            </a:r>
            <a:r>
              <a:rPr lang="zh-CN" altLang="en-US"/>
              <a:t>机。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当油箱压力高时，会直接顶开上方的阀门，推动单向阀，燃油蒸汽顺着管路进入碳罐中，此时活性炭将吸附汽油分子，防止排放到空气对环境造成</a:t>
            </a:r>
            <a:r>
              <a:rPr lang="zh-CN" altLang="en-US"/>
              <a:t>污染。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车辆启动时，此时电脑会控制管路中的电磁阀打开，通过进气吸力将吸附在活性炭上的燃油分子，吸入发动机，进行燃烧。这里的电磁阀在什么情况下打开，这要取决于发动机的运行负荷。通常是在中等负荷时，通过占空比的形式</a:t>
            </a:r>
            <a:r>
              <a:rPr lang="zh-CN" altLang="en-US"/>
              <a:t>控制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4827905"/>
            <a:ext cx="1200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E:\备课素材\EVAP2.jpgEVAP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6163310" cy="6858000"/>
          </a:xfrm>
          <a:prstGeom prst="rect">
            <a:avLst/>
          </a:prstGeom>
        </p:spPr>
      </p:pic>
      <p:pic>
        <p:nvPicPr>
          <p:cNvPr id="2" name="图片 1" descr="E:\备课素材\EVAP1.jpgEVAP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162675" y="0"/>
            <a:ext cx="60293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E:\备课素材\活性碳罐2.jpg活性碳罐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60220" y="352425"/>
            <a:ext cx="7174865" cy="3276600"/>
          </a:xfrm>
          <a:prstGeom prst="rect">
            <a:avLst/>
          </a:prstGeom>
        </p:spPr>
      </p:pic>
      <p:pic>
        <p:nvPicPr>
          <p:cNvPr id="5" name="图片 4" descr="活性碳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220" y="3629025"/>
            <a:ext cx="7174865" cy="31140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5"/>
          <p:cNvPicPr>
            <a:picLocks noChangeAspect="1"/>
          </p:cNvPicPr>
          <p:nvPr/>
        </p:nvPicPr>
        <p:blipFill>
          <a:blip r:embed="rId1"/>
          <a:srcRect l="16266" t="10991" r="17698" b="9898"/>
          <a:stretch>
            <a:fillRect/>
          </a:stretch>
        </p:blipFill>
        <p:spPr>
          <a:xfrm>
            <a:off x="1006475" y="0"/>
            <a:ext cx="10178415" cy="685863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l="29547" t="64722" r="65479" b="28972"/>
          <a:stretch>
            <a:fillRect/>
          </a:stretch>
        </p:blipFill>
        <p:spPr>
          <a:xfrm>
            <a:off x="3135313" y="4644390"/>
            <a:ext cx="606425" cy="4324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rcRect l="30057" t="64454" r="66307" b="30093"/>
          <a:stretch>
            <a:fillRect/>
          </a:stretch>
        </p:blipFill>
        <p:spPr>
          <a:xfrm>
            <a:off x="3188970" y="4653915"/>
            <a:ext cx="443230" cy="37401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rcRect l="50302" t="57426" r="47969" b="39491"/>
          <a:stretch>
            <a:fillRect/>
          </a:stretch>
        </p:blipFill>
        <p:spPr>
          <a:xfrm>
            <a:off x="6156325" y="4053205"/>
            <a:ext cx="210820" cy="21145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5"/>
          <a:srcRect l="49708" t="57204" r="47375" b="38741"/>
          <a:stretch>
            <a:fillRect/>
          </a:stretch>
        </p:blipFill>
        <p:spPr>
          <a:xfrm>
            <a:off x="6083935" y="4041775"/>
            <a:ext cx="355600" cy="27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-402590"/>
            <a:ext cx="12192000" cy="685800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rcRect l="27240" t="39657" r="54203" b="33528"/>
          <a:stretch>
            <a:fillRect/>
          </a:stretch>
        </p:blipFill>
        <p:spPr>
          <a:xfrm>
            <a:off x="3670300" y="2288540"/>
            <a:ext cx="2262505" cy="1838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E:\备课素材\EVAP1.jpgEVAP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37210" y="0"/>
            <a:ext cx="104279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燃油蒸发控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占空比信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61010"/>
            <a:ext cx="2298700" cy="14103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TM3MjIwNWFkOTIwYTliYmJmMGNhMjFlM2JhZDhkYTAifQ=="/>
  <p:tag name="KSO_WPP_MARK_KEY" val="f3c1b807-88f6-46c5-ad73-56196de52ba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演示</Application>
  <PresentationFormat>宽屏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宋叔叔～～～</cp:lastModifiedBy>
  <cp:revision>8</cp:revision>
  <dcterms:created xsi:type="dcterms:W3CDTF">2022-01-02T10:49:00Z</dcterms:created>
  <dcterms:modified xsi:type="dcterms:W3CDTF">2023-10-14T08:20:05Z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3EA689CBD3A94323A8094455CF48E8C4</vt:lpwstr>
  </property>
  <property fmtid="{D5CDD505-2E9C-101B-9397-08002B2CF9AE}" pid="3" name="KSOProductBuildVer">
    <vt:lpwstr>2052-11.1.0.14036</vt:lpwstr>
  </property>
</Properties>
</file>