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6" r:id="rId3"/>
    <p:sldId id="261" r:id="rId4"/>
    <p:sldId id="257" r:id="rId5"/>
    <p:sldId id="259" r:id="rId6"/>
    <p:sldId id="260" r:id="rId7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gs" Target="tags/tag5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2.xml"/><Relationship Id="rId2" Type="http://schemas.openxmlformats.org/officeDocument/2006/relationships/image" Target="../media/image3.jpe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.jpeg"/><Relationship Id="rId3" Type="http://schemas.openxmlformats.org/officeDocument/2006/relationships/tags" Target="../tags/tag4.xml"/><Relationship Id="rId2" Type="http://schemas.openxmlformats.org/officeDocument/2006/relationships/image" Target="../media/image5.jpeg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65175" y="1438910"/>
            <a:ext cx="3889375" cy="1035685"/>
          </a:xfrm>
        </p:spPr>
        <p:txBody>
          <a:bodyPr>
            <a:normAutofit fontScale="90000"/>
          </a:bodyPr>
          <a:p>
            <a:r>
              <a:rPr lang="zh-CN" altLang="en-US"/>
              <a:t>电控</a:t>
            </a:r>
            <a:r>
              <a:rPr lang="zh-CN" altLang="en-US"/>
              <a:t>发动机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706755" y="2999740"/>
            <a:ext cx="3870325" cy="858520"/>
          </a:xfrm>
        </p:spPr>
        <p:txBody>
          <a:bodyPr/>
          <a:p>
            <a:r>
              <a:rPr lang="zh-CN" altLang="en-US"/>
              <a:t>电子节温器原理及</a:t>
            </a:r>
            <a:r>
              <a:rPr lang="zh-CN" altLang="en-US"/>
              <a:t>检测</a:t>
            </a:r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68580" y="810260"/>
            <a:ext cx="1219136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/>
              <a:t>发动机节温器直接控制其工作温度，低温时，小循环方便发动机快速暖机，高温时，大循环维持发动机工作温度。为了能精准控制，现在的发动机上都装备了电子节温器。一旦它损坏轻者发动机高温，重者直接发动机罢工。它安装在发动机的出水口位置，电子节温器同样具备机械开启功能。</a:t>
            </a:r>
            <a:endParaRPr lang="zh-CN" altLang="en-US" sz="1600"/>
          </a:p>
          <a:p>
            <a:r>
              <a:rPr lang="zh-CN" altLang="en-US" sz="1600"/>
              <a:t>电子节温器的结构，其实就是在传统节温器中间，加了一组加热丝</a:t>
            </a:r>
            <a:r>
              <a:rPr lang="en-US" altLang="zh-CN" sz="1600"/>
              <a:t> </a:t>
            </a:r>
            <a:endParaRPr lang="zh-CN" altLang="en-US" sz="1600"/>
          </a:p>
          <a:p>
            <a:r>
              <a:rPr lang="zh-CN" altLang="en-US" sz="1600"/>
              <a:t>发动机冷起动。小负荷时当发动机冷车起动、暖机期间，与传统的冷却系统一样，为了使发动机尽快达到正常工作温度，系统为小循环。</a:t>
            </a:r>
            <a:endParaRPr lang="zh-CN" altLang="en-US" sz="1600"/>
          </a:p>
          <a:p>
            <a:r>
              <a:rPr lang="zh-CN" altLang="en-US" sz="1600"/>
              <a:t>在冷起动、暖机及小负荷时，冷却液经过发动机缸盖、分配器上平面流入，此时，小循环阀门打开，冷却液通过小阀门直接流回水泵处。形成小循环。在暖机后的小负荷时，冷却液温度为：95—110℃。</a:t>
            </a:r>
            <a:endParaRPr lang="zh-CN" altLang="en-US" sz="1600"/>
          </a:p>
          <a:p>
            <a:r>
              <a:rPr lang="zh-CN" altLang="en-US" sz="1600"/>
              <a:t>发动机全负荷时当发动机全负荷运转时，要求较高的冷却能力。控制单元根据传感器信号得出的计算值对温度调节单元加载电压，溶解石蜡体，使大循环阀门打开，接通大循环。同时关闭小循环通道，切断小循环。在全负荷时冷去口液温度为85—95℃。</a:t>
            </a:r>
            <a:endParaRPr lang="zh-CN" altLang="en-US" sz="1600"/>
          </a:p>
        </p:txBody>
      </p:sp>
      <p:pic>
        <p:nvPicPr>
          <p:cNvPr id="2" name="图片 1" descr="4a6d47887bf499aca5a5c797efbb3d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687195" y="3278505"/>
            <a:ext cx="4408805" cy="3362325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6772275" y="3876675"/>
            <a:ext cx="3834130" cy="2030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电子节温器的</a:t>
            </a:r>
            <a:r>
              <a:rPr lang="zh-CN" altLang="en-US"/>
              <a:t>功能。</a:t>
            </a:r>
            <a:endParaRPr lang="zh-CN" altLang="en-US"/>
          </a:p>
          <a:p>
            <a:r>
              <a:rPr lang="zh-CN" altLang="en-US"/>
              <a:t>一、机械开启功能。（</a:t>
            </a:r>
            <a:r>
              <a:rPr lang="zh-CN" altLang="en-US">
                <a:sym typeface="+mn-ea"/>
              </a:rPr>
              <a:t>103℃）</a:t>
            </a:r>
            <a:endParaRPr lang="zh-CN" altLang="en-US"/>
          </a:p>
          <a:p>
            <a:r>
              <a:rPr lang="zh-CN" altLang="en-US"/>
              <a:t>二、电控开启功能。</a:t>
            </a:r>
            <a:endParaRPr lang="zh-CN" altLang="en-US"/>
          </a:p>
          <a:p>
            <a:r>
              <a:rPr lang="en-US" altLang="zh-CN"/>
              <a:t>   1.</a:t>
            </a:r>
            <a:r>
              <a:rPr lang="zh-CN" altLang="en-US"/>
              <a:t>在冷车工况下，也能够打开，</a:t>
            </a:r>
            <a:endParaRPr lang="zh-CN" altLang="en-US"/>
          </a:p>
          <a:p>
            <a:r>
              <a:rPr lang="en-US" altLang="zh-CN"/>
              <a:t>   2.</a:t>
            </a:r>
            <a:r>
              <a:rPr lang="zh-CN" altLang="en-US"/>
              <a:t>控制范围为80～103℃。</a:t>
            </a:r>
            <a:endParaRPr lang="zh-CN" altLang="en-US"/>
          </a:p>
          <a:p>
            <a:r>
              <a:rPr lang="en-US" altLang="zh-CN"/>
              <a:t>   3.</a:t>
            </a:r>
            <a:r>
              <a:rPr lang="zh-CN" altLang="en-US"/>
              <a:t>冷却液温度超过113℃常开。</a:t>
            </a:r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a11bf7df871dd21b7c244616b7947b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06245" y="704215"/>
            <a:ext cx="10573385" cy="58699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7191dbe3343248ba05e1bad6c931ef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624955" y="748030"/>
            <a:ext cx="5193030" cy="5690235"/>
          </a:xfrm>
          <a:prstGeom prst="rect">
            <a:avLst/>
          </a:prstGeom>
        </p:spPr>
      </p:pic>
      <p:pic>
        <p:nvPicPr>
          <p:cNvPr id="5" name="图片 4" descr="afe21c6dd8598e570b119100b3255b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24205" y="748030"/>
            <a:ext cx="5122545" cy="581215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5ebbf2f718741c87dbce6388037397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04290" y="695325"/>
            <a:ext cx="10386695" cy="584136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UNIT_PLACING_PICTURE_USER_VIEWPORT" val="{&quot;height&quot;:9362,&quot;width&quot;:8594}"/>
</p:tagLst>
</file>

<file path=ppt/tags/tag4.xml><?xml version="1.0" encoding="utf-8"?>
<p:tagLst xmlns:p="http://schemas.openxmlformats.org/presentationml/2006/main">
  <p:tag name="KSO_WM_UNIT_PLACING_PICTURE_USER_VIEWPORT" val="{&quot;height&quot;:9901,&quot;width&quot;:8202}"/>
</p:tagLst>
</file>

<file path=ppt/tags/tag5.xml><?xml version="1.0" encoding="utf-8"?>
<p:tagLst xmlns:p="http://schemas.openxmlformats.org/presentationml/2006/main">
  <p:tag name="KSO_WPP_MARK_KEY" val="f83f61de-8537-451e-a9c3-bf80a35cb003"/>
  <p:tag name="COMMONDATA" val="eyJoZGlkIjoiZTM3MjIwNWFkOTIwYTliYmJmMGNhMjFlM2JhZDhkYTA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525</Words>
  <Application>WPS 演示</Application>
  <PresentationFormat>宽屏</PresentationFormat>
  <Paragraphs>18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2" baseType="lpstr">
      <vt:lpstr>Arial</vt:lpstr>
      <vt:lpstr>宋体</vt:lpstr>
      <vt:lpstr>Wingdings</vt:lpstr>
      <vt:lpstr>微软雅黑</vt:lpstr>
      <vt:lpstr>Calibri</vt:lpstr>
      <vt:lpstr>Arial Unicode MS</vt:lpstr>
      <vt:lpstr>Office 主题</vt:lpstr>
      <vt:lpstr>电控发动机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宋叔叔～～～</cp:lastModifiedBy>
  <cp:revision>7</cp:revision>
  <dcterms:created xsi:type="dcterms:W3CDTF">2021-12-17T00:11:00Z</dcterms:created>
  <dcterms:modified xsi:type="dcterms:W3CDTF">2023-10-21T01:10:58Z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314452DD7043475BAA737E4FB386BDD9</vt:lpwstr>
  </property>
  <property fmtid="{D5CDD505-2E9C-101B-9397-08002B2CF9AE}" pid="3" name="KSOProductBuildVer">
    <vt:lpwstr>2052-11.1.0.14036</vt:lpwstr>
  </property>
</Properties>
</file>