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handoutMasterIdLst>
    <p:handoutMasterId r:id="rId16"/>
  </p:handoutMasterIdLst>
  <p:sldIdLst>
    <p:sldId id="868" r:id="rId5"/>
    <p:sldId id="884" r:id="rId7"/>
    <p:sldId id="886" r:id="rId8"/>
    <p:sldId id="887" r:id="rId9"/>
    <p:sldId id="909" r:id="rId10"/>
    <p:sldId id="891" r:id="rId11"/>
    <p:sldId id="893" r:id="rId12"/>
    <p:sldId id="894" r:id="rId13"/>
    <p:sldId id="895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39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1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矩形 1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7.png"/><Relationship Id="rId3" Type="http://schemas.openxmlformats.org/officeDocument/2006/relationships/tags" Target="../tags/tag22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image" Target="../media/image8.png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9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4.jpeg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10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48.xml"/><Relationship Id="rId12" Type="http://schemas.openxmlformats.org/officeDocument/2006/relationships/image" Target="../media/image12.png"/><Relationship Id="rId11" Type="http://schemas.openxmlformats.org/officeDocument/2006/relationships/tags" Target="../tags/tag47.xml"/><Relationship Id="rId10" Type="http://schemas.openxmlformats.org/officeDocument/2006/relationships/image" Target="../media/image11.png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8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7" Type="http://schemas.openxmlformats.org/officeDocument/2006/relationships/notesSlide" Target="../notesSlides/notesSlide5.xml"/><Relationship Id="rId56" Type="http://schemas.openxmlformats.org/officeDocument/2006/relationships/slideLayout" Target="../slideLayouts/slideLayout17.xml"/><Relationship Id="rId55" Type="http://schemas.openxmlformats.org/officeDocument/2006/relationships/tags" Target="../tags/tag101.xml"/><Relationship Id="rId54" Type="http://schemas.openxmlformats.org/officeDocument/2006/relationships/tags" Target="../tags/tag100.xml"/><Relationship Id="rId53" Type="http://schemas.openxmlformats.org/officeDocument/2006/relationships/tags" Target="../tags/tag99.xml"/><Relationship Id="rId52" Type="http://schemas.openxmlformats.org/officeDocument/2006/relationships/tags" Target="../tags/tag98.xml"/><Relationship Id="rId51" Type="http://schemas.openxmlformats.org/officeDocument/2006/relationships/tags" Target="../tags/tag97.xml"/><Relationship Id="rId50" Type="http://schemas.openxmlformats.org/officeDocument/2006/relationships/tags" Target="../tags/tag96.xml"/><Relationship Id="rId5" Type="http://schemas.openxmlformats.org/officeDocument/2006/relationships/tags" Target="../tags/tag52.xml"/><Relationship Id="rId49" Type="http://schemas.openxmlformats.org/officeDocument/2006/relationships/tags" Target="../tags/tag95.xml"/><Relationship Id="rId48" Type="http://schemas.openxmlformats.org/officeDocument/2006/relationships/tags" Target="../tags/tag94.xml"/><Relationship Id="rId47" Type="http://schemas.openxmlformats.org/officeDocument/2006/relationships/tags" Target="../tags/tag93.xml"/><Relationship Id="rId46" Type="http://schemas.openxmlformats.org/officeDocument/2006/relationships/tags" Target="../tags/tag92.xml"/><Relationship Id="rId45" Type="http://schemas.openxmlformats.org/officeDocument/2006/relationships/tags" Target="../tags/tag91.xml"/><Relationship Id="rId44" Type="http://schemas.openxmlformats.org/officeDocument/2006/relationships/tags" Target="../tags/tag90.xml"/><Relationship Id="rId43" Type="http://schemas.openxmlformats.org/officeDocument/2006/relationships/tags" Target="../tags/tag89.xml"/><Relationship Id="rId42" Type="http://schemas.openxmlformats.org/officeDocument/2006/relationships/tags" Target="../tags/tag88.xml"/><Relationship Id="rId41" Type="http://schemas.openxmlformats.org/officeDocument/2006/relationships/tags" Target="../tags/tag87.xml"/><Relationship Id="rId40" Type="http://schemas.openxmlformats.org/officeDocument/2006/relationships/tags" Target="../tags/tag86.xml"/><Relationship Id="rId4" Type="http://schemas.openxmlformats.org/officeDocument/2006/relationships/tags" Target="../tags/tag51.xml"/><Relationship Id="rId39" Type="http://schemas.openxmlformats.org/officeDocument/2006/relationships/tags" Target="../tags/tag85.xml"/><Relationship Id="rId38" Type="http://schemas.openxmlformats.org/officeDocument/2006/relationships/tags" Target="../tags/tag84.xml"/><Relationship Id="rId37" Type="http://schemas.openxmlformats.org/officeDocument/2006/relationships/tags" Target="../tags/tag83.xml"/><Relationship Id="rId36" Type="http://schemas.openxmlformats.org/officeDocument/2006/relationships/tags" Target="../tags/tag82.xml"/><Relationship Id="rId35" Type="http://schemas.openxmlformats.org/officeDocument/2006/relationships/tags" Target="../tags/tag81.xml"/><Relationship Id="rId34" Type="http://schemas.openxmlformats.org/officeDocument/2006/relationships/tags" Target="../tags/tag80.xml"/><Relationship Id="rId33" Type="http://schemas.openxmlformats.org/officeDocument/2006/relationships/tags" Target="../tags/tag79.xml"/><Relationship Id="rId32" Type="http://schemas.openxmlformats.org/officeDocument/2006/relationships/tags" Target="../tags/tag78.xml"/><Relationship Id="rId31" Type="http://schemas.openxmlformats.org/officeDocument/2006/relationships/tags" Target="../tags/tag77.xml"/><Relationship Id="rId30" Type="http://schemas.openxmlformats.org/officeDocument/2006/relationships/tags" Target="../tags/tag76.xml"/><Relationship Id="rId3" Type="http://schemas.openxmlformats.org/officeDocument/2006/relationships/tags" Target="../tags/tag50.xml"/><Relationship Id="rId29" Type="http://schemas.openxmlformats.org/officeDocument/2006/relationships/tags" Target="../tags/tag75.xml"/><Relationship Id="rId28" Type="http://schemas.openxmlformats.org/officeDocument/2006/relationships/tags" Target="../tags/tag74.xml"/><Relationship Id="rId27" Type="http://schemas.openxmlformats.org/officeDocument/2006/relationships/tags" Target="../tags/tag73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image" Target="../media/image4.jpeg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image" Target="../media/image9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4.jpeg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99" Type="http://schemas.openxmlformats.org/officeDocument/2006/relationships/tags" Target="../tags/tag203.xml"/><Relationship Id="rId98" Type="http://schemas.openxmlformats.org/officeDocument/2006/relationships/tags" Target="../tags/tag202.xml"/><Relationship Id="rId97" Type="http://schemas.openxmlformats.org/officeDocument/2006/relationships/tags" Target="../tags/tag201.xml"/><Relationship Id="rId96" Type="http://schemas.openxmlformats.org/officeDocument/2006/relationships/tags" Target="../tags/tag200.xml"/><Relationship Id="rId95" Type="http://schemas.openxmlformats.org/officeDocument/2006/relationships/tags" Target="../tags/tag199.xml"/><Relationship Id="rId94" Type="http://schemas.openxmlformats.org/officeDocument/2006/relationships/tags" Target="../tags/tag198.xml"/><Relationship Id="rId93" Type="http://schemas.openxmlformats.org/officeDocument/2006/relationships/tags" Target="../tags/tag197.xml"/><Relationship Id="rId92" Type="http://schemas.openxmlformats.org/officeDocument/2006/relationships/tags" Target="../tags/tag196.xml"/><Relationship Id="rId91" Type="http://schemas.openxmlformats.org/officeDocument/2006/relationships/tags" Target="../tags/tag195.xml"/><Relationship Id="rId90" Type="http://schemas.openxmlformats.org/officeDocument/2006/relationships/tags" Target="../tags/tag194.xml"/><Relationship Id="rId9" Type="http://schemas.openxmlformats.org/officeDocument/2006/relationships/tags" Target="../tags/tag113.xml"/><Relationship Id="rId89" Type="http://schemas.openxmlformats.org/officeDocument/2006/relationships/tags" Target="../tags/tag193.xml"/><Relationship Id="rId88" Type="http://schemas.openxmlformats.org/officeDocument/2006/relationships/tags" Target="../tags/tag192.xml"/><Relationship Id="rId87" Type="http://schemas.openxmlformats.org/officeDocument/2006/relationships/tags" Target="../tags/tag191.xml"/><Relationship Id="rId86" Type="http://schemas.openxmlformats.org/officeDocument/2006/relationships/tags" Target="../tags/tag190.xml"/><Relationship Id="rId85" Type="http://schemas.openxmlformats.org/officeDocument/2006/relationships/tags" Target="../tags/tag189.xml"/><Relationship Id="rId84" Type="http://schemas.openxmlformats.org/officeDocument/2006/relationships/tags" Target="../tags/tag188.xml"/><Relationship Id="rId83" Type="http://schemas.openxmlformats.org/officeDocument/2006/relationships/tags" Target="../tags/tag187.xml"/><Relationship Id="rId82" Type="http://schemas.openxmlformats.org/officeDocument/2006/relationships/tags" Target="../tags/tag186.xml"/><Relationship Id="rId81" Type="http://schemas.openxmlformats.org/officeDocument/2006/relationships/tags" Target="../tags/tag185.xml"/><Relationship Id="rId80" Type="http://schemas.openxmlformats.org/officeDocument/2006/relationships/tags" Target="../tags/tag184.xml"/><Relationship Id="rId8" Type="http://schemas.openxmlformats.org/officeDocument/2006/relationships/tags" Target="../tags/tag112.xml"/><Relationship Id="rId79" Type="http://schemas.openxmlformats.org/officeDocument/2006/relationships/tags" Target="../tags/tag183.xml"/><Relationship Id="rId78" Type="http://schemas.openxmlformats.org/officeDocument/2006/relationships/tags" Target="../tags/tag182.xml"/><Relationship Id="rId77" Type="http://schemas.openxmlformats.org/officeDocument/2006/relationships/tags" Target="../tags/tag181.xml"/><Relationship Id="rId76" Type="http://schemas.openxmlformats.org/officeDocument/2006/relationships/tags" Target="../tags/tag180.xml"/><Relationship Id="rId75" Type="http://schemas.openxmlformats.org/officeDocument/2006/relationships/tags" Target="../tags/tag179.xml"/><Relationship Id="rId74" Type="http://schemas.openxmlformats.org/officeDocument/2006/relationships/tags" Target="../tags/tag178.xml"/><Relationship Id="rId73" Type="http://schemas.openxmlformats.org/officeDocument/2006/relationships/tags" Target="../tags/tag177.xml"/><Relationship Id="rId72" Type="http://schemas.openxmlformats.org/officeDocument/2006/relationships/tags" Target="../tags/tag176.xml"/><Relationship Id="rId71" Type="http://schemas.openxmlformats.org/officeDocument/2006/relationships/tags" Target="../tags/tag175.xml"/><Relationship Id="rId70" Type="http://schemas.openxmlformats.org/officeDocument/2006/relationships/tags" Target="../tags/tag174.xml"/><Relationship Id="rId7" Type="http://schemas.openxmlformats.org/officeDocument/2006/relationships/tags" Target="../tags/tag111.xml"/><Relationship Id="rId69" Type="http://schemas.openxmlformats.org/officeDocument/2006/relationships/tags" Target="../tags/tag173.xml"/><Relationship Id="rId68" Type="http://schemas.openxmlformats.org/officeDocument/2006/relationships/tags" Target="../tags/tag172.xml"/><Relationship Id="rId67" Type="http://schemas.openxmlformats.org/officeDocument/2006/relationships/tags" Target="../tags/tag171.xml"/><Relationship Id="rId66" Type="http://schemas.openxmlformats.org/officeDocument/2006/relationships/tags" Target="../tags/tag170.xml"/><Relationship Id="rId65" Type="http://schemas.openxmlformats.org/officeDocument/2006/relationships/tags" Target="../tags/tag169.xml"/><Relationship Id="rId64" Type="http://schemas.openxmlformats.org/officeDocument/2006/relationships/tags" Target="../tags/tag168.xml"/><Relationship Id="rId63" Type="http://schemas.openxmlformats.org/officeDocument/2006/relationships/tags" Target="../tags/tag167.xml"/><Relationship Id="rId62" Type="http://schemas.openxmlformats.org/officeDocument/2006/relationships/tags" Target="../tags/tag166.xml"/><Relationship Id="rId61" Type="http://schemas.openxmlformats.org/officeDocument/2006/relationships/tags" Target="../tags/tag165.xml"/><Relationship Id="rId60" Type="http://schemas.openxmlformats.org/officeDocument/2006/relationships/tags" Target="../tags/tag164.xml"/><Relationship Id="rId6" Type="http://schemas.openxmlformats.org/officeDocument/2006/relationships/image" Target="../media/image8.png"/><Relationship Id="rId59" Type="http://schemas.openxmlformats.org/officeDocument/2006/relationships/tags" Target="../tags/tag163.xml"/><Relationship Id="rId58" Type="http://schemas.openxmlformats.org/officeDocument/2006/relationships/tags" Target="../tags/tag162.xml"/><Relationship Id="rId57" Type="http://schemas.openxmlformats.org/officeDocument/2006/relationships/tags" Target="../tags/tag161.xml"/><Relationship Id="rId56" Type="http://schemas.openxmlformats.org/officeDocument/2006/relationships/tags" Target="../tags/tag160.xml"/><Relationship Id="rId55" Type="http://schemas.openxmlformats.org/officeDocument/2006/relationships/tags" Target="../tags/tag159.xml"/><Relationship Id="rId54" Type="http://schemas.openxmlformats.org/officeDocument/2006/relationships/tags" Target="../tags/tag158.xml"/><Relationship Id="rId53" Type="http://schemas.openxmlformats.org/officeDocument/2006/relationships/tags" Target="../tags/tag157.xml"/><Relationship Id="rId52" Type="http://schemas.openxmlformats.org/officeDocument/2006/relationships/tags" Target="../tags/tag156.xml"/><Relationship Id="rId51" Type="http://schemas.openxmlformats.org/officeDocument/2006/relationships/tags" Target="../tags/tag155.xml"/><Relationship Id="rId50" Type="http://schemas.openxmlformats.org/officeDocument/2006/relationships/tags" Target="../tags/tag154.xml"/><Relationship Id="rId5" Type="http://schemas.openxmlformats.org/officeDocument/2006/relationships/tags" Target="../tags/tag110.xml"/><Relationship Id="rId49" Type="http://schemas.openxmlformats.org/officeDocument/2006/relationships/tags" Target="../tags/tag153.xml"/><Relationship Id="rId48" Type="http://schemas.openxmlformats.org/officeDocument/2006/relationships/tags" Target="../tags/tag152.xml"/><Relationship Id="rId47" Type="http://schemas.openxmlformats.org/officeDocument/2006/relationships/tags" Target="../tags/tag151.xml"/><Relationship Id="rId46" Type="http://schemas.openxmlformats.org/officeDocument/2006/relationships/tags" Target="../tags/tag150.xml"/><Relationship Id="rId45" Type="http://schemas.openxmlformats.org/officeDocument/2006/relationships/tags" Target="../tags/tag149.xml"/><Relationship Id="rId44" Type="http://schemas.openxmlformats.org/officeDocument/2006/relationships/tags" Target="../tags/tag148.xml"/><Relationship Id="rId43" Type="http://schemas.openxmlformats.org/officeDocument/2006/relationships/tags" Target="../tags/tag147.xml"/><Relationship Id="rId42" Type="http://schemas.openxmlformats.org/officeDocument/2006/relationships/tags" Target="../tags/tag146.xml"/><Relationship Id="rId41" Type="http://schemas.openxmlformats.org/officeDocument/2006/relationships/tags" Target="../tags/tag145.xml"/><Relationship Id="rId40" Type="http://schemas.openxmlformats.org/officeDocument/2006/relationships/tags" Target="../tags/tag144.xml"/><Relationship Id="rId4" Type="http://schemas.openxmlformats.org/officeDocument/2006/relationships/tags" Target="../tags/tag109.xml"/><Relationship Id="rId39" Type="http://schemas.openxmlformats.org/officeDocument/2006/relationships/tags" Target="../tags/tag143.xml"/><Relationship Id="rId38" Type="http://schemas.openxmlformats.org/officeDocument/2006/relationships/tags" Target="../tags/tag142.xml"/><Relationship Id="rId37" Type="http://schemas.openxmlformats.org/officeDocument/2006/relationships/tags" Target="../tags/tag141.xml"/><Relationship Id="rId36" Type="http://schemas.openxmlformats.org/officeDocument/2006/relationships/tags" Target="../tags/tag140.xml"/><Relationship Id="rId35" Type="http://schemas.openxmlformats.org/officeDocument/2006/relationships/tags" Target="../tags/tag139.xml"/><Relationship Id="rId34" Type="http://schemas.openxmlformats.org/officeDocument/2006/relationships/tags" Target="../tags/tag138.xml"/><Relationship Id="rId33" Type="http://schemas.openxmlformats.org/officeDocument/2006/relationships/tags" Target="../tags/tag137.xml"/><Relationship Id="rId32" Type="http://schemas.openxmlformats.org/officeDocument/2006/relationships/tags" Target="../tags/tag136.xml"/><Relationship Id="rId31" Type="http://schemas.openxmlformats.org/officeDocument/2006/relationships/tags" Target="../tags/tag135.xml"/><Relationship Id="rId30" Type="http://schemas.openxmlformats.org/officeDocument/2006/relationships/tags" Target="../tags/tag134.xml"/><Relationship Id="rId3" Type="http://schemas.openxmlformats.org/officeDocument/2006/relationships/tags" Target="../tags/tag108.xml"/><Relationship Id="rId29" Type="http://schemas.openxmlformats.org/officeDocument/2006/relationships/tags" Target="../tags/tag133.xml"/><Relationship Id="rId28" Type="http://schemas.openxmlformats.org/officeDocument/2006/relationships/tags" Target="../tags/tag132.xml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tags" Target="../tags/tag129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image" Target="../media/image4.jpeg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9" Type="http://schemas.openxmlformats.org/officeDocument/2006/relationships/notesSlide" Target="../notesSlides/notesSlide7.xml"/><Relationship Id="rId148" Type="http://schemas.openxmlformats.org/officeDocument/2006/relationships/slideLayout" Target="../slideLayouts/slideLayout4.xml"/><Relationship Id="rId147" Type="http://schemas.openxmlformats.org/officeDocument/2006/relationships/tags" Target="../tags/tag251.xml"/><Relationship Id="rId146" Type="http://schemas.openxmlformats.org/officeDocument/2006/relationships/tags" Target="../tags/tag250.xml"/><Relationship Id="rId145" Type="http://schemas.openxmlformats.org/officeDocument/2006/relationships/tags" Target="../tags/tag249.xml"/><Relationship Id="rId144" Type="http://schemas.openxmlformats.org/officeDocument/2006/relationships/tags" Target="../tags/tag248.xml"/><Relationship Id="rId143" Type="http://schemas.openxmlformats.org/officeDocument/2006/relationships/tags" Target="../tags/tag247.xml"/><Relationship Id="rId142" Type="http://schemas.openxmlformats.org/officeDocument/2006/relationships/tags" Target="../tags/tag246.xml"/><Relationship Id="rId141" Type="http://schemas.openxmlformats.org/officeDocument/2006/relationships/tags" Target="../tags/tag245.xml"/><Relationship Id="rId140" Type="http://schemas.openxmlformats.org/officeDocument/2006/relationships/tags" Target="../tags/tag244.xml"/><Relationship Id="rId14" Type="http://schemas.openxmlformats.org/officeDocument/2006/relationships/tags" Target="../tags/tag118.xml"/><Relationship Id="rId139" Type="http://schemas.openxmlformats.org/officeDocument/2006/relationships/tags" Target="../tags/tag243.xml"/><Relationship Id="rId138" Type="http://schemas.openxmlformats.org/officeDocument/2006/relationships/tags" Target="../tags/tag242.xml"/><Relationship Id="rId137" Type="http://schemas.openxmlformats.org/officeDocument/2006/relationships/tags" Target="../tags/tag241.xml"/><Relationship Id="rId136" Type="http://schemas.openxmlformats.org/officeDocument/2006/relationships/tags" Target="../tags/tag240.xml"/><Relationship Id="rId135" Type="http://schemas.openxmlformats.org/officeDocument/2006/relationships/tags" Target="../tags/tag239.xml"/><Relationship Id="rId134" Type="http://schemas.openxmlformats.org/officeDocument/2006/relationships/tags" Target="../tags/tag238.xml"/><Relationship Id="rId133" Type="http://schemas.openxmlformats.org/officeDocument/2006/relationships/tags" Target="../tags/tag237.xml"/><Relationship Id="rId132" Type="http://schemas.openxmlformats.org/officeDocument/2006/relationships/tags" Target="../tags/tag236.xml"/><Relationship Id="rId131" Type="http://schemas.openxmlformats.org/officeDocument/2006/relationships/tags" Target="../tags/tag235.xml"/><Relationship Id="rId130" Type="http://schemas.openxmlformats.org/officeDocument/2006/relationships/tags" Target="../tags/tag234.xml"/><Relationship Id="rId13" Type="http://schemas.openxmlformats.org/officeDocument/2006/relationships/tags" Target="../tags/tag117.xml"/><Relationship Id="rId129" Type="http://schemas.openxmlformats.org/officeDocument/2006/relationships/tags" Target="../tags/tag233.xml"/><Relationship Id="rId128" Type="http://schemas.openxmlformats.org/officeDocument/2006/relationships/tags" Target="../tags/tag232.xml"/><Relationship Id="rId127" Type="http://schemas.openxmlformats.org/officeDocument/2006/relationships/tags" Target="../tags/tag231.xml"/><Relationship Id="rId126" Type="http://schemas.openxmlformats.org/officeDocument/2006/relationships/tags" Target="../tags/tag230.xml"/><Relationship Id="rId125" Type="http://schemas.openxmlformats.org/officeDocument/2006/relationships/tags" Target="../tags/tag229.xml"/><Relationship Id="rId124" Type="http://schemas.openxmlformats.org/officeDocument/2006/relationships/tags" Target="../tags/tag228.xml"/><Relationship Id="rId123" Type="http://schemas.openxmlformats.org/officeDocument/2006/relationships/tags" Target="../tags/tag227.xml"/><Relationship Id="rId122" Type="http://schemas.openxmlformats.org/officeDocument/2006/relationships/tags" Target="../tags/tag226.xml"/><Relationship Id="rId121" Type="http://schemas.openxmlformats.org/officeDocument/2006/relationships/tags" Target="../tags/tag225.xml"/><Relationship Id="rId120" Type="http://schemas.openxmlformats.org/officeDocument/2006/relationships/tags" Target="../tags/tag224.xml"/><Relationship Id="rId12" Type="http://schemas.openxmlformats.org/officeDocument/2006/relationships/tags" Target="../tags/tag116.xml"/><Relationship Id="rId119" Type="http://schemas.openxmlformats.org/officeDocument/2006/relationships/tags" Target="../tags/tag223.xml"/><Relationship Id="rId118" Type="http://schemas.openxmlformats.org/officeDocument/2006/relationships/tags" Target="../tags/tag222.xml"/><Relationship Id="rId117" Type="http://schemas.openxmlformats.org/officeDocument/2006/relationships/tags" Target="../tags/tag221.xml"/><Relationship Id="rId116" Type="http://schemas.openxmlformats.org/officeDocument/2006/relationships/tags" Target="../tags/tag220.xml"/><Relationship Id="rId115" Type="http://schemas.openxmlformats.org/officeDocument/2006/relationships/tags" Target="../tags/tag219.xml"/><Relationship Id="rId114" Type="http://schemas.openxmlformats.org/officeDocument/2006/relationships/tags" Target="../tags/tag218.xml"/><Relationship Id="rId113" Type="http://schemas.openxmlformats.org/officeDocument/2006/relationships/tags" Target="../tags/tag217.xml"/><Relationship Id="rId112" Type="http://schemas.openxmlformats.org/officeDocument/2006/relationships/tags" Target="../tags/tag216.xml"/><Relationship Id="rId111" Type="http://schemas.openxmlformats.org/officeDocument/2006/relationships/tags" Target="../tags/tag215.xml"/><Relationship Id="rId110" Type="http://schemas.openxmlformats.org/officeDocument/2006/relationships/tags" Target="../tags/tag214.xml"/><Relationship Id="rId11" Type="http://schemas.openxmlformats.org/officeDocument/2006/relationships/tags" Target="../tags/tag115.xml"/><Relationship Id="rId109" Type="http://schemas.openxmlformats.org/officeDocument/2006/relationships/tags" Target="../tags/tag213.xml"/><Relationship Id="rId108" Type="http://schemas.openxmlformats.org/officeDocument/2006/relationships/tags" Target="../tags/tag212.xml"/><Relationship Id="rId107" Type="http://schemas.openxmlformats.org/officeDocument/2006/relationships/tags" Target="../tags/tag211.xml"/><Relationship Id="rId106" Type="http://schemas.openxmlformats.org/officeDocument/2006/relationships/tags" Target="../tags/tag210.xml"/><Relationship Id="rId105" Type="http://schemas.openxmlformats.org/officeDocument/2006/relationships/tags" Target="../tags/tag209.xml"/><Relationship Id="rId104" Type="http://schemas.openxmlformats.org/officeDocument/2006/relationships/tags" Target="../tags/tag208.xml"/><Relationship Id="rId103" Type="http://schemas.openxmlformats.org/officeDocument/2006/relationships/tags" Target="../tags/tag207.xml"/><Relationship Id="rId102" Type="http://schemas.openxmlformats.org/officeDocument/2006/relationships/tags" Target="../tags/tag206.xml"/><Relationship Id="rId101" Type="http://schemas.openxmlformats.org/officeDocument/2006/relationships/tags" Target="../tags/tag205.xml"/><Relationship Id="rId100" Type="http://schemas.openxmlformats.org/officeDocument/2006/relationships/tags" Target="../tags/tag204.xml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99" Type="http://schemas.openxmlformats.org/officeDocument/2006/relationships/tags" Target="../tags/tag348.xml"/><Relationship Id="rId98" Type="http://schemas.openxmlformats.org/officeDocument/2006/relationships/tags" Target="../tags/tag347.xml"/><Relationship Id="rId97" Type="http://schemas.openxmlformats.org/officeDocument/2006/relationships/tags" Target="../tags/tag346.xml"/><Relationship Id="rId96" Type="http://schemas.openxmlformats.org/officeDocument/2006/relationships/tags" Target="../tags/tag345.xml"/><Relationship Id="rId95" Type="http://schemas.openxmlformats.org/officeDocument/2006/relationships/tags" Target="../tags/tag344.xml"/><Relationship Id="rId94" Type="http://schemas.openxmlformats.org/officeDocument/2006/relationships/tags" Target="../tags/tag343.xml"/><Relationship Id="rId93" Type="http://schemas.openxmlformats.org/officeDocument/2006/relationships/tags" Target="../tags/tag342.xml"/><Relationship Id="rId92" Type="http://schemas.openxmlformats.org/officeDocument/2006/relationships/tags" Target="../tags/tag341.xml"/><Relationship Id="rId91" Type="http://schemas.openxmlformats.org/officeDocument/2006/relationships/tags" Target="../tags/tag340.xml"/><Relationship Id="rId90" Type="http://schemas.openxmlformats.org/officeDocument/2006/relationships/tags" Target="../tags/tag339.xml"/><Relationship Id="rId9" Type="http://schemas.openxmlformats.org/officeDocument/2006/relationships/tags" Target="../tags/tag258.xml"/><Relationship Id="rId89" Type="http://schemas.openxmlformats.org/officeDocument/2006/relationships/tags" Target="../tags/tag338.xml"/><Relationship Id="rId88" Type="http://schemas.openxmlformats.org/officeDocument/2006/relationships/tags" Target="../tags/tag337.xml"/><Relationship Id="rId87" Type="http://schemas.openxmlformats.org/officeDocument/2006/relationships/tags" Target="../tags/tag336.xml"/><Relationship Id="rId86" Type="http://schemas.openxmlformats.org/officeDocument/2006/relationships/tags" Target="../tags/tag335.xml"/><Relationship Id="rId85" Type="http://schemas.openxmlformats.org/officeDocument/2006/relationships/tags" Target="../tags/tag334.xml"/><Relationship Id="rId84" Type="http://schemas.openxmlformats.org/officeDocument/2006/relationships/tags" Target="../tags/tag333.xml"/><Relationship Id="rId83" Type="http://schemas.openxmlformats.org/officeDocument/2006/relationships/tags" Target="../tags/tag332.xml"/><Relationship Id="rId82" Type="http://schemas.openxmlformats.org/officeDocument/2006/relationships/tags" Target="../tags/tag331.xml"/><Relationship Id="rId81" Type="http://schemas.openxmlformats.org/officeDocument/2006/relationships/tags" Target="../tags/tag330.xml"/><Relationship Id="rId80" Type="http://schemas.openxmlformats.org/officeDocument/2006/relationships/tags" Target="../tags/tag329.xml"/><Relationship Id="rId8" Type="http://schemas.openxmlformats.org/officeDocument/2006/relationships/tags" Target="../tags/tag257.xml"/><Relationship Id="rId79" Type="http://schemas.openxmlformats.org/officeDocument/2006/relationships/tags" Target="../tags/tag328.xml"/><Relationship Id="rId78" Type="http://schemas.openxmlformats.org/officeDocument/2006/relationships/tags" Target="../tags/tag327.xml"/><Relationship Id="rId77" Type="http://schemas.openxmlformats.org/officeDocument/2006/relationships/tags" Target="../tags/tag326.xml"/><Relationship Id="rId76" Type="http://schemas.openxmlformats.org/officeDocument/2006/relationships/tags" Target="../tags/tag325.xml"/><Relationship Id="rId75" Type="http://schemas.openxmlformats.org/officeDocument/2006/relationships/tags" Target="../tags/tag324.xml"/><Relationship Id="rId74" Type="http://schemas.openxmlformats.org/officeDocument/2006/relationships/tags" Target="../tags/tag323.xml"/><Relationship Id="rId73" Type="http://schemas.openxmlformats.org/officeDocument/2006/relationships/tags" Target="../tags/tag322.xml"/><Relationship Id="rId72" Type="http://schemas.openxmlformats.org/officeDocument/2006/relationships/tags" Target="../tags/tag321.xml"/><Relationship Id="rId71" Type="http://schemas.openxmlformats.org/officeDocument/2006/relationships/tags" Target="../tags/tag320.xml"/><Relationship Id="rId70" Type="http://schemas.openxmlformats.org/officeDocument/2006/relationships/tags" Target="../tags/tag319.xml"/><Relationship Id="rId7" Type="http://schemas.openxmlformats.org/officeDocument/2006/relationships/tags" Target="../tags/tag256.xml"/><Relationship Id="rId69" Type="http://schemas.openxmlformats.org/officeDocument/2006/relationships/tags" Target="../tags/tag318.xml"/><Relationship Id="rId68" Type="http://schemas.openxmlformats.org/officeDocument/2006/relationships/tags" Target="../tags/tag317.xml"/><Relationship Id="rId67" Type="http://schemas.openxmlformats.org/officeDocument/2006/relationships/tags" Target="../tags/tag316.xml"/><Relationship Id="rId66" Type="http://schemas.openxmlformats.org/officeDocument/2006/relationships/tags" Target="../tags/tag315.xml"/><Relationship Id="rId65" Type="http://schemas.openxmlformats.org/officeDocument/2006/relationships/tags" Target="../tags/tag314.xml"/><Relationship Id="rId64" Type="http://schemas.openxmlformats.org/officeDocument/2006/relationships/tags" Target="../tags/tag313.xml"/><Relationship Id="rId63" Type="http://schemas.openxmlformats.org/officeDocument/2006/relationships/tags" Target="../tags/tag312.xml"/><Relationship Id="rId62" Type="http://schemas.openxmlformats.org/officeDocument/2006/relationships/tags" Target="../tags/tag311.xml"/><Relationship Id="rId61" Type="http://schemas.openxmlformats.org/officeDocument/2006/relationships/tags" Target="../tags/tag310.xml"/><Relationship Id="rId60" Type="http://schemas.openxmlformats.org/officeDocument/2006/relationships/tags" Target="../tags/tag309.xml"/><Relationship Id="rId6" Type="http://schemas.openxmlformats.org/officeDocument/2006/relationships/image" Target="../media/image8.png"/><Relationship Id="rId59" Type="http://schemas.openxmlformats.org/officeDocument/2006/relationships/tags" Target="../tags/tag308.xml"/><Relationship Id="rId58" Type="http://schemas.openxmlformats.org/officeDocument/2006/relationships/tags" Target="../tags/tag307.xml"/><Relationship Id="rId57" Type="http://schemas.openxmlformats.org/officeDocument/2006/relationships/tags" Target="../tags/tag306.xml"/><Relationship Id="rId56" Type="http://schemas.openxmlformats.org/officeDocument/2006/relationships/tags" Target="../tags/tag305.xml"/><Relationship Id="rId55" Type="http://schemas.openxmlformats.org/officeDocument/2006/relationships/tags" Target="../tags/tag304.xml"/><Relationship Id="rId54" Type="http://schemas.openxmlformats.org/officeDocument/2006/relationships/tags" Target="../tags/tag303.xml"/><Relationship Id="rId53" Type="http://schemas.openxmlformats.org/officeDocument/2006/relationships/tags" Target="../tags/tag302.xml"/><Relationship Id="rId52" Type="http://schemas.openxmlformats.org/officeDocument/2006/relationships/tags" Target="../tags/tag301.xml"/><Relationship Id="rId51" Type="http://schemas.openxmlformats.org/officeDocument/2006/relationships/tags" Target="../tags/tag300.xml"/><Relationship Id="rId50" Type="http://schemas.openxmlformats.org/officeDocument/2006/relationships/tags" Target="../tags/tag299.xml"/><Relationship Id="rId5" Type="http://schemas.openxmlformats.org/officeDocument/2006/relationships/tags" Target="../tags/tag255.xml"/><Relationship Id="rId49" Type="http://schemas.openxmlformats.org/officeDocument/2006/relationships/tags" Target="../tags/tag298.xml"/><Relationship Id="rId48" Type="http://schemas.openxmlformats.org/officeDocument/2006/relationships/tags" Target="../tags/tag297.xml"/><Relationship Id="rId47" Type="http://schemas.openxmlformats.org/officeDocument/2006/relationships/tags" Target="../tags/tag296.xml"/><Relationship Id="rId46" Type="http://schemas.openxmlformats.org/officeDocument/2006/relationships/tags" Target="../tags/tag295.xml"/><Relationship Id="rId45" Type="http://schemas.openxmlformats.org/officeDocument/2006/relationships/tags" Target="../tags/tag294.xml"/><Relationship Id="rId44" Type="http://schemas.openxmlformats.org/officeDocument/2006/relationships/tags" Target="../tags/tag293.xml"/><Relationship Id="rId43" Type="http://schemas.openxmlformats.org/officeDocument/2006/relationships/tags" Target="../tags/tag292.xml"/><Relationship Id="rId42" Type="http://schemas.openxmlformats.org/officeDocument/2006/relationships/tags" Target="../tags/tag291.xml"/><Relationship Id="rId41" Type="http://schemas.openxmlformats.org/officeDocument/2006/relationships/tags" Target="../tags/tag290.xml"/><Relationship Id="rId40" Type="http://schemas.openxmlformats.org/officeDocument/2006/relationships/tags" Target="../tags/tag289.xml"/><Relationship Id="rId4" Type="http://schemas.openxmlformats.org/officeDocument/2006/relationships/tags" Target="../tags/tag254.xml"/><Relationship Id="rId39" Type="http://schemas.openxmlformats.org/officeDocument/2006/relationships/tags" Target="../tags/tag288.xml"/><Relationship Id="rId38" Type="http://schemas.openxmlformats.org/officeDocument/2006/relationships/tags" Target="../tags/tag287.xml"/><Relationship Id="rId37" Type="http://schemas.openxmlformats.org/officeDocument/2006/relationships/tags" Target="../tags/tag286.xml"/><Relationship Id="rId36" Type="http://schemas.openxmlformats.org/officeDocument/2006/relationships/tags" Target="../tags/tag285.xml"/><Relationship Id="rId35" Type="http://schemas.openxmlformats.org/officeDocument/2006/relationships/tags" Target="../tags/tag284.xml"/><Relationship Id="rId34" Type="http://schemas.openxmlformats.org/officeDocument/2006/relationships/tags" Target="../tags/tag283.xml"/><Relationship Id="rId33" Type="http://schemas.openxmlformats.org/officeDocument/2006/relationships/tags" Target="../tags/tag282.xml"/><Relationship Id="rId32" Type="http://schemas.openxmlformats.org/officeDocument/2006/relationships/tags" Target="../tags/tag281.xml"/><Relationship Id="rId31" Type="http://schemas.openxmlformats.org/officeDocument/2006/relationships/tags" Target="../tags/tag280.xml"/><Relationship Id="rId30" Type="http://schemas.openxmlformats.org/officeDocument/2006/relationships/tags" Target="../tags/tag279.xml"/><Relationship Id="rId3" Type="http://schemas.openxmlformats.org/officeDocument/2006/relationships/tags" Target="../tags/tag253.xml"/><Relationship Id="rId29" Type="http://schemas.openxmlformats.org/officeDocument/2006/relationships/tags" Target="../tags/tag278.xml"/><Relationship Id="rId28" Type="http://schemas.openxmlformats.org/officeDocument/2006/relationships/tags" Target="../tags/tag277.xml"/><Relationship Id="rId27" Type="http://schemas.openxmlformats.org/officeDocument/2006/relationships/tags" Target="../tags/tag276.xml"/><Relationship Id="rId26" Type="http://schemas.openxmlformats.org/officeDocument/2006/relationships/tags" Target="../tags/tag275.xml"/><Relationship Id="rId25" Type="http://schemas.openxmlformats.org/officeDocument/2006/relationships/tags" Target="../tags/tag274.xml"/><Relationship Id="rId24" Type="http://schemas.openxmlformats.org/officeDocument/2006/relationships/tags" Target="../tags/tag273.xml"/><Relationship Id="rId23" Type="http://schemas.openxmlformats.org/officeDocument/2006/relationships/tags" Target="../tags/tag27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image" Target="../media/image4.jpeg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6" Type="http://schemas.openxmlformats.org/officeDocument/2006/relationships/notesSlide" Target="../notesSlides/notesSlide8.xml"/><Relationship Id="rId135" Type="http://schemas.openxmlformats.org/officeDocument/2006/relationships/slideLayout" Target="../slideLayouts/slideLayout4.xml"/><Relationship Id="rId134" Type="http://schemas.openxmlformats.org/officeDocument/2006/relationships/tags" Target="../tags/tag383.xml"/><Relationship Id="rId133" Type="http://schemas.openxmlformats.org/officeDocument/2006/relationships/tags" Target="../tags/tag382.xml"/><Relationship Id="rId132" Type="http://schemas.openxmlformats.org/officeDocument/2006/relationships/tags" Target="../tags/tag381.xml"/><Relationship Id="rId131" Type="http://schemas.openxmlformats.org/officeDocument/2006/relationships/tags" Target="../tags/tag380.xml"/><Relationship Id="rId130" Type="http://schemas.openxmlformats.org/officeDocument/2006/relationships/tags" Target="../tags/tag379.xml"/><Relationship Id="rId13" Type="http://schemas.openxmlformats.org/officeDocument/2006/relationships/tags" Target="../tags/tag262.xml"/><Relationship Id="rId129" Type="http://schemas.openxmlformats.org/officeDocument/2006/relationships/tags" Target="../tags/tag378.xml"/><Relationship Id="rId128" Type="http://schemas.openxmlformats.org/officeDocument/2006/relationships/tags" Target="../tags/tag377.xml"/><Relationship Id="rId127" Type="http://schemas.openxmlformats.org/officeDocument/2006/relationships/tags" Target="../tags/tag376.xml"/><Relationship Id="rId126" Type="http://schemas.openxmlformats.org/officeDocument/2006/relationships/tags" Target="../tags/tag375.xml"/><Relationship Id="rId125" Type="http://schemas.openxmlformats.org/officeDocument/2006/relationships/tags" Target="../tags/tag374.xml"/><Relationship Id="rId124" Type="http://schemas.openxmlformats.org/officeDocument/2006/relationships/tags" Target="../tags/tag373.xml"/><Relationship Id="rId123" Type="http://schemas.openxmlformats.org/officeDocument/2006/relationships/tags" Target="../tags/tag372.xml"/><Relationship Id="rId122" Type="http://schemas.openxmlformats.org/officeDocument/2006/relationships/tags" Target="../tags/tag371.xml"/><Relationship Id="rId121" Type="http://schemas.openxmlformats.org/officeDocument/2006/relationships/tags" Target="../tags/tag370.xml"/><Relationship Id="rId120" Type="http://schemas.openxmlformats.org/officeDocument/2006/relationships/tags" Target="../tags/tag369.xml"/><Relationship Id="rId12" Type="http://schemas.openxmlformats.org/officeDocument/2006/relationships/tags" Target="../tags/tag261.xml"/><Relationship Id="rId119" Type="http://schemas.openxmlformats.org/officeDocument/2006/relationships/tags" Target="../tags/tag368.xml"/><Relationship Id="rId118" Type="http://schemas.openxmlformats.org/officeDocument/2006/relationships/tags" Target="../tags/tag367.xml"/><Relationship Id="rId117" Type="http://schemas.openxmlformats.org/officeDocument/2006/relationships/tags" Target="../tags/tag366.xml"/><Relationship Id="rId116" Type="http://schemas.openxmlformats.org/officeDocument/2006/relationships/tags" Target="../tags/tag365.xml"/><Relationship Id="rId115" Type="http://schemas.openxmlformats.org/officeDocument/2006/relationships/tags" Target="../tags/tag364.xml"/><Relationship Id="rId114" Type="http://schemas.openxmlformats.org/officeDocument/2006/relationships/tags" Target="../tags/tag363.xml"/><Relationship Id="rId113" Type="http://schemas.openxmlformats.org/officeDocument/2006/relationships/tags" Target="../tags/tag362.xml"/><Relationship Id="rId112" Type="http://schemas.openxmlformats.org/officeDocument/2006/relationships/tags" Target="../tags/tag361.xml"/><Relationship Id="rId111" Type="http://schemas.openxmlformats.org/officeDocument/2006/relationships/tags" Target="../tags/tag360.xml"/><Relationship Id="rId110" Type="http://schemas.openxmlformats.org/officeDocument/2006/relationships/tags" Target="../tags/tag359.xml"/><Relationship Id="rId11" Type="http://schemas.openxmlformats.org/officeDocument/2006/relationships/tags" Target="../tags/tag260.xml"/><Relationship Id="rId109" Type="http://schemas.openxmlformats.org/officeDocument/2006/relationships/tags" Target="../tags/tag358.xml"/><Relationship Id="rId108" Type="http://schemas.openxmlformats.org/officeDocument/2006/relationships/tags" Target="../tags/tag357.xml"/><Relationship Id="rId107" Type="http://schemas.openxmlformats.org/officeDocument/2006/relationships/tags" Target="../tags/tag356.xml"/><Relationship Id="rId106" Type="http://schemas.openxmlformats.org/officeDocument/2006/relationships/tags" Target="../tags/tag355.xml"/><Relationship Id="rId105" Type="http://schemas.openxmlformats.org/officeDocument/2006/relationships/tags" Target="../tags/tag354.xml"/><Relationship Id="rId104" Type="http://schemas.openxmlformats.org/officeDocument/2006/relationships/tags" Target="../tags/tag353.xml"/><Relationship Id="rId103" Type="http://schemas.openxmlformats.org/officeDocument/2006/relationships/tags" Target="../tags/tag352.xml"/><Relationship Id="rId102" Type="http://schemas.openxmlformats.org/officeDocument/2006/relationships/tags" Target="../tags/tag351.xml"/><Relationship Id="rId101" Type="http://schemas.openxmlformats.org/officeDocument/2006/relationships/tags" Target="../tags/tag350.xml"/><Relationship Id="rId100" Type="http://schemas.openxmlformats.org/officeDocument/2006/relationships/tags" Target="../tags/tag349.xml"/><Relationship Id="rId10" Type="http://schemas.openxmlformats.org/officeDocument/2006/relationships/tags" Target="../tags/tag259.xml"/><Relationship Id="rId1" Type="http://schemas.openxmlformats.org/officeDocument/2006/relationships/tags" Target="../tags/tag2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image" Target="../media/image8.png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391.xml"/><Relationship Id="rId1" Type="http://schemas.openxmlformats.org/officeDocument/2006/relationships/tags" Target="../tags/tag3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锁止离合器的结构原理原理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The Structural Principle Of The Lockup Clutch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977009" y="479694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067179" y="1973994"/>
            <a:ext cx="1579880" cy="1022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锁止离合器的控制原理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锁止离合器的控制形式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液力变矩器的结构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液力变矩器的结构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159902" y="5157766"/>
            <a:ext cx="12190947" cy="6857408"/>
          </a:xfrm>
          <a:prstGeom prst="rect">
            <a:avLst/>
          </a:prstGeom>
        </p:spPr>
      </p:pic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液力变矩器的位置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" name="图片 10" descr="图片1(1)(1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73500" y="984250"/>
            <a:ext cx="5096510" cy="5260975"/>
          </a:xfrm>
          <a:prstGeom prst="rect">
            <a:avLst/>
          </a:prstGeom>
        </p:spPr>
      </p:pic>
      <p:pic>
        <p:nvPicPr>
          <p:cNvPr id="15" name="图片 14" descr="图片2(1)(1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50555" y="2854960"/>
            <a:ext cx="2560955" cy="3705860"/>
          </a:xfrm>
          <a:prstGeom prst="rect">
            <a:avLst/>
          </a:prstGeom>
        </p:spPr>
      </p:pic>
      <p:pic>
        <p:nvPicPr>
          <p:cNvPr id="9" name="图片 8" descr="bcdc0a14621e4339e4b7a34979f6821(1)(1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0800000">
            <a:off x="7962265" y="3503295"/>
            <a:ext cx="832485" cy="21501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8060" y="1530350"/>
            <a:ext cx="2660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安装于发动机和变速器之间，连接大飞轮和输入轴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clrChange>
              <a:clrFrom>
                <a:srgbClr val="2960B2">
                  <a:alpha val="100000"/>
                </a:srgbClr>
              </a:clrFrom>
              <a:clrTo>
                <a:srgbClr val="2960B2">
                  <a:alpha val="100000"/>
                  <a:alpha val="0"/>
                </a:srgbClr>
              </a:clrTo>
            </a:clrChange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>
            <p:custDataLst>
              <p:tags r:id="rId3"/>
            </p:custDataLst>
          </p:nvPr>
        </p:nvGrpSpPr>
        <p:grpSpPr>
          <a:xfrm>
            <a:off x="1314450" y="1064895"/>
            <a:ext cx="4116705" cy="164465"/>
            <a:chOff x="2070" y="1677"/>
            <a:chExt cx="6483" cy="259"/>
          </a:xfrm>
        </p:grpSpPr>
        <p:sp>
          <p:nvSpPr>
            <p:cNvPr id="31" name="矩形 30"/>
            <p:cNvSpPr/>
            <p:nvPr>
              <p:custDataLst>
                <p:tags r:id="rId4"/>
              </p:custDataLst>
            </p:nvPr>
          </p:nvSpPr>
          <p:spPr>
            <a:xfrm>
              <a:off x="2070" y="1677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3195" y="1852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35" name="Title 6"/>
          <p:cNvSpPr txBox="1"/>
          <p:nvPr>
            <p:custDataLst>
              <p:tags r:id="rId6"/>
            </p:custDataLst>
          </p:nvPr>
        </p:nvSpPr>
        <p:spPr>
          <a:xfrm>
            <a:off x="1862188" y="423681"/>
            <a:ext cx="3491230" cy="5340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spc="297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液力变矩器的组成</a:t>
            </a:r>
            <a:endParaRPr lang="zh-CN" altLang="en-US" sz="3000" spc="297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0">
            <a:off x="8488680" y="2586355"/>
            <a:ext cx="1798955" cy="1831340"/>
            <a:chOff x="5787" y="1636"/>
            <a:chExt cx="3359" cy="2845"/>
          </a:xfrm>
        </p:grpSpPr>
        <p:sp>
          <p:nvSpPr>
            <p:cNvPr id="8" name="空心弧 7"/>
            <p:cNvSpPr/>
            <p:nvPr>
              <p:custDataLst>
                <p:tags r:id="rId10"/>
              </p:custDataLst>
            </p:nvPr>
          </p:nvSpPr>
          <p:spPr>
            <a:xfrm rot="3060000">
              <a:off x="5900" y="1523"/>
              <a:ext cx="2845" cy="3071"/>
            </a:xfrm>
            <a:prstGeom prst="blockArc">
              <a:avLst>
                <a:gd name="adj1" fmla="val 13191654"/>
                <a:gd name="adj2" fmla="val 7655"/>
                <a:gd name="adj3" fmla="val 34618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35000">
                  <a:schemeClr val="accent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1"/>
              </p:custDataLst>
            </p:nvPr>
          </p:nvCxnSpPr>
          <p:spPr>
            <a:xfrm>
              <a:off x="8339" y="4363"/>
              <a:ext cx="807" cy="7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12"/>
              </p:custDataLst>
            </p:nvPr>
          </p:nvCxnSpPr>
          <p:spPr>
            <a:xfrm flipH="1">
              <a:off x="8361" y="4101"/>
              <a:ext cx="13" cy="326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7813675" y="2604135"/>
            <a:ext cx="1495425" cy="2267585"/>
            <a:chOff x="4282" y="2406"/>
            <a:chExt cx="2355" cy="3571"/>
          </a:xfrm>
        </p:grpSpPr>
        <p:cxnSp>
          <p:nvCxnSpPr>
            <p:cNvPr id="49" name="直接连接符 48"/>
            <p:cNvCxnSpPr/>
            <p:nvPr>
              <p:custDataLst>
                <p:tags r:id="rId13"/>
              </p:custDataLst>
            </p:nvPr>
          </p:nvCxnSpPr>
          <p:spPr>
            <a:xfrm flipH="1">
              <a:off x="4283" y="5235"/>
              <a:ext cx="150" cy="465"/>
            </a:xfrm>
            <a:prstGeom prst="line">
              <a:avLst/>
            </a:prstGeom>
            <a:ln w="1143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14"/>
              </p:custDataLst>
            </p:nvPr>
          </p:nvCxnSpPr>
          <p:spPr>
            <a:xfrm flipH="1">
              <a:off x="4430" y="2406"/>
              <a:ext cx="0" cy="2835"/>
            </a:xfrm>
            <a:prstGeom prst="line">
              <a:avLst/>
            </a:prstGeom>
            <a:ln w="1143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15"/>
              </p:custDataLst>
            </p:nvPr>
          </p:nvCxnSpPr>
          <p:spPr>
            <a:xfrm>
              <a:off x="4433" y="2415"/>
              <a:ext cx="2205" cy="0"/>
            </a:xfrm>
            <a:prstGeom prst="line">
              <a:avLst/>
            </a:prstGeom>
            <a:ln w="1143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6"/>
              </p:custDataLst>
            </p:nvPr>
          </p:nvCxnSpPr>
          <p:spPr>
            <a:xfrm>
              <a:off x="4282" y="5693"/>
              <a:ext cx="1" cy="285"/>
            </a:xfrm>
            <a:prstGeom prst="line">
              <a:avLst/>
            </a:prstGeom>
            <a:ln w="1143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rot="0">
            <a:off x="8990330" y="3665220"/>
            <a:ext cx="1744980" cy="838835"/>
            <a:chOff x="8912" y="3338"/>
            <a:chExt cx="2748" cy="1321"/>
          </a:xfrm>
        </p:grpSpPr>
        <p:sp>
          <p:nvSpPr>
            <p:cNvPr id="14" name="流程图: 手动操作 13"/>
            <p:cNvSpPr/>
            <p:nvPr>
              <p:custDataLst>
                <p:tags r:id="rId17"/>
              </p:custDataLst>
            </p:nvPr>
          </p:nvSpPr>
          <p:spPr>
            <a:xfrm rot="10800000">
              <a:off x="8912" y="3713"/>
              <a:ext cx="907" cy="567"/>
            </a:xfrm>
            <a:prstGeom prst="flowChartManualOperation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825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8"/>
              </p:custDataLst>
            </p:nvPr>
          </p:nvSpPr>
          <p:spPr>
            <a:xfrm rot="16200000">
              <a:off x="9209" y="4186"/>
              <a:ext cx="283" cy="567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96000">
                  <a:schemeClr val="bg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cxnSp>
          <p:nvCxnSpPr>
            <p:cNvPr id="58" name="直接连接符 57"/>
            <p:cNvCxnSpPr/>
            <p:nvPr>
              <p:custDataLst>
                <p:tags r:id="rId19"/>
              </p:custDataLst>
            </p:nvPr>
          </p:nvCxnSpPr>
          <p:spPr>
            <a:xfrm flipV="1">
              <a:off x="9423" y="4578"/>
              <a:ext cx="1840" cy="21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20"/>
              </p:custDataLst>
            </p:nvPr>
          </p:nvCxnSpPr>
          <p:spPr>
            <a:xfrm flipH="1">
              <a:off x="11238" y="3353"/>
              <a:ext cx="17" cy="1306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>
              <a:off x="11268" y="3338"/>
              <a:ext cx="392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22"/>
              </p:custDataLst>
            </p:nvPr>
          </p:nvCxnSpPr>
          <p:spPr>
            <a:xfrm>
              <a:off x="11270" y="3605"/>
              <a:ext cx="375" cy="3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23"/>
              </p:custDataLst>
            </p:nvPr>
          </p:nvCxnSpPr>
          <p:spPr>
            <a:xfrm>
              <a:off x="11300" y="3923"/>
              <a:ext cx="360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24"/>
              </p:custDataLst>
            </p:nvPr>
          </p:nvCxnSpPr>
          <p:spPr>
            <a:xfrm>
              <a:off x="11285" y="4232"/>
              <a:ext cx="345" cy="31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 rot="0">
            <a:off x="8158480" y="2766695"/>
            <a:ext cx="198755" cy="1527175"/>
            <a:chOff x="6767" y="1800"/>
            <a:chExt cx="518" cy="2860"/>
          </a:xfrm>
        </p:grpSpPr>
        <p:cxnSp>
          <p:nvCxnSpPr>
            <p:cNvPr id="69" name="直接连接符 68"/>
            <p:cNvCxnSpPr/>
            <p:nvPr>
              <p:custDataLst>
                <p:tags r:id="rId25"/>
              </p:custDataLst>
            </p:nvPr>
          </p:nvCxnSpPr>
          <p:spPr>
            <a:xfrm>
              <a:off x="6895" y="1800"/>
              <a:ext cx="40" cy="286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26"/>
              </p:custDataLst>
            </p:nvPr>
          </p:nvCxnSpPr>
          <p:spPr>
            <a:xfrm>
              <a:off x="6767" y="1800"/>
              <a:ext cx="0" cy="592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>
              <p:custDataLst>
                <p:tags r:id="rId27"/>
              </p:custDataLst>
            </p:nvPr>
          </p:nvCxnSpPr>
          <p:spPr>
            <a:xfrm>
              <a:off x="6825" y="4630"/>
              <a:ext cx="460" cy="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371715" y="2525395"/>
            <a:ext cx="521335" cy="2363470"/>
            <a:chOff x="3586" y="2282"/>
            <a:chExt cx="821" cy="3722"/>
          </a:xfrm>
        </p:grpSpPr>
        <p:sp>
          <p:nvSpPr>
            <p:cNvPr id="68" name="矩形 67"/>
            <p:cNvSpPr/>
            <p:nvPr>
              <p:custDataLst>
                <p:tags r:id="rId28"/>
              </p:custDataLst>
            </p:nvPr>
          </p:nvSpPr>
          <p:spPr>
            <a:xfrm>
              <a:off x="3586" y="5667"/>
              <a:ext cx="510" cy="3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79" name="矩形 78"/>
            <p:cNvSpPr/>
            <p:nvPr>
              <p:custDataLst>
                <p:tags r:id="rId29"/>
              </p:custDataLst>
            </p:nvPr>
          </p:nvSpPr>
          <p:spPr>
            <a:xfrm>
              <a:off x="4021" y="2282"/>
              <a:ext cx="120" cy="37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grpSp>
          <p:nvGrpSpPr>
            <p:cNvPr id="82" name="组合 81"/>
            <p:cNvGrpSpPr/>
            <p:nvPr/>
          </p:nvGrpSpPr>
          <p:grpSpPr>
            <a:xfrm rot="0">
              <a:off x="3897" y="2743"/>
              <a:ext cx="510" cy="266"/>
              <a:chOff x="13132" y="2952"/>
              <a:chExt cx="664" cy="266"/>
            </a:xfrm>
          </p:grpSpPr>
          <p:sp>
            <p:nvSpPr>
              <p:cNvPr id="80" name="矩形 79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13451" y="2830"/>
                <a:ext cx="180" cy="51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800"/>
              </a:p>
            </p:txBody>
          </p:sp>
          <p:sp>
            <p:nvSpPr>
              <p:cNvPr id="81" name="矩形 80"/>
              <p:cNvSpPr/>
              <p:nvPr>
                <p:custDataLst>
                  <p:tags r:id="rId31"/>
                </p:custDataLst>
              </p:nvPr>
            </p:nvSpPr>
            <p:spPr>
              <a:xfrm rot="10800000">
                <a:off x="13132" y="2952"/>
                <a:ext cx="214" cy="2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800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595745" y="3291205"/>
            <a:ext cx="1094740" cy="962025"/>
            <a:chOff x="2364" y="3488"/>
            <a:chExt cx="1724" cy="1515"/>
          </a:xfrm>
        </p:grpSpPr>
        <p:sp>
          <p:nvSpPr>
            <p:cNvPr id="92" name="文本框 91"/>
            <p:cNvSpPr txBox="1"/>
            <p:nvPr>
              <p:custDataLst>
                <p:tags r:id="rId32"/>
              </p:custDataLst>
            </p:nvPr>
          </p:nvSpPr>
          <p:spPr>
            <a:xfrm>
              <a:off x="2364" y="3488"/>
              <a:ext cx="1436" cy="9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飞轮盘</a:t>
              </a:r>
              <a:endParaRPr lang="zh-CN" altLang="en-US" sz="12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Flywheel disk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145" name="直接连接符 144"/>
            <p:cNvCxnSpPr>
              <a:stCxn id="92" idx="2"/>
            </p:cNvCxnSpPr>
            <p:nvPr>
              <p:custDataLst>
                <p:tags r:id="rId33"/>
              </p:custDataLst>
            </p:nvPr>
          </p:nvCxnSpPr>
          <p:spPr>
            <a:xfrm>
              <a:off x="3082" y="4407"/>
              <a:ext cx="1006" cy="596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112125" y="1977390"/>
            <a:ext cx="576580" cy="620395"/>
            <a:chOff x="4752" y="1419"/>
            <a:chExt cx="908" cy="977"/>
          </a:xfrm>
        </p:grpSpPr>
        <p:sp>
          <p:nvSpPr>
            <p:cNvPr id="136" name="文本框 135"/>
            <p:cNvSpPr txBox="1"/>
            <p:nvPr>
              <p:custDataLst>
                <p:tags r:id="rId34"/>
              </p:custDataLst>
            </p:nvPr>
          </p:nvSpPr>
          <p:spPr>
            <a:xfrm>
              <a:off x="4752" y="1419"/>
              <a:ext cx="908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外壳</a:t>
              </a:r>
              <a:endPara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ull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57" name="直接连接符 156"/>
            <p:cNvCxnSpPr>
              <a:stCxn id="136" idx="2"/>
            </p:cNvCxnSpPr>
            <p:nvPr>
              <p:custDataLst>
                <p:tags r:id="rId35"/>
              </p:custDataLst>
            </p:nvPr>
          </p:nvCxnSpPr>
          <p:spPr>
            <a:xfrm flipH="1">
              <a:off x="5138" y="2096"/>
              <a:ext cx="68" cy="301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9934575" y="2125345"/>
            <a:ext cx="1363980" cy="1062355"/>
            <a:chOff x="7622" y="1652"/>
            <a:chExt cx="2148" cy="1673"/>
          </a:xfrm>
        </p:grpSpPr>
        <p:sp>
          <p:nvSpPr>
            <p:cNvPr id="94" name="文本框 93"/>
            <p:cNvSpPr txBox="1"/>
            <p:nvPr>
              <p:custDataLst>
                <p:tags r:id="rId36"/>
              </p:custDataLst>
            </p:nvPr>
          </p:nvSpPr>
          <p:spPr>
            <a:xfrm>
              <a:off x="7622" y="1652"/>
              <a:ext cx="2149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泵轮</a:t>
              </a:r>
              <a:endPara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</a:t>
              </a:r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ump impeller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59" name="直接连接符 158"/>
            <p:cNvCxnSpPr>
              <a:stCxn id="94" idx="2"/>
            </p:cNvCxnSpPr>
            <p:nvPr>
              <p:custDataLst>
                <p:tags r:id="rId37"/>
              </p:custDataLst>
            </p:nvPr>
          </p:nvCxnSpPr>
          <p:spPr>
            <a:xfrm flipH="1">
              <a:off x="7622" y="2329"/>
              <a:ext cx="1075" cy="997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0452735" y="2845435"/>
            <a:ext cx="1289050" cy="902335"/>
            <a:chOff x="8438" y="2786"/>
            <a:chExt cx="2030" cy="1421"/>
          </a:xfrm>
        </p:grpSpPr>
        <p:sp>
          <p:nvSpPr>
            <p:cNvPr id="135" name="文本框 134"/>
            <p:cNvSpPr txBox="1"/>
            <p:nvPr>
              <p:custDataLst>
                <p:tags r:id="rId38"/>
              </p:custDataLst>
            </p:nvPr>
          </p:nvSpPr>
          <p:spPr>
            <a:xfrm>
              <a:off x="8628" y="2786"/>
              <a:ext cx="1841" cy="9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变速器壳</a:t>
              </a:r>
              <a:endPara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Transmission housing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60" name="直接连接符 159"/>
            <p:cNvCxnSpPr>
              <a:stCxn id="135" idx="2"/>
            </p:cNvCxnSpPr>
            <p:nvPr>
              <p:custDataLst>
                <p:tags r:id="rId39"/>
              </p:custDataLst>
            </p:nvPr>
          </p:nvCxnSpPr>
          <p:spPr>
            <a:xfrm flipH="1">
              <a:off x="8438" y="3705"/>
              <a:ext cx="1111" cy="503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141970" y="2771140"/>
            <a:ext cx="1852930" cy="1882140"/>
            <a:chOff x="4799" y="2669"/>
            <a:chExt cx="2918" cy="2964"/>
          </a:xfrm>
        </p:grpSpPr>
        <p:cxnSp>
          <p:nvCxnSpPr>
            <p:cNvPr id="3" name="直接连接符 2"/>
            <p:cNvCxnSpPr/>
            <p:nvPr>
              <p:custDataLst>
                <p:tags r:id="rId40"/>
              </p:custDataLst>
            </p:nvPr>
          </p:nvCxnSpPr>
          <p:spPr>
            <a:xfrm flipH="1">
              <a:off x="5506" y="4993"/>
              <a:ext cx="14" cy="641"/>
            </a:xfrm>
            <a:prstGeom prst="line">
              <a:avLst/>
            </a:prstGeom>
            <a:ln w="920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/>
            <p:cNvGrpSpPr/>
            <p:nvPr/>
          </p:nvGrpSpPr>
          <p:grpSpPr>
            <a:xfrm>
              <a:off x="4799" y="2669"/>
              <a:ext cx="2918" cy="2704"/>
              <a:chOff x="4799" y="2669"/>
              <a:chExt cx="2918" cy="2704"/>
            </a:xfrm>
          </p:grpSpPr>
          <p:sp>
            <p:nvSpPr>
              <p:cNvPr id="12" name="空心弧 11"/>
              <p:cNvSpPr/>
              <p:nvPr>
                <p:custDataLst>
                  <p:tags r:id="rId41"/>
                </p:custDataLst>
              </p:nvPr>
            </p:nvSpPr>
            <p:spPr>
              <a:xfrm rot="16200000">
                <a:off x="5039" y="2695"/>
                <a:ext cx="2704" cy="2653"/>
              </a:xfrm>
              <a:prstGeom prst="blockArc">
                <a:avLst>
                  <a:gd name="adj1" fmla="val 13108129"/>
                  <a:gd name="adj2" fmla="val 7655"/>
                  <a:gd name="adj3" fmla="val 34618"/>
                </a:avLst>
              </a:prstGeom>
              <a:gradFill>
                <a:gsLst>
                  <a:gs pos="0">
                    <a:srgbClr val="14CD68"/>
                  </a:gs>
                  <a:gs pos="63000">
                    <a:srgbClr val="0B6E38"/>
                  </a:gs>
                </a:gsLst>
                <a:lin ang="5400000" scaled="0"/>
              </a:gradFill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直接连接符 73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4799" y="5210"/>
                <a:ext cx="668" cy="5"/>
              </a:xfrm>
              <a:prstGeom prst="line">
                <a:avLst/>
              </a:prstGeom>
              <a:ln w="920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7994015" y="4621530"/>
            <a:ext cx="2631440" cy="271145"/>
            <a:chOff x="4566" y="5583"/>
            <a:chExt cx="4144" cy="427"/>
          </a:xfrm>
        </p:grpSpPr>
        <p:sp>
          <p:nvSpPr>
            <p:cNvPr id="15" name="矩形 14"/>
            <p:cNvSpPr/>
            <p:nvPr>
              <p:custDataLst>
                <p:tags r:id="rId43"/>
              </p:custDataLst>
            </p:nvPr>
          </p:nvSpPr>
          <p:spPr>
            <a:xfrm rot="16200000">
              <a:off x="6579" y="3885"/>
              <a:ext cx="113" cy="4139"/>
            </a:xfrm>
            <a:prstGeom prst="rect">
              <a:avLst/>
            </a:prstGeom>
            <a:gradFill flip="none">
              <a:gsLst>
                <a:gs pos="55000">
                  <a:schemeClr val="tx1">
                    <a:lumMod val="75000"/>
                    <a:lumOff val="25000"/>
                  </a:schemeClr>
                </a:gs>
                <a:gs pos="91000">
                  <a:schemeClr val="bg1">
                    <a:lumMod val="75000"/>
                  </a:schemeClr>
                </a:gs>
              </a:gsLst>
              <a:lin ang="5400000" scaled="0"/>
            </a:gradFill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3" name="矩形 12"/>
            <p:cNvSpPr/>
            <p:nvPr>
              <p:custDataLst>
                <p:tags r:id="rId44"/>
              </p:custDataLst>
            </p:nvPr>
          </p:nvSpPr>
          <p:spPr>
            <a:xfrm rot="16200000">
              <a:off x="6670" y="3655"/>
              <a:ext cx="113" cy="3969"/>
            </a:xfrm>
            <a:prstGeom prst="rect">
              <a:avLst/>
            </a:prstGeom>
            <a:gradFill flip="none">
              <a:gsLst>
                <a:gs pos="55000">
                  <a:schemeClr val="tx1">
                    <a:lumMod val="75000"/>
                    <a:lumOff val="25000"/>
                  </a:schemeClr>
                </a:gs>
                <a:gs pos="91000">
                  <a:schemeClr val="bg1">
                    <a:lumMod val="75000"/>
                  </a:schemeClr>
                </a:gs>
              </a:gsLst>
              <a:lin ang="5400000" scaled="0"/>
            </a:gradFill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7" name="矩形 16"/>
            <p:cNvSpPr/>
            <p:nvPr>
              <p:custDataLst>
                <p:tags r:id="rId45"/>
              </p:custDataLst>
            </p:nvPr>
          </p:nvSpPr>
          <p:spPr>
            <a:xfrm rot="16200000">
              <a:off x="6454" y="3739"/>
              <a:ext cx="379" cy="4089"/>
            </a:xfrm>
            <a:prstGeom prst="rect">
              <a:avLst/>
            </a:prstGeom>
            <a:gradFill flip="none">
              <a:gsLst>
                <a:gs pos="55000">
                  <a:schemeClr val="tx1">
                    <a:lumMod val="75000"/>
                    <a:lumOff val="25000"/>
                  </a:schemeClr>
                </a:gs>
                <a:gs pos="91000">
                  <a:schemeClr val="bg1">
                    <a:lumMod val="75000"/>
                  </a:schemeClr>
                </a:gs>
              </a:gsLst>
              <a:lin ang="5400000" scaled="0"/>
            </a:gradFill>
            <a:ln w="82550" cap="rnd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34960" y="4893945"/>
            <a:ext cx="1507490" cy="832485"/>
            <a:chOff x="4473" y="6012"/>
            <a:chExt cx="2374" cy="1311"/>
          </a:xfrm>
        </p:grpSpPr>
        <p:sp>
          <p:nvSpPr>
            <p:cNvPr id="137" name="文本框 136"/>
            <p:cNvSpPr txBox="1"/>
            <p:nvPr>
              <p:custDataLst>
                <p:tags r:id="rId46"/>
              </p:custDataLst>
            </p:nvPr>
          </p:nvSpPr>
          <p:spPr>
            <a:xfrm>
              <a:off x="4473" y="6405"/>
              <a:ext cx="2374" cy="9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变速器输入轴</a:t>
              </a:r>
              <a:endParaRPr lang="zh-CN" altLang="en-US" sz="12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Transmission input shaft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161" name="直接连接符 160"/>
            <p:cNvCxnSpPr>
              <a:stCxn id="137" idx="0"/>
            </p:cNvCxnSpPr>
            <p:nvPr>
              <p:custDataLst>
                <p:tags r:id="rId47"/>
              </p:custDataLst>
            </p:nvPr>
          </p:nvCxnSpPr>
          <p:spPr>
            <a:xfrm flipH="1" flipV="1">
              <a:off x="5536" y="6012"/>
              <a:ext cx="124" cy="393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543675" y="1977390"/>
            <a:ext cx="1604010" cy="935355"/>
            <a:chOff x="2282" y="1419"/>
            <a:chExt cx="2526" cy="1473"/>
          </a:xfrm>
        </p:grpSpPr>
        <p:sp>
          <p:nvSpPr>
            <p:cNvPr id="25" name="文本框 24"/>
            <p:cNvSpPr txBox="1"/>
            <p:nvPr>
              <p:custDataLst>
                <p:tags r:id="rId48"/>
              </p:custDataLst>
            </p:nvPr>
          </p:nvSpPr>
          <p:spPr>
            <a:xfrm>
              <a:off x="2282" y="1419"/>
              <a:ext cx="2218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锁止离合器（</a:t>
              </a:r>
              <a:r>
                <a:rPr lang="en-US" altLang="zh-CN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TCC)</a:t>
              </a:r>
              <a:endPara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Lockup clutch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>
              <a:stCxn id="25" idx="2"/>
            </p:cNvCxnSpPr>
            <p:nvPr>
              <p:custDataLst>
                <p:tags r:id="rId49"/>
              </p:custDataLst>
            </p:nvPr>
          </p:nvCxnSpPr>
          <p:spPr>
            <a:xfrm>
              <a:off x="3391" y="2096"/>
              <a:ext cx="1417" cy="796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8838565" y="1962150"/>
            <a:ext cx="886460" cy="1045845"/>
            <a:chOff x="5896" y="1395"/>
            <a:chExt cx="1396" cy="1647"/>
          </a:xfrm>
        </p:grpSpPr>
        <p:sp>
          <p:nvSpPr>
            <p:cNvPr id="134" name="文本框 133"/>
            <p:cNvSpPr txBox="1"/>
            <p:nvPr>
              <p:custDataLst>
                <p:tags r:id="rId50"/>
              </p:custDataLst>
            </p:nvPr>
          </p:nvSpPr>
          <p:spPr>
            <a:xfrm>
              <a:off x="5896" y="1395"/>
              <a:ext cx="1397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涡轮</a:t>
              </a:r>
              <a:endPara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</a:t>
              </a:r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urbine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58" name="直接连接符 157"/>
            <p:cNvCxnSpPr>
              <a:stCxn id="134" idx="2"/>
            </p:cNvCxnSpPr>
            <p:nvPr>
              <p:custDataLst>
                <p:tags r:id="rId51"/>
              </p:custDataLst>
            </p:nvPr>
          </p:nvCxnSpPr>
          <p:spPr>
            <a:xfrm flipH="1">
              <a:off x="6068" y="2072"/>
              <a:ext cx="527" cy="97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9310370" y="4173220"/>
            <a:ext cx="1263015" cy="1400175"/>
            <a:chOff x="9357" y="6619"/>
            <a:chExt cx="1989" cy="2205"/>
          </a:xfrm>
        </p:grpSpPr>
        <p:sp>
          <p:nvSpPr>
            <p:cNvPr id="141" name="文本框 140"/>
            <p:cNvSpPr txBox="1"/>
            <p:nvPr>
              <p:custDataLst>
                <p:tags r:id="rId52"/>
              </p:custDataLst>
            </p:nvPr>
          </p:nvSpPr>
          <p:spPr>
            <a:xfrm>
              <a:off x="9716" y="8147"/>
              <a:ext cx="1630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导轮</a:t>
              </a:r>
              <a:endParaRPr lang="zh-CN" altLang="en-US" sz="12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Guide wheel</a:t>
              </a:r>
              <a:endParaRPr sz="1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155" name="直接连接符 154"/>
            <p:cNvCxnSpPr>
              <a:stCxn id="141" idx="0"/>
            </p:cNvCxnSpPr>
            <p:nvPr>
              <p:custDataLst>
                <p:tags r:id="rId53"/>
              </p:custDataLst>
            </p:nvPr>
          </p:nvCxnSpPr>
          <p:spPr>
            <a:xfrm flipH="1" flipV="1">
              <a:off x="9357" y="6619"/>
              <a:ext cx="1174" cy="1528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54"/>
            </p:custDataLst>
          </p:nvPr>
        </p:nvSpPr>
        <p:spPr>
          <a:xfrm>
            <a:off x="988060" y="1530350"/>
            <a:ext cx="41122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三个主要元件：泵轮、涡轮、导轮。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泵轮通过外壳连接大飞轮</a:t>
            </a:r>
            <a:endParaRPr lang="zh-CN" altLang="en-US"/>
          </a:p>
          <a:p>
            <a:r>
              <a:rPr lang="zh-CN" altLang="en-US"/>
              <a:t>涡轮连接变速器输入轴</a:t>
            </a:r>
            <a:endParaRPr lang="zh-CN" altLang="en-US"/>
          </a:p>
          <a:p>
            <a:r>
              <a:rPr lang="zh-CN" altLang="en-US"/>
              <a:t>导轮中心位置连接变速器外壳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液力自动变速器运行过程中，即便是液力变矩器处于耦合工况，泵轮与涡轮之间仍存在大约3-6%的滑差，造成效率损失，经实验表明这部分损失能达到</a:t>
            </a:r>
            <a:r>
              <a:rPr lang="en-US" altLang="zh-CN">
                <a:sym typeface="+mn-ea"/>
              </a:rPr>
              <a:t>5%-15%</a:t>
            </a:r>
            <a:r>
              <a:rPr lang="zh-CN" altLang="en-US">
                <a:sym typeface="+mn-ea"/>
              </a:rPr>
              <a:t>，都变成了热量，如果采取技术措施将其消除，则可在怠速或巡航时提高燃油经济性5%左右。</a:t>
            </a:r>
            <a:endParaRPr lang="zh-CN" altLang="en-US"/>
          </a:p>
        </p:txBody>
      </p:sp>
    </p:spTree>
    <p:custDataLst>
      <p:tags r:id="rId5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8760460" y="1844675"/>
            <a:ext cx="1249680" cy="5378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411480"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纯液控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锁止离合器的控制原理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63"/>
          <p:cNvCxnSpPr/>
          <p:nvPr>
            <p:custDataLst>
              <p:tags r:id="rId8"/>
            </p:custDataLst>
          </p:nvPr>
        </p:nvCxnSpPr>
        <p:spPr>
          <a:xfrm flipH="1">
            <a:off x="3065780" y="4103370"/>
            <a:ext cx="8890" cy="407035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 rot="0">
            <a:off x="2963545" y="2442845"/>
            <a:ext cx="1798955" cy="1831340"/>
            <a:chOff x="5787" y="1636"/>
            <a:chExt cx="3359" cy="2845"/>
          </a:xfrm>
        </p:grpSpPr>
        <p:sp>
          <p:nvSpPr>
            <p:cNvPr id="66" name="空心弧 65"/>
            <p:cNvSpPr/>
            <p:nvPr>
              <p:custDataLst>
                <p:tags r:id="rId9"/>
              </p:custDataLst>
            </p:nvPr>
          </p:nvSpPr>
          <p:spPr>
            <a:xfrm rot="3060000">
              <a:off x="5900" y="1523"/>
              <a:ext cx="2845" cy="3071"/>
            </a:xfrm>
            <a:prstGeom prst="blockArc">
              <a:avLst>
                <a:gd name="adj1" fmla="val 13191654"/>
                <a:gd name="adj2" fmla="val 7655"/>
                <a:gd name="adj3" fmla="val 34618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35000">
                  <a:schemeClr val="accent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直接连接符 66"/>
            <p:cNvCxnSpPr/>
            <p:nvPr>
              <p:custDataLst>
                <p:tags r:id="rId10"/>
              </p:custDataLst>
            </p:nvPr>
          </p:nvCxnSpPr>
          <p:spPr>
            <a:xfrm>
              <a:off x="8339" y="4363"/>
              <a:ext cx="807" cy="7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11"/>
              </p:custDataLst>
            </p:nvPr>
          </p:nvCxnSpPr>
          <p:spPr>
            <a:xfrm flipH="1">
              <a:off x="8361" y="4101"/>
              <a:ext cx="13" cy="326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连接符 76"/>
          <p:cNvCxnSpPr/>
          <p:nvPr>
            <p:custDataLst>
              <p:tags r:id="rId12"/>
            </p:custDataLst>
          </p:nvPr>
        </p:nvCxnSpPr>
        <p:spPr>
          <a:xfrm flipH="1">
            <a:off x="2289175" y="4257040"/>
            <a:ext cx="95250" cy="295275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13"/>
            </p:custDataLst>
          </p:nvPr>
        </p:nvCxnSpPr>
        <p:spPr>
          <a:xfrm flipH="1">
            <a:off x="2382520" y="2460625"/>
            <a:ext cx="0" cy="1800000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14"/>
            </p:custDataLst>
          </p:nvPr>
        </p:nvCxnSpPr>
        <p:spPr>
          <a:xfrm>
            <a:off x="2384425" y="2466340"/>
            <a:ext cx="1400175" cy="0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15"/>
            </p:custDataLst>
          </p:nvPr>
        </p:nvCxnSpPr>
        <p:spPr>
          <a:xfrm>
            <a:off x="2288540" y="4547870"/>
            <a:ext cx="635" cy="180975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>
            <p:custDataLst>
              <p:tags r:id="rId16"/>
            </p:custDataLst>
          </p:nvPr>
        </p:nvSpPr>
        <p:spPr>
          <a:xfrm>
            <a:off x="1846580" y="4531360"/>
            <a:ext cx="324000" cy="213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矩形 85"/>
          <p:cNvSpPr/>
          <p:nvPr>
            <p:custDataLst>
              <p:tags r:id="rId17"/>
            </p:custDataLst>
          </p:nvPr>
        </p:nvSpPr>
        <p:spPr>
          <a:xfrm>
            <a:off x="2122805" y="2381885"/>
            <a:ext cx="76200" cy="2363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>
            <p:custDataLst>
              <p:tags r:id="rId18"/>
            </p:custDataLst>
          </p:nvPr>
        </p:nvSpPr>
        <p:spPr>
          <a:xfrm>
            <a:off x="1070610" y="3147695"/>
            <a:ext cx="91186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飞轮盘</a:t>
            </a:r>
            <a:endParaRPr lang="zh-CN" altLang="en-US" sz="1200" b="1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  <a:p>
            <a:pPr algn="ctr"/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Flywheel disk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88" name="文本框 87"/>
          <p:cNvSpPr txBox="1"/>
          <p:nvPr>
            <p:custDataLst>
              <p:tags r:id="rId19"/>
            </p:custDataLst>
          </p:nvPr>
        </p:nvSpPr>
        <p:spPr>
          <a:xfrm>
            <a:off x="4409440" y="1981835"/>
            <a:ext cx="136461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泵轮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ump impeller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 rot="0">
            <a:off x="3465195" y="3521710"/>
            <a:ext cx="1744980" cy="838835"/>
            <a:chOff x="8912" y="3338"/>
            <a:chExt cx="2748" cy="1321"/>
          </a:xfrm>
        </p:grpSpPr>
        <p:sp>
          <p:nvSpPr>
            <p:cNvPr id="90" name="流程图: 手动操作 89"/>
            <p:cNvSpPr/>
            <p:nvPr>
              <p:custDataLst>
                <p:tags r:id="rId20"/>
              </p:custDataLst>
            </p:nvPr>
          </p:nvSpPr>
          <p:spPr>
            <a:xfrm rot="10800000">
              <a:off x="8912" y="3713"/>
              <a:ext cx="907" cy="567"/>
            </a:xfrm>
            <a:prstGeom prst="flowChartManualOperation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825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>
              <p:custDataLst>
                <p:tags r:id="rId21"/>
              </p:custDataLst>
            </p:nvPr>
          </p:nvSpPr>
          <p:spPr>
            <a:xfrm rot="16200000">
              <a:off x="9209" y="4186"/>
              <a:ext cx="283" cy="567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96000">
                  <a:schemeClr val="bg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3" name="直接连接符 92"/>
            <p:cNvCxnSpPr/>
            <p:nvPr>
              <p:custDataLst>
                <p:tags r:id="rId22"/>
              </p:custDataLst>
            </p:nvPr>
          </p:nvCxnSpPr>
          <p:spPr>
            <a:xfrm flipV="1">
              <a:off x="9423" y="4578"/>
              <a:ext cx="1840" cy="21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>
              <p:custDataLst>
                <p:tags r:id="rId23"/>
              </p:custDataLst>
            </p:nvPr>
          </p:nvCxnSpPr>
          <p:spPr>
            <a:xfrm flipH="1">
              <a:off x="11238" y="3353"/>
              <a:ext cx="17" cy="1306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>
              <p:custDataLst>
                <p:tags r:id="rId24"/>
              </p:custDataLst>
            </p:nvPr>
          </p:nvCxnSpPr>
          <p:spPr>
            <a:xfrm>
              <a:off x="11268" y="3338"/>
              <a:ext cx="392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>
              <p:custDataLst>
                <p:tags r:id="rId25"/>
              </p:custDataLst>
            </p:nvPr>
          </p:nvCxnSpPr>
          <p:spPr>
            <a:xfrm>
              <a:off x="11270" y="3605"/>
              <a:ext cx="375" cy="3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>
              <p:custDataLst>
                <p:tags r:id="rId26"/>
              </p:custDataLst>
            </p:nvPr>
          </p:nvCxnSpPr>
          <p:spPr>
            <a:xfrm>
              <a:off x="11300" y="3923"/>
              <a:ext cx="360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>
              <p:custDataLst>
                <p:tags r:id="rId27"/>
              </p:custDataLst>
            </p:nvPr>
          </p:nvCxnSpPr>
          <p:spPr>
            <a:xfrm>
              <a:off x="11285" y="4232"/>
              <a:ext cx="345" cy="31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 rot="0">
            <a:off x="2633345" y="2623185"/>
            <a:ext cx="198755" cy="1527175"/>
            <a:chOff x="6767" y="1800"/>
            <a:chExt cx="518" cy="2860"/>
          </a:xfrm>
        </p:grpSpPr>
        <p:cxnSp>
          <p:nvCxnSpPr>
            <p:cNvPr id="101" name="直接连接符 100"/>
            <p:cNvCxnSpPr/>
            <p:nvPr>
              <p:custDataLst>
                <p:tags r:id="rId28"/>
              </p:custDataLst>
            </p:nvPr>
          </p:nvCxnSpPr>
          <p:spPr>
            <a:xfrm>
              <a:off x="6895" y="1800"/>
              <a:ext cx="40" cy="286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>
              <p:custDataLst>
                <p:tags r:id="rId29"/>
              </p:custDataLst>
            </p:nvPr>
          </p:nvCxnSpPr>
          <p:spPr>
            <a:xfrm>
              <a:off x="6767" y="1800"/>
              <a:ext cx="0" cy="592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>
              <p:custDataLst>
                <p:tags r:id="rId30"/>
              </p:custDataLst>
            </p:nvPr>
          </p:nvCxnSpPr>
          <p:spPr>
            <a:xfrm>
              <a:off x="6825" y="4630"/>
              <a:ext cx="460" cy="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矩形 103"/>
          <p:cNvSpPr/>
          <p:nvPr>
            <p:custDataLst>
              <p:tags r:id="rId31"/>
            </p:custDataLst>
          </p:nvPr>
        </p:nvSpPr>
        <p:spPr>
          <a:xfrm rot="16200000">
            <a:off x="3747012" y="3399667"/>
            <a:ext cx="72000" cy="2628265"/>
          </a:xfrm>
          <a:prstGeom prst="rect">
            <a:avLst/>
          </a:prstGeom>
          <a:gradFill flip="none">
            <a:gsLst>
              <a:gs pos="55000">
                <a:schemeClr val="tx1">
                  <a:lumMod val="75000"/>
                  <a:lumOff val="25000"/>
                </a:schemeClr>
              </a:gs>
              <a:gs pos="91000">
                <a:schemeClr val="bg1">
                  <a:lumMod val="75000"/>
                </a:schemeClr>
              </a:gs>
            </a:gsLst>
            <a:lin ang="5400000" scaled="0"/>
          </a:gradFill>
          <a:ln w="381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文本框 104"/>
          <p:cNvSpPr txBox="1"/>
          <p:nvPr>
            <p:custDataLst>
              <p:tags r:id="rId32"/>
            </p:custDataLst>
          </p:nvPr>
        </p:nvSpPr>
        <p:spPr>
          <a:xfrm>
            <a:off x="5048250" y="2701925"/>
            <a:ext cx="116903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变速器壳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Transmission housing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>
            <p:custDataLst>
              <p:tags r:id="rId33"/>
            </p:custDataLst>
          </p:nvPr>
        </p:nvSpPr>
        <p:spPr>
          <a:xfrm>
            <a:off x="2586990" y="1833880"/>
            <a:ext cx="576580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外壳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ull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 rot="0">
            <a:off x="2044065" y="2674620"/>
            <a:ext cx="324000" cy="168910"/>
            <a:chOff x="13132" y="2952"/>
            <a:chExt cx="664" cy="266"/>
          </a:xfrm>
        </p:grpSpPr>
        <p:sp>
          <p:nvSpPr>
            <p:cNvPr id="108" name="矩形 107"/>
            <p:cNvSpPr/>
            <p:nvPr>
              <p:custDataLst>
                <p:tags r:id="rId34"/>
              </p:custDataLst>
            </p:nvPr>
          </p:nvSpPr>
          <p:spPr>
            <a:xfrm rot="16200000">
              <a:off x="13451" y="2830"/>
              <a:ext cx="180" cy="5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>
              <p:custDataLst>
                <p:tags r:id="rId35"/>
              </p:custDataLst>
            </p:nvPr>
          </p:nvSpPr>
          <p:spPr>
            <a:xfrm rot="10800000">
              <a:off x="13132" y="2952"/>
              <a:ext cx="214" cy="26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>
            <a:stCxn id="87" idx="2"/>
          </p:cNvCxnSpPr>
          <p:nvPr>
            <p:custDataLst>
              <p:tags r:id="rId36"/>
            </p:custDataLst>
          </p:nvPr>
        </p:nvCxnSpPr>
        <p:spPr>
          <a:xfrm>
            <a:off x="1526540" y="3731260"/>
            <a:ext cx="638810" cy="37846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06" idx="2"/>
          </p:cNvCxnSpPr>
          <p:nvPr>
            <p:custDataLst>
              <p:tags r:id="rId37"/>
            </p:custDataLst>
          </p:nvPr>
        </p:nvCxnSpPr>
        <p:spPr>
          <a:xfrm flipH="1">
            <a:off x="2832100" y="2263775"/>
            <a:ext cx="43180" cy="19113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/>
          <p:cNvSpPr txBox="1"/>
          <p:nvPr>
            <p:custDataLst>
              <p:tags r:id="rId38"/>
            </p:custDataLst>
          </p:nvPr>
        </p:nvSpPr>
        <p:spPr>
          <a:xfrm>
            <a:off x="3313430" y="1818640"/>
            <a:ext cx="88709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涡轮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urbine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13" name="直接连接符 112"/>
          <p:cNvCxnSpPr>
            <a:stCxn id="88" idx="2"/>
          </p:cNvCxnSpPr>
          <p:nvPr>
            <p:custDataLst>
              <p:tags r:id="rId39"/>
            </p:custDataLst>
          </p:nvPr>
        </p:nvCxnSpPr>
        <p:spPr>
          <a:xfrm flipH="1">
            <a:off x="4409440" y="2411730"/>
            <a:ext cx="682625" cy="63309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5" idx="2"/>
          </p:cNvCxnSpPr>
          <p:nvPr>
            <p:custDataLst>
              <p:tags r:id="rId40"/>
            </p:custDataLst>
          </p:nvPr>
        </p:nvCxnSpPr>
        <p:spPr>
          <a:xfrm flipH="1">
            <a:off x="4927600" y="3285490"/>
            <a:ext cx="705485" cy="31940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14"/>
          <p:cNvGrpSpPr/>
          <p:nvPr/>
        </p:nvGrpSpPr>
        <p:grpSpPr>
          <a:xfrm>
            <a:off x="2409825" y="4750435"/>
            <a:ext cx="1507490" cy="832485"/>
            <a:chOff x="4473" y="6012"/>
            <a:chExt cx="2374" cy="1311"/>
          </a:xfrm>
        </p:grpSpPr>
        <p:sp>
          <p:nvSpPr>
            <p:cNvPr id="116" name="文本框 115"/>
            <p:cNvSpPr txBox="1"/>
            <p:nvPr>
              <p:custDataLst>
                <p:tags r:id="rId41"/>
              </p:custDataLst>
            </p:nvPr>
          </p:nvSpPr>
          <p:spPr>
            <a:xfrm>
              <a:off x="4473" y="6405"/>
              <a:ext cx="2374" cy="9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变速器输入轴</a:t>
              </a:r>
              <a:endParaRPr lang="zh-CN" altLang="en-US" sz="1200" b="1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Transmission input shaft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117" name="直接连接符 116"/>
            <p:cNvCxnSpPr>
              <a:stCxn id="116" idx="0"/>
            </p:cNvCxnSpPr>
            <p:nvPr>
              <p:custDataLst>
                <p:tags r:id="rId42"/>
              </p:custDataLst>
            </p:nvPr>
          </p:nvCxnSpPr>
          <p:spPr>
            <a:xfrm flipH="1" flipV="1">
              <a:off x="5536" y="6012"/>
              <a:ext cx="124" cy="393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117"/>
          <p:cNvGrpSpPr/>
          <p:nvPr/>
        </p:nvGrpSpPr>
        <p:grpSpPr>
          <a:xfrm>
            <a:off x="6275070" y="3676015"/>
            <a:ext cx="392430" cy="1860210"/>
            <a:chOff x="12345" y="2500"/>
            <a:chExt cx="618" cy="2929"/>
          </a:xfrm>
        </p:grpSpPr>
        <p:sp>
          <p:nvSpPr>
            <p:cNvPr id="119" name="矩形 118"/>
            <p:cNvSpPr/>
            <p:nvPr>
              <p:custDataLst>
                <p:tags r:id="rId43"/>
              </p:custDataLst>
            </p:nvPr>
          </p:nvSpPr>
          <p:spPr>
            <a:xfrm>
              <a:off x="12565" y="4391"/>
              <a:ext cx="210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>
              <p:custDataLst>
                <p:tags r:id="rId44"/>
              </p:custDataLst>
            </p:nvPr>
          </p:nvSpPr>
          <p:spPr>
            <a:xfrm>
              <a:off x="12527" y="5146"/>
              <a:ext cx="283" cy="28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>
              <p:custDataLst>
                <p:tags r:id="rId45"/>
              </p:custDataLst>
            </p:nvPr>
          </p:nvSpPr>
          <p:spPr>
            <a:xfrm>
              <a:off x="12557" y="3826"/>
              <a:ext cx="210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>
              <p:custDataLst>
                <p:tags r:id="rId46"/>
              </p:custDataLst>
            </p:nvPr>
          </p:nvSpPr>
          <p:spPr>
            <a:xfrm>
              <a:off x="12496" y="3285"/>
              <a:ext cx="314" cy="39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>
              <p:custDataLst>
                <p:tags r:id="rId47"/>
              </p:custDataLst>
            </p:nvPr>
          </p:nvSpPr>
          <p:spPr>
            <a:xfrm rot="16200000">
              <a:off x="12424" y="3378"/>
              <a:ext cx="454" cy="61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矩形 123"/>
            <p:cNvSpPr/>
            <p:nvPr>
              <p:custDataLst>
                <p:tags r:id="rId48"/>
              </p:custDataLst>
            </p:nvPr>
          </p:nvSpPr>
          <p:spPr>
            <a:xfrm rot="16200000">
              <a:off x="12563" y="4118"/>
              <a:ext cx="180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>
              <p:custDataLst>
                <p:tags r:id="rId49"/>
              </p:custDataLst>
            </p:nvPr>
          </p:nvSpPr>
          <p:spPr>
            <a:xfrm rot="16200000">
              <a:off x="12500" y="4813"/>
              <a:ext cx="340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2495" y="2500"/>
              <a:ext cx="314" cy="779"/>
              <a:chOff x="12495" y="2300"/>
              <a:chExt cx="314" cy="779"/>
            </a:xfrm>
          </p:grpSpPr>
          <p:sp>
            <p:nvSpPr>
              <p:cNvPr id="127" name="椭圆 126"/>
              <p:cNvSpPr/>
              <p:nvPr>
                <p:custDataLst>
                  <p:tags r:id="rId50"/>
                </p:custDataLst>
              </p:nvPr>
            </p:nvSpPr>
            <p:spPr>
              <a:xfrm>
                <a:off x="12570" y="2909"/>
                <a:ext cx="170" cy="17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>
                <p:custDataLst>
                  <p:tags r:id="rId51"/>
                </p:custDataLst>
              </p:nvPr>
            </p:nvSpPr>
            <p:spPr>
              <a:xfrm>
                <a:off x="12570" y="2300"/>
                <a:ext cx="170" cy="17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9" name="矩形 128"/>
              <p:cNvSpPr/>
              <p:nvPr>
                <p:custDataLst>
                  <p:tags r:id="rId52"/>
                </p:custDataLst>
              </p:nvPr>
            </p:nvSpPr>
            <p:spPr>
              <a:xfrm>
                <a:off x="12495" y="2401"/>
                <a:ext cx="315" cy="585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8275320" y="4349115"/>
            <a:ext cx="288290" cy="1371600"/>
            <a:chOff x="13735" y="3430"/>
            <a:chExt cx="454" cy="2160"/>
          </a:xfrm>
        </p:grpSpPr>
        <p:sp>
          <p:nvSpPr>
            <p:cNvPr id="131" name="椭圆 130"/>
            <p:cNvSpPr/>
            <p:nvPr>
              <p:custDataLst>
                <p:tags r:id="rId53"/>
              </p:custDataLst>
            </p:nvPr>
          </p:nvSpPr>
          <p:spPr>
            <a:xfrm>
              <a:off x="13854" y="3430"/>
              <a:ext cx="198" cy="19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7000">
                  <a:srgbClr val="0E2557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13735" y="3550"/>
              <a:ext cx="454" cy="2041"/>
              <a:chOff x="10655" y="1900"/>
              <a:chExt cx="398" cy="1936"/>
            </a:xfrm>
          </p:grpSpPr>
          <p:sp>
            <p:nvSpPr>
              <p:cNvPr id="133" name="梯形 132"/>
              <p:cNvSpPr/>
              <p:nvPr>
                <p:custDataLst>
                  <p:tags r:id="rId54"/>
                </p:custDataLst>
              </p:nvPr>
            </p:nvSpPr>
            <p:spPr>
              <a:xfrm rot="10800000">
                <a:off x="10747" y="3666"/>
                <a:ext cx="227" cy="170"/>
              </a:xfrm>
              <a:prstGeom prst="trapezoid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764" y="2634"/>
                <a:ext cx="180" cy="44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>
                <p:custDataLst>
                  <p:tags r:id="rId56"/>
                </p:custDataLst>
              </p:nvPr>
            </p:nvSpPr>
            <p:spPr>
              <a:xfrm>
                <a:off x="10758" y="1900"/>
                <a:ext cx="180" cy="44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0" name="矩形 139"/>
              <p:cNvSpPr/>
              <p:nvPr>
                <p:custDataLst>
                  <p:tags r:id="rId57"/>
                </p:custDataLst>
              </p:nvPr>
            </p:nvSpPr>
            <p:spPr>
              <a:xfrm>
                <a:off x="10655" y="2340"/>
                <a:ext cx="398" cy="329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>
                <p:custDataLst>
                  <p:tags r:id="rId58"/>
                </p:custDataLst>
              </p:nvPr>
            </p:nvSpPr>
            <p:spPr>
              <a:xfrm>
                <a:off x="10655" y="3030"/>
                <a:ext cx="398" cy="1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>
                <p:custDataLst>
                  <p:tags r:id="rId59"/>
                </p:custDataLst>
              </p:nvPr>
            </p:nvSpPr>
            <p:spPr>
              <a:xfrm>
                <a:off x="10764" y="3186"/>
                <a:ext cx="180" cy="44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8" name="矩形 147"/>
              <p:cNvSpPr/>
              <p:nvPr>
                <p:custDataLst>
                  <p:tags r:id="rId60"/>
                </p:custDataLst>
              </p:nvPr>
            </p:nvSpPr>
            <p:spPr>
              <a:xfrm>
                <a:off x="10655" y="3546"/>
                <a:ext cx="398" cy="1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7000">
                    <a:srgbClr val="0E2557"/>
                  </a:gs>
                </a:gsLst>
                <a:lin ang="108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7421245" y="3775710"/>
            <a:ext cx="600710" cy="1062990"/>
            <a:chOff x="12365" y="4477"/>
            <a:chExt cx="946" cy="1674"/>
          </a:xfrm>
        </p:grpSpPr>
        <p:cxnSp>
          <p:nvCxnSpPr>
            <p:cNvPr id="146" name="直接连接符 145"/>
            <p:cNvCxnSpPr/>
            <p:nvPr>
              <p:custDataLst>
                <p:tags r:id="rId61"/>
              </p:custDataLst>
            </p:nvPr>
          </p:nvCxnSpPr>
          <p:spPr>
            <a:xfrm>
              <a:off x="12365" y="4478"/>
              <a:ext cx="9" cy="15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>
              <p:custDataLst>
                <p:tags r:id="rId62"/>
              </p:custDataLst>
            </p:nvPr>
          </p:nvCxnSpPr>
          <p:spPr>
            <a:xfrm>
              <a:off x="12505" y="4631"/>
              <a:ext cx="9" cy="15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>
              <p:custDataLst>
                <p:tags r:id="rId63"/>
              </p:custDataLst>
            </p:nvPr>
          </p:nvCxnSpPr>
          <p:spPr>
            <a:xfrm flipV="1">
              <a:off x="12365" y="4477"/>
              <a:ext cx="947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>
              <p:custDataLst>
                <p:tags r:id="rId64"/>
              </p:custDataLst>
            </p:nvPr>
          </p:nvCxnSpPr>
          <p:spPr>
            <a:xfrm flipV="1">
              <a:off x="12495" y="4630"/>
              <a:ext cx="810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组合 185"/>
          <p:cNvGrpSpPr/>
          <p:nvPr/>
        </p:nvGrpSpPr>
        <p:grpSpPr>
          <a:xfrm>
            <a:off x="8307070" y="4139565"/>
            <a:ext cx="218440" cy="570865"/>
            <a:chOff x="13760" y="5050"/>
            <a:chExt cx="344" cy="899"/>
          </a:xfrm>
        </p:grpSpPr>
        <p:cxnSp>
          <p:nvCxnSpPr>
            <p:cNvPr id="188" name="直接连接符 187"/>
            <p:cNvCxnSpPr/>
            <p:nvPr>
              <p:custDataLst>
                <p:tags r:id="rId65"/>
              </p:custDataLst>
            </p:nvPr>
          </p:nvCxnSpPr>
          <p:spPr>
            <a:xfrm flipH="1">
              <a:off x="13760" y="5050"/>
              <a:ext cx="10" cy="890"/>
            </a:xfrm>
            <a:prstGeom prst="line">
              <a:avLst/>
            </a:prstGeom>
            <a:ln w="53975">
              <a:solidFill>
                <a:srgbClr val="00B050"/>
              </a:solidFill>
              <a:prstDash val="sysDot"/>
            </a:ln>
            <a:scene3d>
              <a:camera prst="orthographicFront"/>
              <a:lightRig rig="twoPt" dir="t">
                <a:rot lat="0" lon="0" rev="0"/>
              </a:lightRig>
            </a:scene3d>
            <a:sp3d prstMaterial="plastic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>
              <p:custDataLst>
                <p:tags r:id="rId66"/>
              </p:custDataLst>
            </p:nvPr>
          </p:nvCxnSpPr>
          <p:spPr>
            <a:xfrm flipH="1">
              <a:off x="14094" y="5059"/>
              <a:ext cx="10" cy="890"/>
            </a:xfrm>
            <a:prstGeom prst="line">
              <a:avLst/>
            </a:prstGeom>
            <a:ln w="53975">
              <a:solidFill>
                <a:srgbClr val="00B050"/>
              </a:solidFill>
              <a:prstDash val="sysDot"/>
            </a:ln>
            <a:scene3d>
              <a:camera prst="orthographicFront"/>
              <a:lightRig rig="twoPt" dir="t">
                <a:rot lat="0" lon="0" rev="0"/>
              </a:lightRig>
            </a:scene3d>
            <a:sp3d prstMaterial="plastic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>
            <a:off x="6315075" y="3898265"/>
            <a:ext cx="304800" cy="365760"/>
            <a:chOff x="10623" y="4670"/>
            <a:chExt cx="480" cy="576"/>
          </a:xfrm>
        </p:grpSpPr>
        <p:cxnSp>
          <p:nvCxnSpPr>
            <p:cNvPr id="190" name="直接连接符 189"/>
            <p:cNvCxnSpPr/>
            <p:nvPr>
              <p:custDataLst>
                <p:tags r:id="rId67"/>
              </p:custDataLst>
            </p:nvPr>
          </p:nvCxnSpPr>
          <p:spPr>
            <a:xfrm>
              <a:off x="11103" y="4680"/>
              <a:ext cx="0" cy="567"/>
            </a:xfrm>
            <a:prstGeom prst="line">
              <a:avLst/>
            </a:prstGeom>
            <a:ln w="53975">
              <a:solidFill>
                <a:srgbClr val="00B050"/>
              </a:solidFill>
              <a:prstDash val="sysDot"/>
            </a:ln>
            <a:scene3d>
              <a:camera prst="orthographicFront"/>
              <a:lightRig rig="twoPt" dir="t">
                <a:rot lat="0" lon="0" rev="0"/>
              </a:lightRig>
            </a:scene3d>
            <a:sp3d prstMaterial="plastic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>
              <p:custDataLst>
                <p:tags r:id="rId68"/>
              </p:custDataLst>
            </p:nvPr>
          </p:nvCxnSpPr>
          <p:spPr>
            <a:xfrm>
              <a:off x="10623" y="4670"/>
              <a:ext cx="0" cy="567"/>
            </a:xfrm>
            <a:prstGeom prst="line">
              <a:avLst/>
            </a:prstGeom>
            <a:ln w="53975">
              <a:solidFill>
                <a:srgbClr val="00B050"/>
              </a:solidFill>
              <a:prstDash val="sysDot"/>
            </a:ln>
            <a:scene3d>
              <a:camera prst="orthographicFront"/>
              <a:lightRig rig="twoPt" dir="t">
                <a:rot lat="0" lon="0" rev="0"/>
              </a:lightRig>
            </a:scene3d>
            <a:sp3d prstMaterial="plastic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组合 191"/>
          <p:cNvGrpSpPr/>
          <p:nvPr/>
        </p:nvGrpSpPr>
        <p:grpSpPr>
          <a:xfrm>
            <a:off x="7579995" y="4030980"/>
            <a:ext cx="1567180" cy="1808480"/>
            <a:chOff x="12615" y="4879"/>
            <a:chExt cx="2468" cy="2848"/>
          </a:xfrm>
        </p:grpSpPr>
        <p:grpSp>
          <p:nvGrpSpPr>
            <p:cNvPr id="193" name="组合 192"/>
            <p:cNvGrpSpPr/>
            <p:nvPr/>
          </p:nvGrpSpPr>
          <p:grpSpPr>
            <a:xfrm>
              <a:off x="12615" y="4879"/>
              <a:ext cx="2469" cy="2849"/>
              <a:chOff x="12615" y="4879"/>
              <a:chExt cx="2469" cy="2849"/>
            </a:xfrm>
          </p:grpSpPr>
          <p:sp>
            <p:nvSpPr>
              <p:cNvPr id="194" name="矩形 193"/>
              <p:cNvSpPr/>
              <p:nvPr>
                <p:custDataLst>
                  <p:tags r:id="rId69"/>
                </p:custDataLst>
              </p:nvPr>
            </p:nvSpPr>
            <p:spPr>
              <a:xfrm>
                <a:off x="14184" y="6121"/>
                <a:ext cx="250" cy="39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>
                <p:custDataLst>
                  <p:tags r:id="rId70"/>
                </p:custDataLst>
              </p:nvPr>
            </p:nvSpPr>
            <p:spPr>
              <a:xfrm>
                <a:off x="13437" y="4879"/>
                <a:ext cx="1020" cy="17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>
                <p:custDataLst>
                  <p:tags r:id="rId71"/>
                </p:custDataLst>
              </p:nvPr>
            </p:nvSpPr>
            <p:spPr>
              <a:xfrm>
                <a:off x="13440" y="6456"/>
                <a:ext cx="250" cy="109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7" name="矩形 196"/>
              <p:cNvSpPr/>
              <p:nvPr>
                <p:custDataLst>
                  <p:tags r:id="rId72"/>
                </p:custDataLst>
              </p:nvPr>
            </p:nvSpPr>
            <p:spPr>
              <a:xfrm>
                <a:off x="14184" y="7245"/>
                <a:ext cx="250" cy="15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8" name="直接连接符 197"/>
              <p:cNvCxnSpPr/>
              <p:nvPr>
                <p:custDataLst>
                  <p:tags r:id="rId73"/>
                </p:custDataLst>
              </p:nvPr>
            </p:nvCxnSpPr>
            <p:spPr>
              <a:xfrm flipV="1">
                <a:off x="14434" y="6672"/>
                <a:ext cx="297" cy="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>
                <p:custDataLst>
                  <p:tags r:id="rId74"/>
                </p:custDataLst>
              </p:nvPr>
            </p:nvCxnSpPr>
            <p:spPr>
              <a:xfrm flipV="1">
                <a:off x="14434" y="6510"/>
                <a:ext cx="447" cy="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>
                <p:custDataLst>
                  <p:tags r:id="rId75"/>
                </p:custDataLst>
              </p:nvPr>
            </p:nvCxnSpPr>
            <p:spPr>
              <a:xfrm flipV="1">
                <a:off x="14721" y="6522"/>
                <a:ext cx="170" cy="1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>
                <p:custDataLst>
                  <p:tags r:id="rId76"/>
                </p:custDataLst>
              </p:nvPr>
            </p:nvCxnSpPr>
            <p:spPr>
              <a:xfrm>
                <a:off x="14434" y="7555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>
                <p:custDataLst>
                  <p:tags r:id="rId77"/>
                </p:custDataLst>
              </p:nvPr>
            </p:nvCxnSpPr>
            <p:spPr>
              <a:xfrm flipV="1">
                <a:off x="14594" y="7400"/>
                <a:ext cx="470" cy="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>
                <p:custDataLst>
                  <p:tags r:id="rId78"/>
                </p:custDataLst>
              </p:nvPr>
            </p:nvCxnSpPr>
            <p:spPr>
              <a:xfrm>
                <a:off x="14184" y="7086"/>
                <a:ext cx="43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>
                <p:custDataLst>
                  <p:tags r:id="rId79"/>
                </p:custDataLst>
              </p:nvPr>
            </p:nvCxnSpPr>
            <p:spPr>
              <a:xfrm>
                <a:off x="14604" y="7090"/>
                <a:ext cx="0" cy="3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矩形 204"/>
              <p:cNvSpPr/>
              <p:nvPr>
                <p:custDataLst>
                  <p:tags r:id="rId80"/>
                </p:custDataLst>
              </p:nvPr>
            </p:nvSpPr>
            <p:spPr>
              <a:xfrm>
                <a:off x="14184" y="6681"/>
                <a:ext cx="250" cy="409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06" name="直接连接符 205"/>
              <p:cNvCxnSpPr/>
              <p:nvPr>
                <p:custDataLst>
                  <p:tags r:id="rId81"/>
                </p:custDataLst>
              </p:nvPr>
            </p:nvCxnSpPr>
            <p:spPr>
              <a:xfrm>
                <a:off x="12787" y="6456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>
                <p:custDataLst>
                  <p:tags r:id="rId82"/>
                </p:custDataLst>
              </p:nvPr>
            </p:nvCxnSpPr>
            <p:spPr>
              <a:xfrm>
                <a:off x="12615" y="6300"/>
                <a:ext cx="1075" cy="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矩形 20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3437" y="5050"/>
                <a:ext cx="250" cy="124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15" name="直接连接符 214"/>
              <p:cNvCxnSpPr/>
              <p:nvPr>
                <p:custDataLst>
                  <p:tags r:id="rId84"/>
                </p:custDataLst>
              </p:nvPr>
            </p:nvCxnSpPr>
            <p:spPr>
              <a:xfrm>
                <a:off x="14241" y="6121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>
                <p:custDataLst>
                  <p:tags r:id="rId85"/>
                </p:custDataLst>
              </p:nvPr>
            </p:nvCxnSpPr>
            <p:spPr>
              <a:xfrm>
                <a:off x="14241" y="5966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矩形 217"/>
              <p:cNvSpPr/>
              <p:nvPr>
                <p:custDataLst>
                  <p:tags r:id="rId86"/>
                </p:custDataLst>
              </p:nvPr>
            </p:nvSpPr>
            <p:spPr>
              <a:xfrm>
                <a:off x="14184" y="5228"/>
                <a:ext cx="250" cy="738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19" name="直接连接符 218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14333" y="5050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>
                <p:custDataLst>
                  <p:tags r:id="rId88"/>
                </p:custDataLst>
              </p:nvPr>
            </p:nvCxnSpPr>
            <p:spPr>
              <a:xfrm>
                <a:off x="14332" y="5229"/>
                <a:ext cx="65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矩形 220"/>
              <p:cNvSpPr/>
              <p:nvPr>
                <p:custDataLst>
                  <p:tags r:id="rId89"/>
                </p:custDataLst>
              </p:nvPr>
            </p:nvSpPr>
            <p:spPr>
              <a:xfrm>
                <a:off x="13440" y="7558"/>
                <a:ext cx="992" cy="17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24" name="直接连接符 223"/>
            <p:cNvCxnSpPr/>
            <p:nvPr>
              <p:custDataLst>
                <p:tags r:id="rId90"/>
              </p:custDataLst>
            </p:nvPr>
          </p:nvCxnSpPr>
          <p:spPr>
            <a:xfrm flipH="1">
              <a:off x="12795" y="6446"/>
              <a:ext cx="3" cy="8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>
              <p:custDataLst>
                <p:tags r:id="rId91"/>
              </p:custDataLst>
            </p:nvPr>
          </p:nvCxnSpPr>
          <p:spPr>
            <a:xfrm>
              <a:off x="12625" y="6288"/>
              <a:ext cx="7" cy="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左箭头 225"/>
          <p:cNvSpPr/>
          <p:nvPr>
            <p:custDataLst>
              <p:tags r:id="rId92"/>
            </p:custDataLst>
          </p:nvPr>
        </p:nvSpPr>
        <p:spPr>
          <a:xfrm>
            <a:off x="7729220" y="3784600"/>
            <a:ext cx="332740" cy="812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7" name="组合 226"/>
          <p:cNvGrpSpPr/>
          <p:nvPr/>
        </p:nvGrpSpPr>
        <p:grpSpPr>
          <a:xfrm>
            <a:off x="5631815" y="3371850"/>
            <a:ext cx="2076450" cy="2289810"/>
            <a:chOff x="9547" y="3841"/>
            <a:chExt cx="3270" cy="3606"/>
          </a:xfrm>
        </p:grpSpPr>
        <p:sp>
          <p:nvSpPr>
            <p:cNvPr id="228" name="矩形 227"/>
            <p:cNvSpPr/>
            <p:nvPr>
              <p:custDataLst>
                <p:tags r:id="rId93"/>
              </p:custDataLst>
            </p:nvPr>
          </p:nvSpPr>
          <p:spPr>
            <a:xfrm>
              <a:off x="10317" y="6761"/>
              <a:ext cx="250" cy="51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94"/>
              </p:custDataLst>
            </p:nvPr>
          </p:nvSpPr>
          <p:spPr>
            <a:xfrm>
              <a:off x="11188" y="6151"/>
              <a:ext cx="250" cy="96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0" name="矩形 229"/>
            <p:cNvSpPr/>
            <p:nvPr>
              <p:custDataLst>
                <p:tags r:id="rId95"/>
              </p:custDataLst>
            </p:nvPr>
          </p:nvSpPr>
          <p:spPr>
            <a:xfrm>
              <a:off x="10316" y="7259"/>
              <a:ext cx="1122" cy="18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1" name="直接连接符 230"/>
            <p:cNvCxnSpPr/>
            <p:nvPr>
              <p:custDataLst>
                <p:tags r:id="rId96"/>
              </p:custDataLst>
            </p:nvPr>
          </p:nvCxnSpPr>
          <p:spPr>
            <a:xfrm>
              <a:off x="9687" y="6766"/>
              <a:ext cx="650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>
              <p:custDataLst>
                <p:tags r:id="rId97"/>
              </p:custDataLst>
            </p:nvPr>
          </p:nvCxnSpPr>
          <p:spPr>
            <a:xfrm>
              <a:off x="11355" y="7259"/>
              <a:ext cx="1462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>
              <p:custDataLst>
                <p:tags r:id="rId98"/>
              </p:custDataLst>
            </p:nvPr>
          </p:nvCxnSpPr>
          <p:spPr>
            <a:xfrm>
              <a:off x="9558" y="6610"/>
              <a:ext cx="769" cy="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矩形 233"/>
            <p:cNvSpPr/>
            <p:nvPr>
              <p:custDataLst>
                <p:tags r:id="rId99"/>
              </p:custDataLst>
            </p:nvPr>
          </p:nvSpPr>
          <p:spPr>
            <a:xfrm>
              <a:off x="10312" y="6480"/>
              <a:ext cx="250" cy="13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5" name="矩形 234"/>
            <p:cNvSpPr/>
            <p:nvPr>
              <p:custDataLst>
                <p:tags r:id="rId100"/>
              </p:custDataLst>
            </p:nvPr>
          </p:nvSpPr>
          <p:spPr>
            <a:xfrm>
              <a:off x="10299" y="5886"/>
              <a:ext cx="250" cy="43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6" name="矩形 235"/>
            <p:cNvSpPr/>
            <p:nvPr>
              <p:custDataLst>
                <p:tags r:id="rId101"/>
              </p:custDataLst>
            </p:nvPr>
          </p:nvSpPr>
          <p:spPr>
            <a:xfrm>
              <a:off x="10292" y="4676"/>
              <a:ext cx="250" cy="105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7" name="直接连接符 236"/>
            <p:cNvCxnSpPr/>
            <p:nvPr>
              <p:custDataLst>
                <p:tags r:id="rId102"/>
              </p:custDataLst>
            </p:nvPr>
          </p:nvCxnSpPr>
          <p:spPr>
            <a:xfrm flipV="1">
              <a:off x="11375" y="7106"/>
              <a:ext cx="1250" cy="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>
              <p:custDataLst>
                <p:tags r:id="rId103"/>
              </p:custDataLst>
            </p:nvPr>
          </p:nvCxnSpPr>
          <p:spPr>
            <a:xfrm flipV="1">
              <a:off x="11417" y="6150"/>
              <a:ext cx="1097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矩形 238"/>
            <p:cNvSpPr/>
            <p:nvPr>
              <p:custDataLst>
                <p:tags r:id="rId104"/>
              </p:custDataLst>
            </p:nvPr>
          </p:nvSpPr>
          <p:spPr>
            <a:xfrm>
              <a:off x="11202" y="5599"/>
              <a:ext cx="250" cy="39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40" name="直接连接符 239"/>
            <p:cNvCxnSpPr/>
            <p:nvPr>
              <p:custDataLst>
                <p:tags r:id="rId105"/>
              </p:custDataLst>
            </p:nvPr>
          </p:nvCxnSpPr>
          <p:spPr>
            <a:xfrm flipV="1">
              <a:off x="11437" y="5990"/>
              <a:ext cx="947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>
              <p:custDataLst>
                <p:tags r:id="rId106"/>
              </p:custDataLst>
            </p:nvPr>
          </p:nvCxnSpPr>
          <p:spPr>
            <a:xfrm flipV="1">
              <a:off x="11437" y="5590"/>
              <a:ext cx="297" cy="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>
              <p:custDataLst>
                <p:tags r:id="rId107"/>
              </p:custDataLst>
            </p:nvPr>
          </p:nvCxnSpPr>
          <p:spPr>
            <a:xfrm flipV="1">
              <a:off x="11437" y="5430"/>
              <a:ext cx="447" cy="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>
              <p:custDataLst>
                <p:tags r:id="rId108"/>
              </p:custDataLst>
            </p:nvPr>
          </p:nvCxnSpPr>
          <p:spPr>
            <a:xfrm flipV="1">
              <a:off x="11724" y="5430"/>
              <a:ext cx="151" cy="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组合 243"/>
            <p:cNvGrpSpPr/>
            <p:nvPr/>
          </p:nvGrpSpPr>
          <p:grpSpPr>
            <a:xfrm>
              <a:off x="11437" y="4660"/>
              <a:ext cx="457" cy="158"/>
              <a:chOff x="13222" y="3610"/>
              <a:chExt cx="457" cy="158"/>
            </a:xfrm>
          </p:grpSpPr>
          <p:cxnSp>
            <p:nvCxnSpPr>
              <p:cNvPr id="245" name="直接连接符 244"/>
              <p:cNvCxnSpPr/>
              <p:nvPr>
                <p:custDataLst>
                  <p:tags r:id="rId109"/>
                </p:custDataLst>
              </p:nvPr>
            </p:nvCxnSpPr>
            <p:spPr>
              <a:xfrm flipV="1">
                <a:off x="13222" y="3760"/>
                <a:ext cx="297" cy="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/>
              <p:nvPr>
                <p:custDataLst>
                  <p:tags r:id="rId110"/>
                </p:custDataLst>
              </p:nvPr>
            </p:nvCxnSpPr>
            <p:spPr>
              <a:xfrm flipV="1">
                <a:off x="13222" y="3620"/>
                <a:ext cx="447" cy="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/>
              <p:nvPr>
                <p:custDataLst>
                  <p:tags r:id="rId111"/>
                </p:custDataLst>
              </p:nvPr>
            </p:nvCxnSpPr>
            <p:spPr>
              <a:xfrm flipV="1">
                <a:off x="13509" y="3610"/>
                <a:ext cx="170" cy="1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矩形 247"/>
            <p:cNvSpPr/>
            <p:nvPr>
              <p:custDataLst>
                <p:tags r:id="rId112"/>
              </p:custDataLst>
            </p:nvPr>
          </p:nvSpPr>
          <p:spPr>
            <a:xfrm>
              <a:off x="11047" y="4224"/>
              <a:ext cx="397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9" name="矩形 248"/>
            <p:cNvSpPr/>
            <p:nvPr>
              <p:custDataLst>
                <p:tags r:id="rId113"/>
              </p:custDataLst>
            </p:nvPr>
          </p:nvSpPr>
          <p:spPr>
            <a:xfrm>
              <a:off x="10292" y="4029"/>
              <a:ext cx="397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0" name="直接连接符 249"/>
            <p:cNvCxnSpPr/>
            <p:nvPr>
              <p:custDataLst>
                <p:tags r:id="rId114"/>
              </p:custDataLst>
            </p:nvPr>
          </p:nvCxnSpPr>
          <p:spPr>
            <a:xfrm>
              <a:off x="11417" y="4221"/>
              <a:ext cx="650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矩形 250"/>
            <p:cNvSpPr/>
            <p:nvPr>
              <p:custDataLst>
                <p:tags r:id="rId115"/>
              </p:custDataLst>
            </p:nvPr>
          </p:nvSpPr>
          <p:spPr>
            <a:xfrm>
              <a:off x="10292" y="3841"/>
              <a:ext cx="1159" cy="21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2" name="直接连接符 251"/>
            <p:cNvCxnSpPr/>
            <p:nvPr>
              <p:custDataLst>
                <p:tags r:id="rId116"/>
              </p:custDataLst>
            </p:nvPr>
          </p:nvCxnSpPr>
          <p:spPr>
            <a:xfrm>
              <a:off x="11417" y="4051"/>
              <a:ext cx="650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矩形 252"/>
            <p:cNvSpPr/>
            <p:nvPr>
              <p:custDataLst>
                <p:tags r:id="rId117"/>
              </p:custDataLst>
            </p:nvPr>
          </p:nvSpPr>
          <p:spPr>
            <a:xfrm>
              <a:off x="11201" y="4819"/>
              <a:ext cx="250" cy="62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4" name="直接连接符 253"/>
            <p:cNvCxnSpPr/>
            <p:nvPr>
              <p:custDataLst>
                <p:tags r:id="rId118"/>
              </p:custDataLst>
            </p:nvPr>
          </p:nvCxnSpPr>
          <p:spPr>
            <a:xfrm flipH="1">
              <a:off x="9688" y="6746"/>
              <a:ext cx="2" cy="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>
              <p:custDataLst>
                <p:tags r:id="rId119"/>
              </p:custDataLst>
            </p:nvPr>
          </p:nvCxnSpPr>
          <p:spPr>
            <a:xfrm flipH="1">
              <a:off x="9547" y="6588"/>
              <a:ext cx="3" cy="5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左箭头 255"/>
          <p:cNvSpPr/>
          <p:nvPr>
            <p:custDataLst>
              <p:tags r:id="rId120"/>
            </p:custDataLst>
          </p:nvPr>
        </p:nvSpPr>
        <p:spPr>
          <a:xfrm rot="16200000">
            <a:off x="5515560" y="5447565"/>
            <a:ext cx="324000" cy="108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7" name="文本框 256"/>
          <p:cNvSpPr txBox="1"/>
          <p:nvPr>
            <p:custDataLst>
              <p:tags r:id="rId121"/>
            </p:custDataLst>
          </p:nvPr>
        </p:nvSpPr>
        <p:spPr>
          <a:xfrm>
            <a:off x="5819775" y="5878195"/>
            <a:ext cx="1323975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锁止继动阀</a:t>
            </a:r>
            <a:endParaRPr lang="zh-CN" altLang="en-US" sz="1200" b="1">
              <a:solidFill>
                <a:schemeClr val="tx1"/>
              </a:solidFill>
            </a:endParaRPr>
          </a:p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Lock relay valve</a:t>
            </a:r>
            <a:endParaRPr lang="zh-CN" altLang="en-US" sz="1200" b="1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58" name="文本框 257"/>
          <p:cNvSpPr txBox="1"/>
          <p:nvPr>
            <p:custDataLst>
              <p:tags r:id="rId122"/>
            </p:custDataLst>
          </p:nvPr>
        </p:nvSpPr>
        <p:spPr>
          <a:xfrm>
            <a:off x="7753350" y="5885815"/>
            <a:ext cx="1323975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锁止信号阀</a:t>
            </a:r>
            <a:endParaRPr lang="zh-CN" altLang="en-US" sz="1200" b="1">
              <a:solidFill>
                <a:schemeClr val="tx1"/>
              </a:solidFill>
            </a:endParaRPr>
          </a:p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Lock signal valve</a:t>
            </a:r>
            <a:endParaRPr lang="zh-CN" altLang="en-US" sz="1200" b="1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59" name="文本框 258"/>
          <p:cNvSpPr txBox="1"/>
          <p:nvPr>
            <p:custDataLst>
              <p:tags r:id="rId123"/>
            </p:custDataLst>
          </p:nvPr>
        </p:nvSpPr>
        <p:spPr>
          <a:xfrm>
            <a:off x="8103870" y="3498850"/>
            <a:ext cx="1570990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工作油压</a:t>
            </a:r>
            <a:endParaRPr lang="zh-CN" altLang="en-US" sz="1200" b="1">
              <a:solidFill>
                <a:schemeClr val="tx1"/>
              </a:solidFill>
            </a:endParaRPr>
          </a:p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Working oil pressure</a:t>
            </a:r>
            <a:endParaRPr lang="zh-CN" altLang="en-US" sz="1200" b="1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60" name="矩形 259"/>
          <p:cNvSpPr/>
          <p:nvPr>
            <p:custDataLst>
              <p:tags r:id="rId124"/>
            </p:custDataLst>
          </p:nvPr>
        </p:nvSpPr>
        <p:spPr>
          <a:xfrm rot="16200000">
            <a:off x="3804641" y="3253775"/>
            <a:ext cx="72000" cy="2520000"/>
          </a:xfrm>
          <a:prstGeom prst="rect">
            <a:avLst/>
          </a:prstGeom>
          <a:gradFill flip="none">
            <a:gsLst>
              <a:gs pos="55000">
                <a:schemeClr val="tx1">
                  <a:lumMod val="75000"/>
                  <a:lumOff val="25000"/>
                </a:schemeClr>
              </a:gs>
              <a:gs pos="91000">
                <a:schemeClr val="bg1">
                  <a:lumMod val="75000"/>
                </a:schemeClr>
              </a:gs>
            </a:gsLst>
            <a:lin ang="5400000" scaled="0"/>
          </a:gradFill>
          <a:ln w="381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1" name="组合 260"/>
          <p:cNvGrpSpPr/>
          <p:nvPr/>
        </p:nvGrpSpPr>
        <p:grpSpPr>
          <a:xfrm>
            <a:off x="3220720" y="4175125"/>
            <a:ext cx="2998470" cy="874395"/>
            <a:chOff x="5750" y="5106"/>
            <a:chExt cx="4722" cy="1377"/>
          </a:xfrm>
        </p:grpSpPr>
        <p:cxnSp>
          <p:nvCxnSpPr>
            <p:cNvPr id="262" name="直接连接符 261"/>
            <p:cNvCxnSpPr/>
            <p:nvPr>
              <p:custDataLst>
                <p:tags r:id="rId125"/>
              </p:custDataLst>
            </p:nvPr>
          </p:nvCxnSpPr>
          <p:spPr>
            <a:xfrm>
              <a:off x="9147" y="5548"/>
              <a:ext cx="9" cy="1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>
              <p:custDataLst>
                <p:tags r:id="rId126"/>
              </p:custDataLst>
            </p:nvPr>
          </p:nvCxnSpPr>
          <p:spPr>
            <a:xfrm>
              <a:off x="9317" y="5381"/>
              <a:ext cx="0" cy="3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>
              <p:custDataLst>
                <p:tags r:id="rId127"/>
              </p:custDataLst>
            </p:nvPr>
          </p:nvCxnSpPr>
          <p:spPr>
            <a:xfrm>
              <a:off x="9112" y="6479"/>
              <a:ext cx="1361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>
              <p:custDataLst>
                <p:tags r:id="rId128"/>
              </p:custDataLst>
            </p:nvPr>
          </p:nvCxnSpPr>
          <p:spPr>
            <a:xfrm>
              <a:off x="9297" y="6316"/>
              <a:ext cx="1134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>
              <p:custDataLst>
                <p:tags r:id="rId129"/>
              </p:custDataLst>
            </p:nvPr>
          </p:nvCxnSpPr>
          <p:spPr>
            <a:xfrm>
              <a:off x="9317" y="5891"/>
              <a:ext cx="0" cy="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>
              <p:custDataLst>
                <p:tags r:id="rId130"/>
              </p:custDataLst>
            </p:nvPr>
          </p:nvCxnSpPr>
          <p:spPr>
            <a:xfrm>
              <a:off x="9137" y="5890"/>
              <a:ext cx="0" cy="5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>
              <p:custDataLst>
                <p:tags r:id="rId131"/>
              </p:custDataLst>
            </p:nvPr>
          </p:nvCxnSpPr>
          <p:spPr>
            <a:xfrm>
              <a:off x="5750" y="5549"/>
              <a:ext cx="3402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>
              <p:custDataLst>
                <p:tags r:id="rId132"/>
              </p:custDataLst>
            </p:nvPr>
          </p:nvCxnSpPr>
          <p:spPr>
            <a:xfrm>
              <a:off x="5919" y="5399"/>
              <a:ext cx="3402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>
              <p:custDataLst>
                <p:tags r:id="rId133"/>
              </p:custDataLst>
            </p:nvPr>
          </p:nvCxnSpPr>
          <p:spPr>
            <a:xfrm>
              <a:off x="5750" y="5106"/>
              <a:ext cx="0" cy="4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>
              <p:custDataLst>
                <p:tags r:id="rId134"/>
              </p:custDataLst>
            </p:nvPr>
          </p:nvCxnSpPr>
          <p:spPr>
            <a:xfrm>
              <a:off x="5919" y="5139"/>
              <a:ext cx="9" cy="2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组合 271"/>
          <p:cNvGrpSpPr/>
          <p:nvPr/>
        </p:nvGrpSpPr>
        <p:grpSpPr>
          <a:xfrm>
            <a:off x="2444115" y="4326255"/>
            <a:ext cx="3707765" cy="354330"/>
            <a:chOff x="4527" y="5344"/>
            <a:chExt cx="5839" cy="558"/>
          </a:xfrm>
        </p:grpSpPr>
        <p:cxnSp>
          <p:nvCxnSpPr>
            <p:cNvPr id="273" name="直接连接符 272"/>
            <p:cNvCxnSpPr/>
            <p:nvPr>
              <p:custDataLst>
                <p:tags r:id="rId135"/>
              </p:custDataLst>
            </p:nvPr>
          </p:nvCxnSpPr>
          <p:spPr>
            <a:xfrm>
              <a:off x="4527" y="5886"/>
              <a:ext cx="5839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>
              <p:custDataLst>
                <p:tags r:id="rId136"/>
              </p:custDataLst>
            </p:nvPr>
          </p:nvCxnSpPr>
          <p:spPr>
            <a:xfrm>
              <a:off x="4537" y="5392"/>
              <a:ext cx="0" cy="5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>
              <p:custDataLst>
                <p:tags r:id="rId137"/>
              </p:custDataLst>
            </p:nvPr>
          </p:nvCxnSpPr>
          <p:spPr>
            <a:xfrm>
              <a:off x="4689" y="5344"/>
              <a:ext cx="9" cy="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>
              <p:custDataLst>
                <p:tags r:id="rId138"/>
              </p:custDataLst>
            </p:nvPr>
          </p:nvCxnSpPr>
          <p:spPr>
            <a:xfrm>
              <a:off x="4698" y="5725"/>
              <a:ext cx="5669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2616835" y="2627630"/>
            <a:ext cx="1852930" cy="1717040"/>
            <a:chOff x="4799" y="2669"/>
            <a:chExt cx="2918" cy="2704"/>
          </a:xfrm>
        </p:grpSpPr>
        <p:sp>
          <p:nvSpPr>
            <p:cNvPr id="278" name="空心弧 277"/>
            <p:cNvSpPr/>
            <p:nvPr>
              <p:custDataLst>
                <p:tags r:id="rId139"/>
              </p:custDataLst>
            </p:nvPr>
          </p:nvSpPr>
          <p:spPr>
            <a:xfrm rot="16200000">
              <a:off x="5039" y="2695"/>
              <a:ext cx="2704" cy="2653"/>
            </a:xfrm>
            <a:prstGeom prst="blockArc">
              <a:avLst>
                <a:gd name="adj1" fmla="val 13108129"/>
                <a:gd name="adj2" fmla="val 7655"/>
                <a:gd name="adj3" fmla="val 34618"/>
              </a:avLst>
            </a:prstGeom>
            <a:gradFill>
              <a:gsLst>
                <a:gs pos="0">
                  <a:srgbClr val="14CD68"/>
                </a:gs>
                <a:gs pos="63000">
                  <a:srgbClr val="0B6E38"/>
                </a:gs>
              </a:gsLst>
              <a:lin ang="5400000" scaled="0"/>
            </a:gradFill>
            <a:ln w="825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9" name="直接连接符 278"/>
            <p:cNvCxnSpPr/>
            <p:nvPr>
              <p:custDataLst>
                <p:tags r:id="rId140"/>
              </p:custDataLst>
            </p:nvPr>
          </p:nvCxnSpPr>
          <p:spPr>
            <a:xfrm>
              <a:off x="4799" y="5210"/>
              <a:ext cx="668" cy="5"/>
            </a:xfrm>
            <a:prstGeom prst="line">
              <a:avLst/>
            </a:prstGeom>
            <a:ln w="920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组合 279"/>
          <p:cNvGrpSpPr/>
          <p:nvPr/>
        </p:nvGrpSpPr>
        <p:grpSpPr>
          <a:xfrm>
            <a:off x="1018540" y="1833880"/>
            <a:ext cx="1604010" cy="935355"/>
            <a:chOff x="2282" y="1419"/>
            <a:chExt cx="2526" cy="1473"/>
          </a:xfrm>
        </p:grpSpPr>
        <p:sp>
          <p:nvSpPr>
            <p:cNvPr id="281" name="文本框 280"/>
            <p:cNvSpPr txBox="1"/>
            <p:nvPr>
              <p:custDataLst>
                <p:tags r:id="rId141"/>
              </p:custDataLst>
            </p:nvPr>
          </p:nvSpPr>
          <p:spPr>
            <a:xfrm>
              <a:off x="2282" y="1419"/>
              <a:ext cx="2218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锁止离合器（</a:t>
              </a:r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TCC)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Lockup clutch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82" name="直接连接符 281"/>
            <p:cNvCxnSpPr>
              <a:stCxn id="281" idx="2"/>
            </p:cNvCxnSpPr>
            <p:nvPr>
              <p:custDataLst>
                <p:tags r:id="rId142"/>
              </p:custDataLst>
            </p:nvPr>
          </p:nvCxnSpPr>
          <p:spPr>
            <a:xfrm>
              <a:off x="3391" y="2096"/>
              <a:ext cx="1417" cy="796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3" name="直接连接符 282"/>
          <p:cNvCxnSpPr>
            <a:stCxn id="112" idx="2"/>
          </p:cNvCxnSpPr>
          <p:nvPr>
            <p:custDataLst>
              <p:tags r:id="rId143"/>
            </p:custDataLst>
          </p:nvPr>
        </p:nvCxnSpPr>
        <p:spPr>
          <a:xfrm flipH="1">
            <a:off x="3422650" y="2248535"/>
            <a:ext cx="334645" cy="61595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组合 283"/>
          <p:cNvGrpSpPr/>
          <p:nvPr/>
        </p:nvGrpSpPr>
        <p:grpSpPr>
          <a:xfrm>
            <a:off x="3785235" y="4029710"/>
            <a:ext cx="1263015" cy="1400175"/>
            <a:chOff x="9357" y="6619"/>
            <a:chExt cx="1989" cy="2205"/>
          </a:xfrm>
        </p:grpSpPr>
        <p:sp>
          <p:nvSpPr>
            <p:cNvPr id="285" name="文本框 284"/>
            <p:cNvSpPr txBox="1"/>
            <p:nvPr>
              <p:custDataLst>
                <p:tags r:id="rId144"/>
              </p:custDataLst>
            </p:nvPr>
          </p:nvSpPr>
          <p:spPr>
            <a:xfrm>
              <a:off x="9716" y="8147"/>
              <a:ext cx="1630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导轮</a:t>
              </a:r>
              <a:endParaRPr lang="zh-CN" altLang="en-US" sz="1200" b="1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Guide wheel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286" name="直接连接符 285"/>
            <p:cNvCxnSpPr>
              <a:stCxn id="285" idx="0"/>
            </p:cNvCxnSpPr>
            <p:nvPr>
              <p:custDataLst>
                <p:tags r:id="rId145"/>
              </p:custDataLst>
            </p:nvPr>
          </p:nvCxnSpPr>
          <p:spPr>
            <a:xfrm flipH="1" flipV="1">
              <a:off x="9357" y="6619"/>
              <a:ext cx="1174" cy="1528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文本框 286"/>
          <p:cNvSpPr txBox="1"/>
          <p:nvPr>
            <p:custDataLst>
              <p:tags r:id="rId146"/>
            </p:custDataLst>
          </p:nvPr>
        </p:nvSpPr>
        <p:spPr>
          <a:xfrm>
            <a:off x="4632325" y="5530215"/>
            <a:ext cx="932815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至冷却器</a:t>
            </a:r>
            <a:endParaRPr lang="zh-CN" altLang="en-US" sz="1200" b="1">
              <a:solidFill>
                <a:schemeClr val="tx1"/>
              </a:solidFill>
            </a:endParaRPr>
          </a:p>
          <a:p>
            <a:pPr algn="ctr"/>
            <a:r>
              <a:rPr lang="zh-CN" altLang="en-US" sz="1200" b="1">
                <a:solidFill>
                  <a:schemeClr val="tx1"/>
                </a:solidFill>
                <a:sym typeface="+mn-ea"/>
              </a:rPr>
              <a:t>To coole</a:t>
            </a:r>
            <a:endParaRPr lang="zh-CN" altLang="en-US" sz="1200" b="1">
              <a:solidFill>
                <a:schemeClr val="tx1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</p:spTree>
    <p:custDataLst>
      <p:tags r:id="rId14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锁止离合器的控制原理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983615" y="5057775"/>
            <a:ext cx="1249680" cy="537845"/>
          </a:xfrm>
          <a:prstGeom prst="rect">
            <a:avLst/>
          </a:prstGeom>
        </p:spPr>
        <p:txBody>
          <a:bodyPr wrap="none">
            <a:noAutofit/>
          </a:bodyPr>
          <a:p>
            <a:pPr defTabSz="411480"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电液控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 flipH="1">
            <a:off x="4357370" y="3816350"/>
            <a:ext cx="8890" cy="407035"/>
          </a:xfrm>
          <a:prstGeom prst="line">
            <a:avLst/>
          </a:prstGeom>
          <a:ln w="920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0">
            <a:off x="4255135" y="2155825"/>
            <a:ext cx="1798955" cy="1831340"/>
            <a:chOff x="5787" y="1636"/>
            <a:chExt cx="3359" cy="2845"/>
          </a:xfrm>
        </p:grpSpPr>
        <p:sp>
          <p:nvSpPr>
            <p:cNvPr id="16" name="空心弧 15"/>
            <p:cNvSpPr/>
            <p:nvPr>
              <p:custDataLst>
                <p:tags r:id="rId10"/>
              </p:custDataLst>
            </p:nvPr>
          </p:nvSpPr>
          <p:spPr>
            <a:xfrm rot="3060000">
              <a:off x="5900" y="1523"/>
              <a:ext cx="2845" cy="3071"/>
            </a:xfrm>
            <a:prstGeom prst="blockArc">
              <a:avLst>
                <a:gd name="adj1" fmla="val 13191654"/>
                <a:gd name="adj2" fmla="val 7655"/>
                <a:gd name="adj3" fmla="val 34618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35000">
                  <a:schemeClr val="accent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1"/>
              </p:custDataLst>
            </p:nvPr>
          </p:nvCxnSpPr>
          <p:spPr>
            <a:xfrm>
              <a:off x="8339" y="4363"/>
              <a:ext cx="807" cy="7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2"/>
              </p:custDataLst>
            </p:nvPr>
          </p:nvCxnSpPr>
          <p:spPr>
            <a:xfrm flipH="1">
              <a:off x="8361" y="4101"/>
              <a:ext cx="13" cy="326"/>
            </a:xfrm>
            <a:prstGeom prst="line">
              <a:avLst/>
            </a:prstGeom>
            <a:ln w="920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>
            <p:custDataLst>
              <p:tags r:id="rId13"/>
            </p:custDataLst>
          </p:nvPr>
        </p:nvCxnSpPr>
        <p:spPr>
          <a:xfrm flipH="1">
            <a:off x="3580765" y="3970020"/>
            <a:ext cx="95250" cy="295275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14"/>
            </p:custDataLst>
          </p:nvPr>
        </p:nvCxnSpPr>
        <p:spPr>
          <a:xfrm flipH="1">
            <a:off x="3674110" y="2173605"/>
            <a:ext cx="0" cy="1800000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15"/>
            </p:custDataLst>
          </p:nvPr>
        </p:nvCxnSpPr>
        <p:spPr>
          <a:xfrm>
            <a:off x="3676015" y="2179320"/>
            <a:ext cx="1400175" cy="0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16"/>
            </p:custDataLst>
          </p:nvPr>
        </p:nvCxnSpPr>
        <p:spPr>
          <a:xfrm>
            <a:off x="3580130" y="4260850"/>
            <a:ext cx="635" cy="180975"/>
          </a:xfrm>
          <a:prstGeom prst="line">
            <a:avLst/>
          </a:prstGeom>
          <a:ln w="1143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17"/>
            </p:custDataLst>
          </p:nvPr>
        </p:nvSpPr>
        <p:spPr>
          <a:xfrm>
            <a:off x="3138170" y="4244340"/>
            <a:ext cx="324000" cy="213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18"/>
            </p:custDataLst>
          </p:nvPr>
        </p:nvSpPr>
        <p:spPr>
          <a:xfrm>
            <a:off x="3414395" y="2094865"/>
            <a:ext cx="76200" cy="2363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>
            <p:custDataLst>
              <p:tags r:id="rId19"/>
            </p:custDataLst>
          </p:nvPr>
        </p:nvSpPr>
        <p:spPr>
          <a:xfrm>
            <a:off x="2362200" y="2860675"/>
            <a:ext cx="911860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飞轮盘</a:t>
            </a:r>
            <a:endParaRPr lang="zh-CN" altLang="en-US" sz="1200" b="1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  <a:p>
            <a:pPr algn="ctr"/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Flywheel disk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94" name="文本框 93"/>
          <p:cNvSpPr txBox="1"/>
          <p:nvPr>
            <p:custDataLst>
              <p:tags r:id="rId20"/>
            </p:custDataLst>
          </p:nvPr>
        </p:nvSpPr>
        <p:spPr>
          <a:xfrm>
            <a:off x="5701030" y="1694815"/>
            <a:ext cx="136461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泵轮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ump impeller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rot="0">
            <a:off x="4756785" y="3234690"/>
            <a:ext cx="1744980" cy="838835"/>
            <a:chOff x="8912" y="3338"/>
            <a:chExt cx="2748" cy="1321"/>
          </a:xfrm>
        </p:grpSpPr>
        <p:sp>
          <p:nvSpPr>
            <p:cNvPr id="45" name="流程图: 手动操作 44"/>
            <p:cNvSpPr/>
            <p:nvPr>
              <p:custDataLst>
                <p:tags r:id="rId21"/>
              </p:custDataLst>
            </p:nvPr>
          </p:nvSpPr>
          <p:spPr>
            <a:xfrm rot="10800000">
              <a:off x="8912" y="3713"/>
              <a:ext cx="907" cy="567"/>
            </a:xfrm>
            <a:prstGeom prst="flowChartManualOperation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825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22"/>
              </p:custDataLst>
            </p:nvPr>
          </p:nvSpPr>
          <p:spPr>
            <a:xfrm rot="16200000">
              <a:off x="9209" y="4186"/>
              <a:ext cx="283" cy="567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96000">
                  <a:schemeClr val="bg2">
                    <a:lumMod val="50000"/>
                  </a:schemeClr>
                </a:gs>
              </a:gsLst>
              <a:lin ang="5400000" scaled="0"/>
            </a:gra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>
              <p:custDataLst>
                <p:tags r:id="rId23"/>
              </p:custDataLst>
            </p:nvPr>
          </p:nvCxnSpPr>
          <p:spPr>
            <a:xfrm flipV="1">
              <a:off x="9423" y="4578"/>
              <a:ext cx="1840" cy="21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24"/>
              </p:custDataLst>
            </p:nvPr>
          </p:nvCxnSpPr>
          <p:spPr>
            <a:xfrm flipH="1">
              <a:off x="11238" y="3353"/>
              <a:ext cx="17" cy="1306"/>
            </a:xfrm>
            <a:prstGeom prst="line">
              <a:avLst/>
            </a:prstGeom>
            <a:ln w="920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5"/>
              </p:custDataLst>
            </p:nvPr>
          </p:nvCxnSpPr>
          <p:spPr>
            <a:xfrm>
              <a:off x="11268" y="3338"/>
              <a:ext cx="392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26"/>
              </p:custDataLst>
            </p:nvPr>
          </p:nvCxnSpPr>
          <p:spPr>
            <a:xfrm>
              <a:off x="11270" y="3605"/>
              <a:ext cx="375" cy="3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27"/>
              </p:custDataLst>
            </p:nvPr>
          </p:nvCxnSpPr>
          <p:spPr>
            <a:xfrm>
              <a:off x="11300" y="3923"/>
              <a:ext cx="360" cy="3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28"/>
              </p:custDataLst>
            </p:nvPr>
          </p:nvCxnSpPr>
          <p:spPr>
            <a:xfrm>
              <a:off x="11285" y="4232"/>
              <a:ext cx="345" cy="31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 rot="0">
            <a:off x="3924935" y="2336165"/>
            <a:ext cx="198755" cy="1527175"/>
            <a:chOff x="6767" y="1800"/>
            <a:chExt cx="518" cy="2860"/>
          </a:xfrm>
        </p:grpSpPr>
        <p:cxnSp>
          <p:nvCxnSpPr>
            <p:cNvPr id="69" name="直接连接符 68"/>
            <p:cNvCxnSpPr/>
            <p:nvPr>
              <p:custDataLst>
                <p:tags r:id="rId29"/>
              </p:custDataLst>
            </p:nvPr>
          </p:nvCxnSpPr>
          <p:spPr>
            <a:xfrm>
              <a:off x="6895" y="1800"/>
              <a:ext cx="40" cy="286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30"/>
              </p:custDataLst>
            </p:nvPr>
          </p:nvCxnSpPr>
          <p:spPr>
            <a:xfrm>
              <a:off x="6767" y="1800"/>
              <a:ext cx="0" cy="592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31"/>
              </p:custDataLst>
            </p:nvPr>
          </p:nvCxnSpPr>
          <p:spPr>
            <a:xfrm>
              <a:off x="6825" y="4630"/>
              <a:ext cx="460" cy="0"/>
            </a:xfrm>
            <a:prstGeom prst="line">
              <a:avLst/>
            </a:prstGeom>
            <a:ln w="825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/>
          <p:cNvSpPr/>
          <p:nvPr>
            <p:custDataLst>
              <p:tags r:id="rId32"/>
            </p:custDataLst>
          </p:nvPr>
        </p:nvSpPr>
        <p:spPr>
          <a:xfrm rot="16200000">
            <a:off x="5038602" y="3112647"/>
            <a:ext cx="72000" cy="2628265"/>
          </a:xfrm>
          <a:prstGeom prst="rect">
            <a:avLst/>
          </a:prstGeom>
          <a:gradFill flip="none">
            <a:gsLst>
              <a:gs pos="55000">
                <a:schemeClr val="tx1">
                  <a:lumMod val="75000"/>
                  <a:lumOff val="25000"/>
                </a:schemeClr>
              </a:gs>
              <a:gs pos="91000">
                <a:schemeClr val="bg1">
                  <a:lumMod val="75000"/>
                </a:schemeClr>
              </a:gs>
            </a:gsLst>
            <a:lin ang="5400000" scaled="0"/>
          </a:gradFill>
          <a:ln w="381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5" name="文本框 134"/>
          <p:cNvSpPr txBox="1"/>
          <p:nvPr>
            <p:custDataLst>
              <p:tags r:id="rId33"/>
            </p:custDataLst>
          </p:nvPr>
        </p:nvSpPr>
        <p:spPr>
          <a:xfrm>
            <a:off x="6339840" y="2414905"/>
            <a:ext cx="116903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变速器壳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Transmission housing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>
            <p:custDataLst>
              <p:tags r:id="rId34"/>
            </p:custDataLst>
          </p:nvPr>
        </p:nvSpPr>
        <p:spPr>
          <a:xfrm>
            <a:off x="3878580" y="1546860"/>
            <a:ext cx="576580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外壳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ull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 rot="0">
            <a:off x="3335655" y="2387600"/>
            <a:ext cx="324000" cy="168910"/>
            <a:chOff x="13132" y="2952"/>
            <a:chExt cx="664" cy="266"/>
          </a:xfrm>
        </p:grpSpPr>
        <p:sp>
          <p:nvSpPr>
            <p:cNvPr id="80" name="矩形 79"/>
            <p:cNvSpPr/>
            <p:nvPr>
              <p:custDataLst>
                <p:tags r:id="rId35"/>
              </p:custDataLst>
            </p:nvPr>
          </p:nvSpPr>
          <p:spPr>
            <a:xfrm rot="16200000">
              <a:off x="13451" y="2830"/>
              <a:ext cx="180" cy="5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>
              <p:custDataLst>
                <p:tags r:id="rId36"/>
              </p:custDataLst>
            </p:nvPr>
          </p:nvSpPr>
          <p:spPr>
            <a:xfrm rot="10800000">
              <a:off x="13132" y="2952"/>
              <a:ext cx="214" cy="26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45" name="直接连接符 144"/>
          <p:cNvCxnSpPr>
            <a:stCxn id="92" idx="2"/>
          </p:cNvCxnSpPr>
          <p:nvPr>
            <p:custDataLst>
              <p:tags r:id="rId37"/>
            </p:custDataLst>
          </p:nvPr>
        </p:nvCxnSpPr>
        <p:spPr>
          <a:xfrm>
            <a:off x="2818130" y="3444240"/>
            <a:ext cx="638810" cy="37846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36" idx="2"/>
          </p:cNvCxnSpPr>
          <p:nvPr>
            <p:custDataLst>
              <p:tags r:id="rId38"/>
            </p:custDataLst>
          </p:nvPr>
        </p:nvCxnSpPr>
        <p:spPr>
          <a:xfrm flipH="1">
            <a:off x="4123690" y="1976755"/>
            <a:ext cx="43180" cy="19113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>
            <p:custDataLst>
              <p:tags r:id="rId39"/>
            </p:custDataLst>
          </p:nvPr>
        </p:nvSpPr>
        <p:spPr>
          <a:xfrm>
            <a:off x="4605020" y="1531620"/>
            <a:ext cx="88709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涡轮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urbine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59" name="直接连接符 158"/>
          <p:cNvCxnSpPr>
            <a:stCxn id="94" idx="2"/>
          </p:cNvCxnSpPr>
          <p:nvPr>
            <p:custDataLst>
              <p:tags r:id="rId40"/>
            </p:custDataLst>
          </p:nvPr>
        </p:nvCxnSpPr>
        <p:spPr>
          <a:xfrm flipH="1">
            <a:off x="5701030" y="2124710"/>
            <a:ext cx="682625" cy="63309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>
            <p:custDataLst>
              <p:tags r:id="rId41"/>
            </p:custDataLst>
          </p:nvPr>
        </p:nvCxnSpPr>
        <p:spPr>
          <a:xfrm flipH="1">
            <a:off x="6219190" y="3060065"/>
            <a:ext cx="705485" cy="319405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左箭头 224"/>
          <p:cNvSpPr/>
          <p:nvPr>
            <p:custDataLst>
              <p:tags r:id="rId42"/>
            </p:custDataLst>
          </p:nvPr>
        </p:nvSpPr>
        <p:spPr>
          <a:xfrm rot="5400000">
            <a:off x="6822390" y="5703470"/>
            <a:ext cx="324000" cy="108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>
            <p:custDataLst>
              <p:tags r:id="rId43"/>
            </p:custDataLst>
          </p:nvPr>
        </p:nvSpPr>
        <p:spPr>
          <a:xfrm rot="16200000">
            <a:off x="5096231" y="2966755"/>
            <a:ext cx="72000" cy="2520000"/>
          </a:xfrm>
          <a:prstGeom prst="rect">
            <a:avLst/>
          </a:prstGeom>
          <a:gradFill flip="none">
            <a:gsLst>
              <a:gs pos="55000">
                <a:schemeClr val="tx1">
                  <a:lumMod val="75000"/>
                  <a:lumOff val="25000"/>
                </a:schemeClr>
              </a:gs>
              <a:gs pos="91000">
                <a:schemeClr val="bg1">
                  <a:lumMod val="75000"/>
                </a:schemeClr>
              </a:gs>
            </a:gsLst>
            <a:lin ang="5400000" scaled="0"/>
          </a:gradFill>
          <a:ln w="381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>
            <p:custDataLst>
              <p:tags r:id="rId44"/>
            </p:custDataLst>
          </p:nvPr>
        </p:nvCxnSpPr>
        <p:spPr>
          <a:xfrm flipH="1">
            <a:off x="6692265" y="6064250"/>
            <a:ext cx="540000" cy="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45"/>
            </p:custDataLst>
          </p:nvPr>
        </p:nvCxnSpPr>
        <p:spPr>
          <a:xfrm flipH="1">
            <a:off x="6581140" y="4393565"/>
            <a:ext cx="9525" cy="6337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46"/>
            </p:custDataLst>
          </p:nvPr>
        </p:nvCxnSpPr>
        <p:spPr>
          <a:xfrm>
            <a:off x="6704965" y="4260850"/>
            <a:ext cx="0" cy="7759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47"/>
            </p:custDataLst>
          </p:nvPr>
        </p:nvCxnSpPr>
        <p:spPr>
          <a:xfrm>
            <a:off x="4512310" y="4169410"/>
            <a:ext cx="2713990" cy="69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48"/>
            </p:custDataLst>
          </p:nvPr>
        </p:nvCxnSpPr>
        <p:spPr>
          <a:xfrm flipV="1">
            <a:off x="4619625" y="4068445"/>
            <a:ext cx="2720975" cy="57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49"/>
            </p:custDataLst>
          </p:nvPr>
        </p:nvCxnSpPr>
        <p:spPr>
          <a:xfrm>
            <a:off x="4512310" y="3888105"/>
            <a:ext cx="0" cy="2882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50"/>
            </p:custDataLst>
          </p:nvPr>
        </p:nvCxnSpPr>
        <p:spPr>
          <a:xfrm>
            <a:off x="4619625" y="3909060"/>
            <a:ext cx="5715" cy="179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>
            <p:custDataLst>
              <p:tags r:id="rId51"/>
            </p:custDataLst>
          </p:nvPr>
        </p:nvCxnSpPr>
        <p:spPr>
          <a:xfrm>
            <a:off x="3735705" y="4383405"/>
            <a:ext cx="2854960" cy="57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52"/>
            </p:custDataLst>
          </p:nvPr>
        </p:nvCxnSpPr>
        <p:spPr>
          <a:xfrm>
            <a:off x="3742055" y="4069715"/>
            <a:ext cx="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53"/>
            </p:custDataLst>
          </p:nvPr>
        </p:nvCxnSpPr>
        <p:spPr>
          <a:xfrm>
            <a:off x="3838575" y="4039235"/>
            <a:ext cx="5715" cy="252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>
            <p:custDataLst>
              <p:tags r:id="rId54"/>
            </p:custDataLst>
          </p:nvPr>
        </p:nvCxnSpPr>
        <p:spPr>
          <a:xfrm>
            <a:off x="3844290" y="4281170"/>
            <a:ext cx="286067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3908425" y="2340610"/>
            <a:ext cx="1852930" cy="1717040"/>
            <a:chOff x="4799" y="2669"/>
            <a:chExt cx="2918" cy="2704"/>
          </a:xfrm>
        </p:grpSpPr>
        <p:sp>
          <p:nvSpPr>
            <p:cNvPr id="72" name="空心弧 71"/>
            <p:cNvSpPr/>
            <p:nvPr>
              <p:custDataLst>
                <p:tags r:id="rId55"/>
              </p:custDataLst>
            </p:nvPr>
          </p:nvSpPr>
          <p:spPr>
            <a:xfrm rot="16200000">
              <a:off x="5039" y="2695"/>
              <a:ext cx="2704" cy="2653"/>
            </a:xfrm>
            <a:prstGeom prst="blockArc">
              <a:avLst>
                <a:gd name="adj1" fmla="val 13108129"/>
                <a:gd name="adj2" fmla="val 7655"/>
                <a:gd name="adj3" fmla="val 34618"/>
              </a:avLst>
            </a:prstGeom>
            <a:gradFill>
              <a:gsLst>
                <a:gs pos="0">
                  <a:srgbClr val="14CD68"/>
                </a:gs>
                <a:gs pos="63000">
                  <a:srgbClr val="0B6E38"/>
                </a:gs>
              </a:gsLst>
              <a:lin ang="5400000" scaled="0"/>
            </a:gradFill>
            <a:ln w="825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74" name="直接连接符 73"/>
            <p:cNvCxnSpPr/>
            <p:nvPr>
              <p:custDataLst>
                <p:tags r:id="rId56"/>
              </p:custDataLst>
            </p:nvPr>
          </p:nvCxnSpPr>
          <p:spPr>
            <a:xfrm>
              <a:off x="4799" y="5210"/>
              <a:ext cx="668" cy="5"/>
            </a:xfrm>
            <a:prstGeom prst="line">
              <a:avLst/>
            </a:prstGeom>
            <a:ln w="920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 rot="16560000">
            <a:off x="5784997" y="5088108"/>
            <a:ext cx="231140" cy="180000"/>
            <a:chOff x="12529" y="3254"/>
            <a:chExt cx="364" cy="981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2553" y="4011"/>
              <a:ext cx="341" cy="225"/>
              <a:chOff x="12553" y="4011"/>
              <a:chExt cx="341" cy="225"/>
            </a:xfrm>
          </p:grpSpPr>
          <p:sp>
            <p:nvSpPr>
              <p:cNvPr id="109" name="圆角矩形 108"/>
              <p:cNvSpPr/>
              <p:nvPr>
                <p:custDataLst>
                  <p:tags r:id="rId57"/>
                </p:custDataLst>
              </p:nvPr>
            </p:nvSpPr>
            <p:spPr>
              <a:xfrm rot="1980000">
                <a:off x="12553" y="4011"/>
                <a:ext cx="336" cy="8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8" name="圆角矩形 107"/>
              <p:cNvSpPr/>
              <p:nvPr>
                <p:custDataLst>
                  <p:tags r:id="rId58"/>
                </p:custDataLst>
              </p:nvPr>
            </p:nvSpPr>
            <p:spPr>
              <a:xfrm rot="19380000">
                <a:off x="12558" y="4152"/>
                <a:ext cx="336" cy="85"/>
              </a:xfrm>
              <a:prstGeom prst="roundRect">
                <a:avLst/>
              </a:prstGeom>
              <a:gradFill>
                <a:gsLst>
                  <a:gs pos="0">
                    <a:schemeClr val="tx2"/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12542" y="3701"/>
              <a:ext cx="341" cy="226"/>
              <a:chOff x="12553" y="4011"/>
              <a:chExt cx="341" cy="226"/>
            </a:xfrm>
          </p:grpSpPr>
          <p:sp>
            <p:nvSpPr>
              <p:cNvPr id="112" name="圆角矩形 111"/>
              <p:cNvSpPr/>
              <p:nvPr>
                <p:custDataLst>
                  <p:tags r:id="rId59"/>
                </p:custDataLst>
              </p:nvPr>
            </p:nvSpPr>
            <p:spPr>
              <a:xfrm rot="1980000">
                <a:off x="12553" y="4011"/>
                <a:ext cx="336" cy="8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3" name="圆角矩形 112"/>
              <p:cNvSpPr/>
              <p:nvPr>
                <p:custDataLst>
                  <p:tags r:id="rId60"/>
                </p:custDataLst>
              </p:nvPr>
            </p:nvSpPr>
            <p:spPr>
              <a:xfrm rot="19380000">
                <a:off x="12558" y="4152"/>
                <a:ext cx="336" cy="85"/>
              </a:xfrm>
              <a:prstGeom prst="roundRect">
                <a:avLst/>
              </a:prstGeom>
              <a:gradFill>
                <a:gsLst>
                  <a:gs pos="0">
                    <a:schemeClr val="tx2"/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12529" y="3254"/>
              <a:ext cx="344" cy="375"/>
              <a:chOff x="12550" y="3862"/>
              <a:chExt cx="344" cy="375"/>
            </a:xfrm>
          </p:grpSpPr>
          <p:sp>
            <p:nvSpPr>
              <p:cNvPr id="117" name="圆角矩形 116"/>
              <p:cNvSpPr/>
              <p:nvPr>
                <p:custDataLst>
                  <p:tags r:id="rId61"/>
                </p:custDataLst>
              </p:nvPr>
            </p:nvSpPr>
            <p:spPr>
              <a:xfrm rot="1980000">
                <a:off x="12553" y="4011"/>
                <a:ext cx="336" cy="8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8" name="圆角矩形 117"/>
              <p:cNvSpPr/>
              <p:nvPr>
                <p:custDataLst>
                  <p:tags r:id="rId62"/>
                </p:custDataLst>
              </p:nvPr>
            </p:nvSpPr>
            <p:spPr>
              <a:xfrm rot="19380000">
                <a:off x="12558" y="4152"/>
                <a:ext cx="336" cy="85"/>
              </a:xfrm>
              <a:prstGeom prst="roundRect">
                <a:avLst/>
              </a:prstGeom>
              <a:gradFill>
                <a:gsLst>
                  <a:gs pos="0">
                    <a:schemeClr val="tx2"/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9" name="圆角矩形 118"/>
              <p:cNvSpPr/>
              <p:nvPr>
                <p:custDataLst>
                  <p:tags r:id="rId63"/>
                </p:custDataLst>
              </p:nvPr>
            </p:nvSpPr>
            <p:spPr>
              <a:xfrm rot="19380000">
                <a:off x="12550" y="3862"/>
                <a:ext cx="336" cy="85"/>
              </a:xfrm>
              <a:prstGeom prst="roundRect">
                <a:avLst/>
              </a:prstGeom>
              <a:gradFill>
                <a:gsLst>
                  <a:gs pos="0">
                    <a:schemeClr val="tx2"/>
                  </a:gs>
                  <a:gs pos="88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21" name="矩形 120"/>
          <p:cNvSpPr/>
          <p:nvPr>
            <p:custDataLst>
              <p:tags r:id="rId64"/>
            </p:custDataLst>
          </p:nvPr>
        </p:nvSpPr>
        <p:spPr>
          <a:xfrm>
            <a:off x="8226425" y="5269865"/>
            <a:ext cx="158750" cy="24574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" name="矩形 121"/>
          <p:cNvSpPr/>
          <p:nvPr>
            <p:custDataLst>
              <p:tags r:id="rId65"/>
            </p:custDataLst>
          </p:nvPr>
        </p:nvSpPr>
        <p:spPr>
          <a:xfrm rot="16200000">
            <a:off x="6086915" y="5022410"/>
            <a:ext cx="158750" cy="82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" name="矩形 122"/>
          <p:cNvSpPr/>
          <p:nvPr>
            <p:custDataLst>
              <p:tags r:id="rId66"/>
            </p:custDataLst>
          </p:nvPr>
        </p:nvSpPr>
        <p:spPr>
          <a:xfrm rot="16200000">
            <a:off x="6093265" y="4511235"/>
            <a:ext cx="158750" cy="82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4" name="矩形 123"/>
          <p:cNvSpPr/>
          <p:nvPr>
            <p:custDataLst>
              <p:tags r:id="rId67"/>
            </p:custDataLst>
          </p:nvPr>
        </p:nvSpPr>
        <p:spPr>
          <a:xfrm rot="16200000">
            <a:off x="7703820" y="4993640"/>
            <a:ext cx="158750" cy="88519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矩形 124"/>
          <p:cNvSpPr/>
          <p:nvPr>
            <p:custDataLst>
              <p:tags r:id="rId68"/>
            </p:custDataLst>
          </p:nvPr>
        </p:nvSpPr>
        <p:spPr>
          <a:xfrm rot="16200000">
            <a:off x="7703820" y="4499610"/>
            <a:ext cx="158750" cy="88519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矩形 125"/>
          <p:cNvSpPr/>
          <p:nvPr>
            <p:custDataLst>
              <p:tags r:id="rId69"/>
            </p:custDataLst>
          </p:nvPr>
        </p:nvSpPr>
        <p:spPr>
          <a:xfrm rot="5400000">
            <a:off x="6737300" y="5328235"/>
            <a:ext cx="158750" cy="216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8" name="直接连接符 127"/>
          <p:cNvCxnSpPr/>
          <p:nvPr>
            <p:custDataLst>
              <p:tags r:id="rId70"/>
            </p:custDataLst>
          </p:nvPr>
        </p:nvCxnSpPr>
        <p:spPr>
          <a:xfrm flipH="1">
            <a:off x="6565900" y="5342255"/>
            <a:ext cx="13970" cy="11677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>
            <p:custDataLst>
              <p:tags r:id="rId71"/>
            </p:custDataLst>
          </p:nvPr>
        </p:nvCxnSpPr>
        <p:spPr>
          <a:xfrm>
            <a:off x="6704965" y="535051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>
            <p:custDataLst>
              <p:tags r:id="rId72"/>
            </p:custDataLst>
          </p:nvPr>
        </p:nvCxnSpPr>
        <p:spPr>
          <a:xfrm>
            <a:off x="6924675" y="5340985"/>
            <a:ext cx="5080" cy="3594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73"/>
            </p:custDataLst>
          </p:nvPr>
        </p:nvCxnSpPr>
        <p:spPr>
          <a:xfrm>
            <a:off x="7038975" y="5340985"/>
            <a:ext cx="508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>
            <p:custDataLst>
              <p:tags r:id="rId74"/>
            </p:custDataLst>
          </p:nvPr>
        </p:nvCxnSpPr>
        <p:spPr>
          <a:xfrm>
            <a:off x="7223760" y="5340985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>
            <p:custDataLst>
              <p:tags r:id="rId75"/>
            </p:custDataLst>
          </p:nvPr>
        </p:nvCxnSpPr>
        <p:spPr>
          <a:xfrm>
            <a:off x="7333615" y="5343525"/>
            <a:ext cx="0" cy="82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6529070" y="5021580"/>
            <a:ext cx="2575560" cy="321945"/>
            <a:chOff x="8926" y="6891"/>
            <a:chExt cx="4056" cy="507"/>
          </a:xfrm>
        </p:grpSpPr>
        <p:sp>
          <p:nvSpPr>
            <p:cNvPr id="90" name="矩形 89"/>
            <p:cNvSpPr/>
            <p:nvPr>
              <p:custDataLst>
                <p:tags r:id="rId76"/>
              </p:custDataLst>
            </p:nvPr>
          </p:nvSpPr>
          <p:spPr>
            <a:xfrm rot="5400000">
              <a:off x="12054" y="6308"/>
              <a:ext cx="155" cy="1701"/>
            </a:xfrm>
            <a:prstGeom prst="rect">
              <a:avLst/>
            </a:prstGeom>
            <a:gradFill>
              <a:gsLst>
                <a:gs pos="48000">
                  <a:schemeClr val="tx2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直角三角形 76"/>
            <p:cNvSpPr/>
            <p:nvPr>
              <p:custDataLst>
                <p:tags r:id="rId77"/>
              </p:custDataLst>
            </p:nvPr>
          </p:nvSpPr>
          <p:spPr>
            <a:xfrm rot="5400000">
              <a:off x="10505" y="6867"/>
              <a:ext cx="494" cy="567"/>
            </a:xfrm>
            <a:prstGeom prst="rtTriangle">
              <a:avLst/>
            </a:prstGeom>
            <a:gradFill>
              <a:gsLst>
                <a:gs pos="32000">
                  <a:schemeClr val="tx2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直角三角形 77"/>
            <p:cNvSpPr/>
            <p:nvPr>
              <p:custDataLst>
                <p:tags r:id="rId78"/>
              </p:custDataLst>
            </p:nvPr>
          </p:nvSpPr>
          <p:spPr>
            <a:xfrm rot="16200000">
              <a:off x="10708" y="6863"/>
              <a:ext cx="494" cy="567"/>
            </a:xfrm>
            <a:prstGeom prst="rtTriangle">
              <a:avLst/>
            </a:prstGeom>
            <a:gradFill>
              <a:gsLst>
                <a:gs pos="6900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9643" y="7007"/>
              <a:ext cx="494" cy="283"/>
            </a:xfrm>
            <a:prstGeom prst="rect">
              <a:avLst/>
            </a:prstGeom>
            <a:gradFill>
              <a:gsLst>
                <a:gs pos="31000">
                  <a:schemeClr val="tx2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直角三角形 101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9218" y="6863"/>
              <a:ext cx="494" cy="567"/>
            </a:xfrm>
            <a:prstGeom prst="rtTriangle">
              <a:avLst/>
            </a:prstGeom>
            <a:gradFill>
              <a:gsLst>
                <a:gs pos="32000">
                  <a:schemeClr val="tx2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直角三角形 103"/>
            <p:cNvSpPr/>
            <p:nvPr>
              <p:custDataLst>
                <p:tags r:id="rId81"/>
              </p:custDataLst>
            </p:nvPr>
          </p:nvSpPr>
          <p:spPr>
            <a:xfrm rot="5400000" flipH="1">
              <a:off x="9042" y="6863"/>
              <a:ext cx="494" cy="567"/>
            </a:xfrm>
            <a:prstGeom prst="rtTriangle">
              <a:avLst/>
            </a:prstGeom>
            <a:gradFill>
              <a:gsLst>
                <a:gs pos="6900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>
              <p:custDataLst>
                <p:tags r:id="rId82"/>
              </p:custDataLst>
            </p:nvPr>
          </p:nvSpPr>
          <p:spPr>
            <a:xfrm rot="16200000" flipH="1" flipV="1">
              <a:off x="8735" y="7115"/>
              <a:ext cx="494" cy="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6" name="同侧圆角矩形 105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8698" y="7127"/>
              <a:ext cx="480" cy="25"/>
            </a:xfrm>
            <a:prstGeom prst="round2SameRect">
              <a:avLst/>
            </a:prstGeom>
            <a:gradFill>
              <a:gsLst>
                <a:gs pos="54000">
                  <a:schemeClr val="bg1">
                    <a:lumMod val="5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9" name="矩形 13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0080" y="7009"/>
              <a:ext cx="494" cy="283"/>
            </a:xfrm>
            <a:prstGeom prst="rect">
              <a:avLst/>
            </a:prstGeom>
            <a:gradFill>
              <a:gsLst>
                <a:gs pos="31000">
                  <a:schemeClr val="tx2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>
              <p:custDataLst>
                <p:tags r:id="rId85"/>
              </p:custDataLst>
            </p:nvPr>
          </p:nvSpPr>
          <p:spPr>
            <a:xfrm rot="5400000" flipH="1" flipV="1">
              <a:off x="11012" y="7119"/>
              <a:ext cx="494" cy="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6" name="同侧圆角矩形 145"/>
            <p:cNvSpPr/>
            <p:nvPr>
              <p:custDataLst>
                <p:tags r:id="rId86"/>
              </p:custDataLst>
            </p:nvPr>
          </p:nvSpPr>
          <p:spPr>
            <a:xfrm rot="5400000" flipH="1">
              <a:off x="11063" y="7128"/>
              <a:ext cx="480" cy="25"/>
            </a:xfrm>
            <a:prstGeom prst="round2SameRect">
              <a:avLst/>
            </a:prstGeom>
            <a:gradFill>
              <a:gsLst>
                <a:gs pos="54000">
                  <a:schemeClr val="bg1">
                    <a:lumMod val="5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55" name="直接连接符 154"/>
          <p:cNvCxnSpPr/>
          <p:nvPr>
            <p:custDataLst>
              <p:tags r:id="rId87"/>
            </p:custDataLst>
          </p:nvPr>
        </p:nvCxnSpPr>
        <p:spPr>
          <a:xfrm flipH="1">
            <a:off x="7223760" y="4176395"/>
            <a:ext cx="2540" cy="853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>
            <p:custDataLst>
              <p:tags r:id="rId88"/>
            </p:custDataLst>
          </p:nvPr>
        </p:nvCxnSpPr>
        <p:spPr>
          <a:xfrm>
            <a:off x="7334250" y="4081145"/>
            <a:ext cx="1270" cy="9474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>
            <p:custDataLst>
              <p:tags r:id="rId89"/>
            </p:custDataLst>
          </p:nvPr>
        </p:nvCxnSpPr>
        <p:spPr>
          <a:xfrm flipH="1">
            <a:off x="6692265" y="6171565"/>
            <a:ext cx="648000" cy="1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>
            <p:custDataLst>
              <p:tags r:id="rId90"/>
            </p:custDataLst>
          </p:nvPr>
        </p:nvCxnSpPr>
        <p:spPr>
          <a:xfrm>
            <a:off x="6697980" y="6172835"/>
            <a:ext cx="5080" cy="3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 220"/>
          <p:cNvSpPr/>
          <p:nvPr>
            <p:custDataLst>
              <p:tags r:id="rId91"/>
            </p:custDataLst>
          </p:nvPr>
        </p:nvSpPr>
        <p:spPr>
          <a:xfrm rot="5400000">
            <a:off x="7049940" y="5345600"/>
            <a:ext cx="15875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4" name="矩形 223"/>
          <p:cNvSpPr/>
          <p:nvPr>
            <p:custDataLst>
              <p:tags r:id="rId92"/>
            </p:custDataLst>
          </p:nvPr>
        </p:nvSpPr>
        <p:spPr>
          <a:xfrm>
            <a:off x="8225790" y="4862830"/>
            <a:ext cx="158750" cy="24574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6" name="矩形 225"/>
          <p:cNvSpPr/>
          <p:nvPr>
            <p:custDataLst>
              <p:tags r:id="rId93"/>
            </p:custDataLst>
          </p:nvPr>
        </p:nvSpPr>
        <p:spPr>
          <a:xfrm>
            <a:off x="5593715" y="4845685"/>
            <a:ext cx="158750" cy="66929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7" name="矩形 226"/>
          <p:cNvSpPr/>
          <p:nvPr>
            <p:custDataLst>
              <p:tags r:id="rId94"/>
            </p:custDataLst>
          </p:nvPr>
        </p:nvSpPr>
        <p:spPr>
          <a:xfrm rot="16200000">
            <a:off x="6885305" y="4665345"/>
            <a:ext cx="158750" cy="52006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2" name="组合 231"/>
          <p:cNvGrpSpPr/>
          <p:nvPr/>
        </p:nvGrpSpPr>
        <p:grpSpPr>
          <a:xfrm>
            <a:off x="8422640" y="5022215"/>
            <a:ext cx="869315" cy="424815"/>
            <a:chOff x="11908" y="6872"/>
            <a:chExt cx="1369" cy="669"/>
          </a:xfrm>
        </p:grpSpPr>
        <p:sp>
          <p:nvSpPr>
            <p:cNvPr id="83" name="矩形 82"/>
            <p:cNvSpPr/>
            <p:nvPr>
              <p:custDataLst>
                <p:tags r:id="rId95"/>
              </p:custDataLst>
            </p:nvPr>
          </p:nvSpPr>
          <p:spPr>
            <a:xfrm rot="5400000">
              <a:off x="11725" y="7069"/>
              <a:ext cx="494" cy="12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8" name="矩形 227"/>
            <p:cNvSpPr/>
            <p:nvPr>
              <p:custDataLst>
                <p:tags r:id="rId96"/>
              </p:custDataLst>
            </p:nvPr>
          </p:nvSpPr>
          <p:spPr>
            <a:xfrm>
              <a:off x="12108" y="6872"/>
              <a:ext cx="1000" cy="528"/>
            </a:xfrm>
            <a:prstGeom prst="rect">
              <a:avLst/>
            </a:prstGeom>
            <a:gradFill>
              <a:gsLst>
                <a:gs pos="84000">
                  <a:schemeClr val="accent1"/>
                </a:gs>
                <a:gs pos="20000">
                  <a:schemeClr val="accent1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97"/>
              </p:custDataLst>
            </p:nvPr>
          </p:nvSpPr>
          <p:spPr>
            <a:xfrm>
              <a:off x="12787" y="7263"/>
              <a:ext cx="491" cy="2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0" name="矩形 229"/>
            <p:cNvSpPr/>
            <p:nvPr>
              <p:custDataLst>
                <p:tags r:id="rId98"/>
              </p:custDataLst>
            </p:nvPr>
          </p:nvSpPr>
          <p:spPr>
            <a:xfrm>
              <a:off x="12787" y="7263"/>
              <a:ext cx="397" cy="22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1" name="矩形 230"/>
            <p:cNvSpPr/>
            <p:nvPr>
              <p:custDataLst>
                <p:tags r:id="rId99"/>
              </p:custDataLst>
            </p:nvPr>
          </p:nvSpPr>
          <p:spPr>
            <a:xfrm rot="5400000">
              <a:off x="11872" y="7066"/>
              <a:ext cx="397" cy="128"/>
            </a:xfrm>
            <a:prstGeom prst="rect">
              <a:avLst/>
            </a:prstGeom>
            <a:gradFill>
              <a:gsLst>
                <a:gs pos="31000">
                  <a:schemeClr val="bg1">
                    <a:lumMod val="6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8695690" y="4217670"/>
            <a:ext cx="1169035" cy="929005"/>
            <a:chOff x="12338" y="5625"/>
            <a:chExt cx="1841" cy="1463"/>
          </a:xfrm>
        </p:grpSpPr>
        <p:cxnSp>
          <p:nvCxnSpPr>
            <p:cNvPr id="233" name="直接连接符 232"/>
            <p:cNvCxnSpPr>
              <a:stCxn id="234" idx="2"/>
            </p:cNvCxnSpPr>
            <p:nvPr>
              <p:custDataLst>
                <p:tags r:id="rId100"/>
              </p:custDataLst>
            </p:nvPr>
          </p:nvCxnSpPr>
          <p:spPr>
            <a:xfrm flipH="1">
              <a:off x="12568" y="6302"/>
              <a:ext cx="691" cy="786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文本框 233"/>
            <p:cNvSpPr txBox="1"/>
            <p:nvPr>
              <p:custDataLst>
                <p:tags r:id="rId101"/>
              </p:custDataLst>
            </p:nvPr>
          </p:nvSpPr>
          <p:spPr>
            <a:xfrm>
              <a:off x="12338" y="5625"/>
              <a:ext cx="1841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电磁阀</a:t>
              </a:r>
              <a:r>
                <a:rPr lang="en-US"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</a:t>
              </a:r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olenoid valve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7051675" y="5835015"/>
            <a:ext cx="2028190" cy="459740"/>
            <a:chOff x="9749" y="8172"/>
            <a:chExt cx="3194" cy="724"/>
          </a:xfrm>
        </p:grpSpPr>
        <p:sp>
          <p:nvSpPr>
            <p:cNvPr id="84" name="文本框 83"/>
            <p:cNvSpPr txBox="1"/>
            <p:nvPr>
              <p:custDataLst>
                <p:tags r:id="rId102"/>
              </p:custDataLst>
            </p:nvPr>
          </p:nvSpPr>
          <p:spPr>
            <a:xfrm>
              <a:off x="10469" y="8172"/>
              <a:ext cx="2474" cy="7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solidFill>
                    <a:schemeClr val="tx1"/>
                  </a:solidFill>
                  <a:sym typeface="+mn-ea"/>
                </a:rPr>
                <a:t>工作油压</a:t>
              </a:r>
              <a:endParaRPr lang="zh-CN" altLang="en-US" sz="1200" b="1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b="1">
                  <a:solidFill>
                    <a:schemeClr val="tx1"/>
                  </a:solidFill>
                  <a:sym typeface="+mn-ea"/>
                </a:rPr>
                <a:t>Working oil pressure</a:t>
              </a:r>
              <a:endParaRPr lang="zh-CN" altLang="en-US" sz="12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endParaRPr>
            </a:p>
          </p:txBody>
        </p:sp>
        <p:cxnSp>
          <p:nvCxnSpPr>
            <p:cNvPr id="235" name="直接连接符 234"/>
            <p:cNvCxnSpPr/>
            <p:nvPr>
              <p:custDataLst>
                <p:tags r:id="rId103"/>
              </p:custDataLst>
            </p:nvPr>
          </p:nvCxnSpPr>
          <p:spPr>
            <a:xfrm flipH="1" flipV="1">
              <a:off x="9749" y="8172"/>
              <a:ext cx="847" cy="224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9697720" y="5005705"/>
            <a:ext cx="745490" cy="490220"/>
            <a:chOff x="15214" y="7284"/>
            <a:chExt cx="1174" cy="772"/>
          </a:xfrm>
        </p:grpSpPr>
        <p:sp>
          <p:nvSpPr>
            <p:cNvPr id="86" name="矩形 85"/>
            <p:cNvSpPr/>
            <p:nvPr>
              <p:custDataLst>
                <p:tags r:id="rId104"/>
              </p:custDataLst>
            </p:nvPr>
          </p:nvSpPr>
          <p:spPr>
            <a:xfrm>
              <a:off x="15214" y="7284"/>
              <a:ext cx="1174" cy="7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>
              <p:custDataLst>
                <p:tags r:id="rId105"/>
              </p:custDataLst>
            </p:nvPr>
          </p:nvSpPr>
          <p:spPr>
            <a:xfrm>
              <a:off x="15461" y="7324"/>
              <a:ext cx="696" cy="666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8" name="直接连接符 87"/>
            <p:cNvCxnSpPr/>
            <p:nvPr>
              <p:custDataLst>
                <p:tags r:id="rId106"/>
              </p:custDataLst>
            </p:nvPr>
          </p:nvCxnSpPr>
          <p:spPr>
            <a:xfrm>
              <a:off x="15693" y="7454"/>
              <a:ext cx="0" cy="417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107"/>
              </p:custDataLst>
            </p:nvPr>
          </p:nvCxnSpPr>
          <p:spPr>
            <a:xfrm flipH="1">
              <a:off x="15693" y="7500"/>
              <a:ext cx="263" cy="20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>
              <p:custDataLst>
                <p:tags r:id="rId108"/>
              </p:custDataLst>
            </p:nvPr>
          </p:nvCxnSpPr>
          <p:spPr>
            <a:xfrm flipH="1" flipV="1">
              <a:off x="15693" y="7640"/>
              <a:ext cx="294" cy="232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左箭头 92"/>
          <p:cNvSpPr/>
          <p:nvPr>
            <p:custDataLst>
              <p:tags r:id="rId109"/>
            </p:custDataLst>
          </p:nvPr>
        </p:nvSpPr>
        <p:spPr>
          <a:xfrm>
            <a:off x="9373870" y="5067300"/>
            <a:ext cx="323850" cy="245110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2310130" y="1546860"/>
            <a:ext cx="1604010" cy="935355"/>
            <a:chOff x="2282" y="1419"/>
            <a:chExt cx="2526" cy="1473"/>
          </a:xfrm>
        </p:grpSpPr>
        <p:sp>
          <p:nvSpPr>
            <p:cNvPr id="96" name="文本框 95"/>
            <p:cNvSpPr txBox="1"/>
            <p:nvPr>
              <p:custDataLst>
                <p:tags r:id="rId110"/>
              </p:custDataLst>
            </p:nvPr>
          </p:nvSpPr>
          <p:spPr>
            <a:xfrm>
              <a:off x="2282" y="1419"/>
              <a:ext cx="2218" cy="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锁止离合器（</a:t>
              </a:r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TCC)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Lockup clutch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97" name="直接连接符 96"/>
            <p:cNvCxnSpPr>
              <a:stCxn id="96" idx="2"/>
            </p:cNvCxnSpPr>
            <p:nvPr>
              <p:custDataLst>
                <p:tags r:id="rId111"/>
              </p:custDataLst>
            </p:nvPr>
          </p:nvCxnSpPr>
          <p:spPr>
            <a:xfrm>
              <a:off x="3391" y="2096"/>
              <a:ext cx="1417" cy="796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3701415" y="4463415"/>
            <a:ext cx="1507490" cy="832485"/>
            <a:chOff x="4473" y="6012"/>
            <a:chExt cx="2374" cy="1311"/>
          </a:xfrm>
        </p:grpSpPr>
        <p:sp>
          <p:nvSpPr>
            <p:cNvPr id="137" name="文本框 136"/>
            <p:cNvSpPr txBox="1"/>
            <p:nvPr>
              <p:custDataLst>
                <p:tags r:id="rId112"/>
              </p:custDataLst>
            </p:nvPr>
          </p:nvSpPr>
          <p:spPr>
            <a:xfrm>
              <a:off x="4473" y="6405"/>
              <a:ext cx="2374" cy="9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</a:rPr>
                <a:t>变速器输入轴</a:t>
              </a:r>
              <a:endParaRPr lang="zh-CN" altLang="en-US" sz="1200" b="1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endParaRPr>
            </a:p>
            <a:p>
              <a:pPr algn="ctr"/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Comic Sans MS" panose="030F0702030302020204" charset="0"/>
                </a:rPr>
                <a:t>Transmission input shaft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endParaRPr>
            </a:p>
          </p:txBody>
        </p:sp>
        <p:cxnSp>
          <p:nvCxnSpPr>
            <p:cNvPr id="161" name="直接连接符 160"/>
            <p:cNvCxnSpPr>
              <a:stCxn id="137" idx="0"/>
            </p:cNvCxnSpPr>
            <p:nvPr>
              <p:custDataLst>
                <p:tags r:id="rId113"/>
              </p:custDataLst>
            </p:nvPr>
          </p:nvCxnSpPr>
          <p:spPr>
            <a:xfrm flipH="1" flipV="1">
              <a:off x="5536" y="6012"/>
              <a:ext cx="124" cy="393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9373235" y="5454015"/>
            <a:ext cx="1281430" cy="841375"/>
            <a:chOff x="12161" y="5025"/>
            <a:chExt cx="2018" cy="1325"/>
          </a:xfrm>
        </p:grpSpPr>
        <p:cxnSp>
          <p:nvCxnSpPr>
            <p:cNvPr id="100" name="直接连接符 99"/>
            <p:cNvCxnSpPr/>
            <p:nvPr>
              <p:custDataLst>
                <p:tags r:id="rId114"/>
              </p:custDataLst>
            </p:nvPr>
          </p:nvCxnSpPr>
          <p:spPr>
            <a:xfrm flipV="1">
              <a:off x="13259" y="5025"/>
              <a:ext cx="8" cy="60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>
              <p:custDataLst>
                <p:tags r:id="rId115"/>
              </p:custDataLst>
            </p:nvPr>
          </p:nvSpPr>
          <p:spPr>
            <a:xfrm>
              <a:off x="12161" y="5625"/>
              <a:ext cx="2018" cy="7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ECT</a:t>
              </a:r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控制单元</a:t>
              </a:r>
              <a:r>
                <a:rPr lang="en-US" altLang="zh-CN"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ECT</a:t>
              </a:r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control unit</a:t>
              </a:r>
              <a:endPara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7" name="文本框 106"/>
          <p:cNvSpPr txBox="1"/>
          <p:nvPr>
            <p:custDataLst>
              <p:tags r:id="rId116"/>
            </p:custDataLst>
          </p:nvPr>
        </p:nvSpPr>
        <p:spPr>
          <a:xfrm>
            <a:off x="10766425" y="3825240"/>
            <a:ext cx="1129030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传感器信号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sz="1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Sensor Signal</a:t>
            </a:r>
            <a:endParaRPr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>
            <p:custDataLst>
              <p:tags r:id="rId117"/>
            </p:custDataLst>
          </p:nvPr>
        </p:nvSpPr>
        <p:spPr>
          <a:xfrm>
            <a:off x="10772140" y="4382770"/>
            <a:ext cx="1123950" cy="168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节气门开度</a:t>
            </a:r>
            <a:endParaRPr lang="zh-CN" altLang="en-US" sz="1400"/>
          </a:p>
          <a:p>
            <a:pPr algn="ctr"/>
            <a:r>
              <a:rPr lang="zh-CN" altLang="en-US" sz="1400"/>
              <a:t>发动机转速</a:t>
            </a:r>
            <a:endParaRPr lang="zh-CN" altLang="en-US" sz="1400"/>
          </a:p>
          <a:p>
            <a:pPr algn="ctr"/>
            <a:r>
              <a:rPr lang="zh-CN" altLang="en-US" sz="1400"/>
              <a:t>车速</a:t>
            </a:r>
            <a:endParaRPr lang="zh-CN" altLang="en-US" sz="1400"/>
          </a:p>
          <a:p>
            <a:pPr algn="ctr"/>
            <a:r>
              <a:rPr lang="zh-CN" altLang="en-US" sz="1400"/>
              <a:t>水温</a:t>
            </a:r>
            <a:endParaRPr lang="zh-CN" altLang="en-US" sz="1400"/>
          </a:p>
          <a:p>
            <a:pPr algn="ctr"/>
            <a:r>
              <a:rPr lang="zh-CN" altLang="en-US" sz="1400"/>
              <a:t>排挡杆位置</a:t>
            </a:r>
            <a:endParaRPr lang="zh-CN" altLang="en-US" sz="1400"/>
          </a:p>
          <a:p>
            <a:pPr algn="ctr"/>
            <a:r>
              <a:rPr lang="zh-CN" altLang="en-US" sz="1400"/>
              <a:t>油温</a:t>
            </a:r>
            <a:endParaRPr lang="zh-CN" altLang="en-US" sz="1400"/>
          </a:p>
          <a:p>
            <a:pPr algn="ctr"/>
            <a:r>
              <a:rPr lang="zh-CN" altLang="en-US" sz="1400"/>
              <a:t>制动开关</a:t>
            </a:r>
            <a:endParaRPr lang="zh-CN" altLang="en-US" sz="1400"/>
          </a:p>
        </p:txBody>
      </p:sp>
      <p:sp>
        <p:nvSpPr>
          <p:cNvPr id="115" name="左箭头 114"/>
          <p:cNvSpPr/>
          <p:nvPr>
            <p:custDataLst>
              <p:tags r:id="rId118"/>
            </p:custDataLst>
          </p:nvPr>
        </p:nvSpPr>
        <p:spPr>
          <a:xfrm>
            <a:off x="10443210" y="5105400"/>
            <a:ext cx="323850" cy="245110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8" name="直接连接符 157"/>
          <p:cNvCxnSpPr>
            <a:stCxn id="134" idx="2"/>
          </p:cNvCxnSpPr>
          <p:nvPr>
            <p:custDataLst>
              <p:tags r:id="rId119"/>
            </p:custDataLst>
          </p:nvPr>
        </p:nvCxnSpPr>
        <p:spPr>
          <a:xfrm flipH="1">
            <a:off x="4714240" y="1961515"/>
            <a:ext cx="334645" cy="61595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组合 126"/>
          <p:cNvGrpSpPr/>
          <p:nvPr/>
        </p:nvGrpSpPr>
        <p:grpSpPr>
          <a:xfrm>
            <a:off x="6064885" y="5066030"/>
            <a:ext cx="418465" cy="231140"/>
            <a:chOff x="8195" y="6961"/>
            <a:chExt cx="659" cy="364"/>
          </a:xfrm>
        </p:grpSpPr>
        <p:grpSp>
          <p:nvGrpSpPr>
            <p:cNvPr id="132" name="组合 131"/>
            <p:cNvGrpSpPr/>
            <p:nvPr/>
          </p:nvGrpSpPr>
          <p:grpSpPr>
            <a:xfrm rot="16620000">
              <a:off x="8531" y="7002"/>
              <a:ext cx="364" cy="283"/>
              <a:chOff x="12529" y="3254"/>
              <a:chExt cx="364" cy="981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12553" y="4011"/>
                <a:ext cx="341" cy="225"/>
                <a:chOff x="12553" y="4011"/>
                <a:chExt cx="341" cy="225"/>
              </a:xfrm>
            </p:grpSpPr>
            <p:sp>
              <p:nvSpPr>
                <p:cNvPr id="140" name="圆角矩形 139"/>
                <p:cNvSpPr/>
                <p:nvPr>
                  <p:custDataLst>
                    <p:tags r:id="rId120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2" name="圆角矩形 141"/>
                <p:cNvSpPr/>
                <p:nvPr>
                  <p:custDataLst>
                    <p:tags r:id="rId121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2542" y="3701"/>
                <a:ext cx="341" cy="226"/>
                <a:chOff x="12553" y="4011"/>
                <a:chExt cx="341" cy="226"/>
              </a:xfrm>
            </p:grpSpPr>
            <p:sp>
              <p:nvSpPr>
                <p:cNvPr id="148" name="圆角矩形 147"/>
                <p:cNvSpPr/>
                <p:nvPr>
                  <p:custDataLst>
                    <p:tags r:id="rId122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9" name="圆角矩形 148"/>
                <p:cNvSpPr/>
                <p:nvPr>
                  <p:custDataLst>
                    <p:tags r:id="rId123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" name="组合 149"/>
              <p:cNvGrpSpPr/>
              <p:nvPr/>
            </p:nvGrpSpPr>
            <p:grpSpPr>
              <a:xfrm>
                <a:off x="12529" y="3254"/>
                <a:ext cx="344" cy="375"/>
                <a:chOff x="12550" y="3862"/>
                <a:chExt cx="344" cy="375"/>
              </a:xfrm>
            </p:grpSpPr>
            <p:sp>
              <p:nvSpPr>
                <p:cNvPr id="151" name="圆角矩形 150"/>
                <p:cNvSpPr/>
                <p:nvPr>
                  <p:custDataLst>
                    <p:tags r:id="rId124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圆角矩形 151"/>
                <p:cNvSpPr/>
                <p:nvPr>
                  <p:custDataLst>
                    <p:tags r:id="rId125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3" name="圆角矩形 152"/>
                <p:cNvSpPr/>
                <p:nvPr>
                  <p:custDataLst>
                    <p:tags r:id="rId126"/>
                  </p:custDataLst>
                </p:nvPr>
              </p:nvSpPr>
              <p:spPr>
                <a:xfrm rot="19380000">
                  <a:off x="12550" y="386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54" name="组合 153"/>
            <p:cNvGrpSpPr/>
            <p:nvPr/>
          </p:nvGrpSpPr>
          <p:grpSpPr>
            <a:xfrm rot="16440000">
              <a:off x="8154" y="7002"/>
              <a:ext cx="364" cy="283"/>
              <a:chOff x="12529" y="3254"/>
              <a:chExt cx="364" cy="981"/>
            </a:xfrm>
          </p:grpSpPr>
          <p:grpSp>
            <p:nvGrpSpPr>
              <p:cNvPr id="156" name="组合 155"/>
              <p:cNvGrpSpPr/>
              <p:nvPr/>
            </p:nvGrpSpPr>
            <p:grpSpPr>
              <a:xfrm>
                <a:off x="12553" y="4011"/>
                <a:ext cx="341" cy="225"/>
                <a:chOff x="12553" y="4011"/>
                <a:chExt cx="341" cy="225"/>
              </a:xfrm>
            </p:grpSpPr>
            <p:sp>
              <p:nvSpPr>
                <p:cNvPr id="162" name="圆角矩形 161"/>
                <p:cNvSpPr/>
                <p:nvPr>
                  <p:custDataLst>
                    <p:tags r:id="rId127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3" name="圆角矩形 162"/>
                <p:cNvSpPr/>
                <p:nvPr>
                  <p:custDataLst>
                    <p:tags r:id="rId128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12542" y="3701"/>
                <a:ext cx="341" cy="226"/>
                <a:chOff x="12553" y="4011"/>
                <a:chExt cx="341" cy="226"/>
              </a:xfrm>
            </p:grpSpPr>
            <p:sp>
              <p:nvSpPr>
                <p:cNvPr id="165" name="圆角矩形 164"/>
                <p:cNvSpPr/>
                <p:nvPr>
                  <p:custDataLst>
                    <p:tags r:id="rId129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7" name="圆角矩形 166"/>
                <p:cNvSpPr/>
                <p:nvPr>
                  <p:custDataLst>
                    <p:tags r:id="rId130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12529" y="3254"/>
                <a:ext cx="344" cy="375"/>
                <a:chOff x="12550" y="3862"/>
                <a:chExt cx="344" cy="375"/>
              </a:xfrm>
            </p:grpSpPr>
            <p:sp>
              <p:nvSpPr>
                <p:cNvPr id="170" name="圆角矩形 169"/>
                <p:cNvSpPr/>
                <p:nvPr>
                  <p:custDataLst>
                    <p:tags r:id="rId131"/>
                  </p:custDataLst>
                </p:nvPr>
              </p:nvSpPr>
              <p:spPr>
                <a:xfrm rot="1980000">
                  <a:off x="12553" y="4011"/>
                  <a:ext cx="336" cy="8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1" name="圆角矩形 170"/>
                <p:cNvSpPr/>
                <p:nvPr>
                  <p:custDataLst>
                    <p:tags r:id="rId132"/>
                  </p:custDataLst>
                </p:nvPr>
              </p:nvSpPr>
              <p:spPr>
                <a:xfrm rot="19380000">
                  <a:off x="12558" y="415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2" name="圆角矩形 171"/>
                <p:cNvSpPr/>
                <p:nvPr>
                  <p:custDataLst>
                    <p:tags r:id="rId133"/>
                  </p:custDataLst>
                </p:nvPr>
              </p:nvSpPr>
              <p:spPr>
                <a:xfrm rot="19380000">
                  <a:off x="12550" y="3862"/>
                  <a:ext cx="336" cy="85"/>
                </a:xfrm>
                <a:prstGeom prst="roundRect">
                  <a:avLst/>
                </a:prstGeom>
                <a:gradFill>
                  <a:gsLst>
                    <a:gs pos="0">
                      <a:schemeClr val="tx2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</p:spTree>
    <p:custDataLst>
      <p:tags r:id="rId1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2396 -0.00101852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07" grpId="0" bldLvl="0" animBg="1"/>
      <p:bldP spid="115" grpId="0" bldLvl="0" animBg="1"/>
      <p:bldP spid="9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36010" y="2204720"/>
            <a:ext cx="5767070" cy="3823335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4358" y="3062857"/>
              <a:ext cx="4422699" cy="4375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algn="ctr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800">
                  <a:sym typeface="+mn-ea"/>
                </a:rPr>
                <a:t>单级双相三元件闭锁综合式液力变矩器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805369" y="3998044"/>
              <a:ext cx="4283075" cy="1529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>
                  <a:sym typeface="+mn-ea"/>
                </a:rPr>
                <a:t>“单级”指只有一个涡轮，“双相”指有变矩和耦合两种工况，“三元件”指有泵轮、涡轮和导轮三个元件，“闭锁”指有锁止离合器闭锁功能。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862188" y="35637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marL="0" indent="0" algn="l" defTabSz="429260" hangingPunc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单级双相三元件闭锁综合式液力变矩器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TIMING" val="|1.2|0.9|0.8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TIMING" val="|1.2|0.9|0.8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PA" val="v4.0.0"/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TIMING" val="|1.2|0.9|0.8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TIMING" val="|1.2|0.9|0.8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TIMING" val="|1.2|0.9|0.8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jQ2NjFmN2ZlMGFkMGFhZmI1ZTg2MzY4ZjJjY2JlZGYifQ==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TEXTBOXSTYLE_GUID" val="{18bcd005-6cf7-4e69-ac8a-d26c47dcc9fe}"/>
</p:tagLst>
</file>

<file path=ppt/tags/tag51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13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18bcd005-6cf7-4e69-ac8a-d26c47dcc9fe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3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18bcd005-6cf7-4e69-ac8a-d26c47dcc9fe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13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18bcd005-6cf7-4e69-ac8a-d26c47dcc9fe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1089</Words>
  <Application>WPS 演示</Application>
  <PresentationFormat>宽屏</PresentationFormat>
  <Paragraphs>176</Paragraphs>
  <Slides>10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Comic Sans MS</vt:lpstr>
      <vt:lpstr>Segoe UI</vt:lpstr>
      <vt:lpstr>Blends</vt:lpstr>
      <vt:lpstr>1_Blends</vt:lpstr>
      <vt:lpstr>2_Blends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喜洋洋</cp:lastModifiedBy>
  <cp:revision>129</cp:revision>
  <dcterms:created xsi:type="dcterms:W3CDTF">2017-10-15T03:08:00Z</dcterms:created>
  <dcterms:modified xsi:type="dcterms:W3CDTF">2023-10-20T00:49:40Z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