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7" r:id="rId3"/>
    <p:sldId id="316" r:id="rId4"/>
    <p:sldId id="298" r:id="rId5"/>
    <p:sldId id="310" r:id="rId6"/>
    <p:sldId id="280" r:id="rId7"/>
    <p:sldId id="295" r:id="rId8"/>
    <p:sldId id="273" r:id="rId9"/>
    <p:sldId id="311" r:id="rId10"/>
    <p:sldId id="296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40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3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tags" Target="../tags/tag6.xml"/><Relationship Id="rId2" Type="http://schemas.openxmlformats.org/officeDocument/2006/relationships/image" Target="../media/image6.png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tags" Target="../tags/tag10.xml"/><Relationship Id="rId4" Type="http://schemas.openxmlformats.org/officeDocument/2006/relationships/image" Target="../media/image10.png"/><Relationship Id="rId3" Type="http://schemas.openxmlformats.org/officeDocument/2006/relationships/tags" Target="../tags/tag9.xml"/><Relationship Id="rId2" Type="http://schemas.openxmlformats.org/officeDocument/2006/relationships/image" Target="../media/image9.png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415665" y="2264410"/>
            <a:ext cx="54082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汽车安全气囊的概述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82650" y="1330325"/>
            <a:ext cx="57791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tx1"/>
                </a:solidFill>
                <a:sym typeface="+mn-ea"/>
              </a:rPr>
              <a:t>一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、安全气囊的作用：安全气囊属于被动保护。它是在事故发生之后，它可以被动保护人的安全，避免受到意外伤害。</a:t>
            </a:r>
            <a:endParaRPr lang="zh-CN" altLang="en-US" sz="2800">
              <a:solidFill>
                <a:schemeClr val="tx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61200" y="1202055"/>
            <a:ext cx="4562475" cy="2962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28140" y="3250565"/>
            <a:ext cx="4942205" cy="2680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95960" y="1504950"/>
            <a:ext cx="517461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二、安全气囊的特点：安全气囊不同于其它的零部件，一</a:t>
            </a:r>
            <a:r>
              <a:rPr lang="zh-CN" altLang="en-US" sz="3200"/>
              <a:t>旦引爆，不可修复，只有重新更换安全气囊，才能保证下次出现事故，保护乘客的安全。</a:t>
            </a:r>
            <a:endParaRPr lang="zh-CN" altLang="en-US" sz="320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87135" y="1601470"/>
            <a:ext cx="560070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44855" y="1485900"/>
            <a:ext cx="558355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三、气囊弹出条件：</a:t>
            </a:r>
            <a:endParaRPr lang="zh-CN" altLang="en-US" sz="2800"/>
          </a:p>
          <a:p>
            <a:r>
              <a:rPr lang="en-US" altLang="zh-CN" sz="2800"/>
              <a:t>         1.</a:t>
            </a:r>
            <a:r>
              <a:rPr lang="zh-CN" altLang="en-US" sz="2800"/>
              <a:t>汽车要有一定的速度，</a:t>
            </a:r>
            <a:r>
              <a:rPr lang="zh-CN" altLang="en-US" sz="2800">
                <a:solidFill>
                  <a:schemeClr val="tx1"/>
                </a:solidFill>
              </a:rPr>
              <a:t>气囊弹出相对速度在</a:t>
            </a:r>
            <a:r>
              <a:rPr lang="en-US" altLang="zh-CN" sz="2800">
                <a:solidFill>
                  <a:schemeClr val="tx1"/>
                </a:solidFill>
              </a:rPr>
              <a:t>50</a:t>
            </a:r>
            <a:r>
              <a:rPr lang="zh-CN" altLang="en-US" sz="2800">
                <a:solidFill>
                  <a:schemeClr val="tx1"/>
                </a:solidFill>
              </a:rPr>
              <a:t>公里</a:t>
            </a:r>
            <a:r>
              <a:rPr lang="en-US" altLang="zh-CN" sz="2800">
                <a:solidFill>
                  <a:schemeClr val="tx1"/>
                </a:solidFill>
              </a:rPr>
              <a:t>/</a:t>
            </a:r>
            <a:r>
              <a:rPr lang="zh-CN" altLang="en-US" sz="2800">
                <a:solidFill>
                  <a:schemeClr val="tx1"/>
                </a:solidFill>
              </a:rPr>
              <a:t>小时以上。低于这个车速，气囊很大几率上不起作用；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en-US" altLang="zh-CN" sz="2800">
                <a:solidFill>
                  <a:schemeClr val="tx1"/>
                </a:solidFill>
              </a:rPr>
              <a:t>         </a:t>
            </a:r>
            <a:endParaRPr lang="zh-CN" altLang="en-US" sz="280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529070" y="1485900"/>
            <a:ext cx="5440680" cy="3639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93750" y="1236980"/>
            <a:ext cx="591629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</a:rPr>
              <a:t>         2.</a:t>
            </a:r>
            <a:r>
              <a:rPr lang="zh-CN" altLang="en-US" sz="2800">
                <a:solidFill>
                  <a:schemeClr val="tx1"/>
                </a:solidFill>
              </a:rPr>
              <a:t>汽车碰撞时，正向碰撞在</a:t>
            </a:r>
            <a:r>
              <a:rPr lang="en-US" altLang="zh-CN" sz="2800">
                <a:solidFill>
                  <a:schemeClr val="tx1"/>
                </a:solidFill>
              </a:rPr>
              <a:t>60</a:t>
            </a:r>
            <a:r>
              <a:rPr lang="zh-CN" altLang="en-US" sz="2800">
                <a:solidFill>
                  <a:schemeClr val="tx1"/>
                </a:solidFill>
              </a:rPr>
              <a:t>度范围内，比如在汽车前面，大部分传感器安装在前照灯下方，也有在水箱附近</a:t>
            </a:r>
            <a:r>
              <a:rPr lang="zh-CN" altLang="en-US" sz="2800"/>
              <a:t>否则的话，气囊很难引爆。</a:t>
            </a:r>
            <a:endParaRPr lang="zh-CN" altLang="en-US" sz="2800"/>
          </a:p>
          <a:p>
            <a:r>
              <a:rPr lang="en-US" altLang="zh-CN" sz="2800"/>
              <a:t>        3.</a:t>
            </a:r>
            <a:r>
              <a:rPr lang="zh-CN" altLang="en-US" sz="2800"/>
              <a:t>与碰撞物体有关，一定是坚硬的物体，如果是柔软的物体，气囊是不会引爆的。</a:t>
            </a:r>
            <a:endParaRPr lang="zh-CN" altLang="en-US" sz="280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255510" y="461010"/>
            <a:ext cx="4102735" cy="2698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42505" y="3281680"/>
            <a:ext cx="3928110" cy="3042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65810" y="1192530"/>
            <a:ext cx="573087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ym typeface="+mn-ea"/>
              </a:rPr>
              <a:t>四、</a:t>
            </a:r>
            <a:r>
              <a:rPr lang="zh-CN" altLang="en-US" sz="2800">
                <a:sym typeface="+mn-ea"/>
              </a:rPr>
              <a:t>控制原理：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 </a:t>
            </a:r>
            <a:r>
              <a:rPr lang="en-US" altLang="zh-CN" sz="2800">
                <a:sym typeface="+mn-ea"/>
              </a:rPr>
              <a:t>        </a:t>
            </a:r>
            <a:r>
              <a:rPr lang="zh-CN" altLang="en-US" sz="2800">
                <a:sym typeface="+mn-ea"/>
              </a:rPr>
              <a:t>当发生碰撞时，首先是由传感器收到碰撞信号，气体发生器接受到指令后马上点火。</a:t>
            </a:r>
            <a:r>
              <a:rPr lang="zh-CN" altLang="en-US" sz="2800"/>
              <a:t>从而产生爆炸反应，安全气囊在很短的时间内弹出，很好的保护乘客的头部，避免</a:t>
            </a:r>
            <a:r>
              <a:rPr lang="zh-CN" altLang="en-US" sz="2800"/>
              <a:t>受到意外伤害。</a:t>
            </a:r>
            <a:endParaRPr lang="zh-CN" altLang="en-US" sz="280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37935" y="1788795"/>
            <a:ext cx="5486400" cy="233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07720" y="1447165"/>
            <a:ext cx="5447030" cy="22434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>
                <a:solidFill>
                  <a:schemeClr val="tx1"/>
                </a:solidFill>
              </a:rPr>
              <a:t>五、安全气囊的分类：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en-US" altLang="zh-CN" sz="2800"/>
              <a:t>         1.</a:t>
            </a:r>
            <a:r>
              <a:rPr lang="zh-CN" altLang="en-US" sz="2800"/>
              <a:t>按气囊数量来分，由单气囊、双气囊、多气囊。</a:t>
            </a:r>
            <a:endParaRPr lang="zh-CN" altLang="en-US" sz="28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96430" y="636905"/>
            <a:ext cx="4483735" cy="29851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10920" y="3046095"/>
            <a:ext cx="3957955" cy="20593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762625" y="3507105"/>
            <a:ext cx="5433060" cy="2766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758825" y="1057910"/>
            <a:ext cx="5721985" cy="23710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2.</a:t>
            </a:r>
            <a:r>
              <a:rPr lang="zh-CN" altLang="en-US" sz="2800"/>
              <a:t>气囊具体</a:t>
            </a:r>
            <a:r>
              <a:rPr lang="zh-CN" altLang="en-US" sz="2800"/>
              <a:t>布置：</a:t>
            </a:r>
            <a:endParaRPr lang="zh-CN" altLang="en-US" sz="2800"/>
          </a:p>
          <a:p>
            <a:r>
              <a:rPr lang="zh-CN" altLang="en-US" sz="2800"/>
              <a:t> </a:t>
            </a:r>
            <a:r>
              <a:rPr lang="en-US" altLang="zh-CN" sz="2800"/>
              <a:t>           </a:t>
            </a:r>
            <a:r>
              <a:rPr lang="zh-CN" altLang="en-US" sz="2800"/>
              <a:t>有驾驶员正面气囊，驾驶员侧面气囊，还有左侧安全气帘，后排乘客侧气囊，同样，在右侧相同位置也有后排乘客侧气囊，侧气帘、前乘客侧气囊，前乘客正面气囊，前乘客正面气囊。这是目前主流车型气囊</a:t>
            </a:r>
            <a:r>
              <a:rPr lang="zh-CN" altLang="en-US" sz="2800"/>
              <a:t>的安装位置。</a:t>
            </a:r>
            <a:endParaRPr lang="zh-CN" altLang="en-US" sz="2800"/>
          </a:p>
          <a:p>
            <a:endParaRPr lang="zh-CN" altLang="en-US" sz="280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04280" y="1244600"/>
            <a:ext cx="5574030" cy="3502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69950" y="1040130"/>
            <a:ext cx="558673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ym typeface="+mn-ea"/>
              </a:rPr>
              <a:t>3.</a:t>
            </a:r>
            <a:r>
              <a:rPr lang="zh-CN" altLang="en-US" sz="2800">
                <a:sym typeface="+mn-ea"/>
              </a:rPr>
              <a:t>按保护对象来分：有驾驶员和前乘客正面防撞气囊、侧面防撞气囊，侧面头部气帘、膝部气囊</a:t>
            </a:r>
            <a:endParaRPr lang="zh-CN" altLang="en-US" sz="2800">
              <a:sym typeface="+mn-ea"/>
            </a:endParaRPr>
          </a:p>
        </p:txBody>
      </p:sp>
      <p:pic>
        <p:nvPicPr>
          <p:cNvPr id="3" name="图片 2" descr="膝部气囊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82900" y="1983105"/>
            <a:ext cx="8641715" cy="384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PP_MARK_KEY" val="9852d6c5-6c01-4a5b-9f34-187a591c31f6"/>
  <p:tag name="COMMONDATA" val="eyJoZGlkIjoiMDgyNDdiZTBmOTNkNjgxNjc3ZTg2NDBiOWRiZWRhY2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WPS 演示</Application>
  <PresentationFormat>宽屏</PresentationFormat>
  <Paragraphs>25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李海滨</cp:lastModifiedBy>
  <cp:revision>66</cp:revision>
  <dcterms:created xsi:type="dcterms:W3CDTF">2020-10-23T05:41:00Z</dcterms:created>
  <dcterms:modified xsi:type="dcterms:W3CDTF">2023-10-17T08:52:01Z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5D9245E5D70F43F385A38D4C0E3B057C</vt:lpwstr>
  </property>
</Properties>
</file>