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68" r:id="rId3"/>
    <p:sldId id="274" r:id="rId4"/>
    <p:sldId id="273" r:id="rId5"/>
    <p:sldId id="271" r:id="rId6"/>
    <p:sldId id="289" r:id="rId7"/>
    <p:sldId id="272" r:id="rId8"/>
    <p:sldId id="282" r:id="rId9"/>
    <p:sldId id="281" r:id="rId10"/>
    <p:sldId id="284" r:id="rId11"/>
    <p:sldId id="283" r:id="rId12"/>
    <p:sldId id="269" r:id="rId13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40D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22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tags" Target="../tags/tag19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tags" Target="../tags/tag21.xml"/><Relationship Id="rId2" Type="http://schemas.openxmlformats.org/officeDocument/2006/relationships/image" Target="../media/image20.png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.png"/><Relationship Id="rId7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tags" Target="../tags/tag3.xml"/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image" Target="../media/image2.pn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6.xml"/><Relationship Id="rId2" Type="http://schemas.openxmlformats.org/officeDocument/2006/relationships/image" Target="../media/image6.png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3" Type="http://schemas.openxmlformats.org/officeDocument/2006/relationships/tags" Target="../tags/tag9.xml"/><Relationship Id="rId2" Type="http://schemas.openxmlformats.org/officeDocument/2006/relationships/image" Target="../media/image9.png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tags" Target="../tags/tag11.xml"/><Relationship Id="rId2" Type="http://schemas.openxmlformats.org/officeDocument/2006/relationships/image" Target="../media/image11.png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6.png"/><Relationship Id="rId7" Type="http://schemas.openxmlformats.org/officeDocument/2006/relationships/tags" Target="../tags/tag16.xml"/><Relationship Id="rId6" Type="http://schemas.openxmlformats.org/officeDocument/2006/relationships/image" Target="../media/image15.png"/><Relationship Id="rId5" Type="http://schemas.openxmlformats.org/officeDocument/2006/relationships/tags" Target="../tags/tag15.xml"/><Relationship Id="rId4" Type="http://schemas.openxmlformats.org/officeDocument/2006/relationships/image" Target="../media/image14.png"/><Relationship Id="rId3" Type="http://schemas.openxmlformats.org/officeDocument/2006/relationships/tags" Target="../tags/tag14.xml"/><Relationship Id="rId2" Type="http://schemas.openxmlformats.org/officeDocument/2006/relationships/image" Target="../media/image13.png"/><Relationship Id="rId1" Type="http://schemas.openxmlformats.org/officeDocument/2006/relationships/tags" Target="../tags/tag1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tags" Target="../tags/tag18.xml"/><Relationship Id="rId2" Type="http://schemas.openxmlformats.org/officeDocument/2006/relationships/image" Target="../media/image17.png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814955" y="1871980"/>
            <a:ext cx="69469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/>
              <a:t>比亚迪秦</a:t>
            </a:r>
            <a:r>
              <a:rPr lang="en-US" altLang="zh-CN" sz="4000"/>
              <a:t>PRO</a:t>
            </a:r>
            <a:r>
              <a:rPr lang="zh-CN" altLang="en-US" sz="4000"/>
              <a:t>气囊系统</a:t>
            </a:r>
            <a:r>
              <a:rPr lang="zh-CN" altLang="en-US" sz="4000"/>
              <a:t>部件拆装及注意事项</a:t>
            </a:r>
            <a:r>
              <a:rPr lang="en-US" altLang="zh-CN" sz="4000"/>
              <a:t> </a:t>
            </a:r>
            <a:endParaRPr lang="en-US" altLang="zh-CN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9900" y="1152525"/>
            <a:ext cx="5710555" cy="48310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tx1"/>
                </a:solidFill>
              </a:rPr>
              <a:t>          7.</a:t>
            </a:r>
            <a:r>
              <a:rPr lang="zh-CN" altLang="en-US" sz="2800">
                <a:solidFill>
                  <a:schemeClr val="tx1"/>
                </a:solidFill>
              </a:rPr>
              <a:t>选择</a:t>
            </a:r>
            <a:r>
              <a:rPr lang="en-US" altLang="zh-CN" sz="2800">
                <a:solidFill>
                  <a:schemeClr val="tx1"/>
                </a:solidFill>
              </a:rPr>
              <a:t>10mm </a:t>
            </a:r>
            <a:r>
              <a:rPr lang="zh-CN" altLang="en-US" sz="2800">
                <a:solidFill>
                  <a:schemeClr val="tx1"/>
                </a:solidFill>
              </a:rPr>
              <a:t>套筒将气囊电脑四个固定丝拧下，取出气囊电脑，拔下插头。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zh-CN" altLang="en-US" sz="2800">
                <a:solidFill>
                  <a:schemeClr val="tx1"/>
                </a:solidFill>
              </a:rPr>
              <a:t>在安装时，一定要按照拆的反顺序进行：</a:t>
            </a:r>
            <a:endParaRPr lang="zh-CN" altLang="en-US" sz="2800">
              <a:solidFill>
                <a:srgbClr val="FF0000"/>
              </a:solidFill>
            </a:endParaRPr>
          </a:p>
          <a:p>
            <a:r>
              <a:rPr lang="en-US" altLang="zh-CN" sz="2800">
                <a:solidFill>
                  <a:schemeClr val="tx1"/>
                </a:solidFill>
              </a:rPr>
              <a:t>         1.</a:t>
            </a:r>
            <a:r>
              <a:rPr lang="zh-CN" altLang="en-US" sz="2800">
                <a:solidFill>
                  <a:schemeClr val="tx1"/>
                </a:solidFill>
              </a:rPr>
              <a:t>固定气囊电脑的四条螺丝，将</a:t>
            </a:r>
            <a:r>
              <a:rPr lang="zh-CN" altLang="en-US" sz="2800">
                <a:sym typeface="+mn-ea"/>
              </a:rPr>
              <a:t>气囊电脑插头插上</a:t>
            </a:r>
            <a:r>
              <a:rPr lang="zh-CN" altLang="en-US" sz="2800">
                <a:solidFill>
                  <a:schemeClr val="tx1"/>
                </a:solidFill>
              </a:rPr>
              <a:t>。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en-US" altLang="zh-CN" sz="2800">
                <a:solidFill>
                  <a:schemeClr val="tx1"/>
                </a:solidFill>
              </a:rPr>
              <a:t>         2.</a:t>
            </a:r>
            <a:r>
              <a:rPr lang="zh-CN" altLang="en-US" sz="2800">
                <a:solidFill>
                  <a:schemeClr val="tx1"/>
                </a:solidFill>
              </a:rPr>
              <a:t>将空调通风管、天线</a:t>
            </a:r>
            <a:r>
              <a:rPr lang="zh-CN" altLang="en-US" sz="2800">
                <a:solidFill>
                  <a:schemeClr val="tx1"/>
                </a:solidFill>
              </a:rPr>
              <a:t>稳定器及行车电脑的固定，将线束插上，将气囊电脑线束卡扣固定。</a:t>
            </a:r>
            <a:endParaRPr lang="zh-CN" altLang="en-US" sz="2800">
              <a:solidFill>
                <a:schemeClr val="tx1"/>
              </a:solidFill>
            </a:endParaRPr>
          </a:p>
          <a:p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62115" y="1013460"/>
            <a:ext cx="3848735" cy="4831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80060" y="1019810"/>
            <a:ext cx="717359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ym typeface="+mn-ea"/>
              </a:rPr>
              <a:t>3.</a:t>
            </a:r>
            <a:r>
              <a:rPr lang="zh-CN" altLang="en-US" sz="2800">
                <a:sym typeface="+mn-ea"/>
              </a:rPr>
              <a:t>安装挡杆座机构，安装中控台塑料板。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en-US" altLang="zh-CN" sz="2800"/>
              <a:t>4.</a:t>
            </a:r>
            <a:r>
              <a:rPr lang="zh-CN" altLang="en-US" sz="2800"/>
              <a:t>扣上挡杆护板，安装挡杆把手，将固定丝上紧。插上插头，将挡杆盖板安装好。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381365" y="781685"/>
            <a:ext cx="3001010" cy="48983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896745" y="2588895"/>
            <a:ext cx="5073015" cy="3232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12800" y="956310"/>
            <a:ext cx="501904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</a:rPr>
              <a:t>一、</a:t>
            </a:r>
            <a:r>
              <a:rPr lang="en-US" altLang="zh-CN" sz="2800">
                <a:solidFill>
                  <a:schemeClr val="tx1"/>
                </a:solidFill>
              </a:rPr>
              <a:t>气囊</a:t>
            </a:r>
            <a:r>
              <a:rPr lang="zh-CN" altLang="en-US" sz="2800">
                <a:solidFill>
                  <a:schemeClr val="tx1"/>
                </a:solidFill>
              </a:rPr>
              <a:t>组件</a:t>
            </a:r>
            <a:r>
              <a:rPr lang="en-US" altLang="zh-CN" sz="2800">
                <a:solidFill>
                  <a:schemeClr val="tx1"/>
                </a:solidFill>
              </a:rPr>
              <a:t>的拆装方法</a:t>
            </a:r>
            <a:r>
              <a:rPr lang="zh-CN" altLang="en-US" sz="2800"/>
              <a:t>：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    1.</a:t>
            </a:r>
            <a:r>
              <a:rPr lang="zh-CN" altLang="en-US" sz="2800"/>
              <a:t>先将方向盘摆正，关闭点火开关，拆下电瓶负极线。</a:t>
            </a:r>
            <a:endParaRPr lang="zh-CN" altLang="en-US" sz="2800"/>
          </a:p>
          <a:p>
            <a:r>
              <a:rPr lang="zh-CN" altLang="en-US" sz="2800"/>
              <a:t> </a:t>
            </a:r>
            <a:r>
              <a:rPr lang="en-US" altLang="zh-CN" sz="2800"/>
              <a:t>       2.</a:t>
            </a:r>
            <a:r>
              <a:rPr lang="zh-CN" altLang="en-US" sz="2800"/>
              <a:t>用一字改锥拆下气囊组件，拔下插头及将喇叭线束，取出气囊组件。</a:t>
            </a:r>
            <a:endParaRPr lang="zh-CN" altLang="en-US" sz="2800">
              <a:highlight>
                <a:srgbClr val="00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09945" y="793750"/>
            <a:ext cx="2914650" cy="22472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02700" y="793750"/>
            <a:ext cx="3074670" cy="21215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16200000">
            <a:off x="3132455" y="2823210"/>
            <a:ext cx="2629535" cy="36398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148195" y="3328670"/>
            <a:ext cx="3176905" cy="2520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155700" y="1477010"/>
            <a:ext cx="44951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3.</a:t>
            </a:r>
            <a:r>
              <a:rPr lang="zh-CN" altLang="en-US" sz="2800"/>
              <a:t>拆下方向盘内的所有</a:t>
            </a:r>
            <a:r>
              <a:rPr lang="zh-CN" altLang="en-US" sz="2800"/>
              <a:t>线束。</a:t>
            </a:r>
            <a:endParaRPr lang="zh-CN" altLang="en-US" sz="2800"/>
          </a:p>
          <a:p>
            <a:r>
              <a:rPr lang="en-US" altLang="zh-CN" sz="2800"/>
              <a:t>4.</a:t>
            </a:r>
            <a:r>
              <a:rPr lang="zh-CN" altLang="en-US" sz="2800"/>
              <a:t>拆下方向盘，先拧下方向盘内的固定丝，取出</a:t>
            </a:r>
            <a:r>
              <a:rPr lang="zh-CN" altLang="en-US" sz="2800"/>
              <a:t>方向盘。</a:t>
            </a:r>
            <a:endParaRPr lang="zh-CN" altLang="en-US" sz="280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35315" y="1051560"/>
            <a:ext cx="3213100" cy="37630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58515" y="2860675"/>
            <a:ext cx="4345305" cy="315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39165" y="1702435"/>
            <a:ext cx="613346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5.</a:t>
            </a:r>
            <a:r>
              <a:rPr lang="zh-CN" altLang="en-US" sz="2800"/>
              <a:t>拆下护板，</a:t>
            </a:r>
            <a:r>
              <a:rPr lang="zh-CN" altLang="en-US" sz="2800">
                <a:sym typeface="+mn-ea"/>
              </a:rPr>
              <a:t>拔下</a:t>
            </a:r>
            <a:r>
              <a:rPr lang="zh-CN" altLang="en-US" sz="2800"/>
              <a:t>气囊游丝线束插头，将气囊游丝</a:t>
            </a:r>
            <a:r>
              <a:rPr lang="zh-CN" altLang="en-US" sz="2800"/>
              <a:t>取下。</a:t>
            </a:r>
            <a:endParaRPr lang="zh-CN" altLang="en-US" sz="2800"/>
          </a:p>
          <a:p>
            <a:r>
              <a:rPr lang="zh-CN" altLang="en-US" sz="2800">
                <a:solidFill>
                  <a:schemeClr val="tx1"/>
                </a:solidFill>
              </a:rPr>
              <a:t> </a:t>
            </a:r>
            <a:r>
              <a:rPr lang="en-US" altLang="zh-CN" sz="2800">
                <a:solidFill>
                  <a:schemeClr val="tx1"/>
                </a:solidFill>
              </a:rPr>
              <a:t>       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62165" y="813435"/>
            <a:ext cx="3730625" cy="508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82320" y="751205"/>
            <a:ext cx="613346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800"/>
          </a:p>
          <a:p>
            <a:r>
              <a:rPr lang="zh-CN" altLang="en-US" sz="2800">
                <a:solidFill>
                  <a:schemeClr val="tx1"/>
                </a:solidFill>
              </a:rPr>
              <a:t>安装安全气囊：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zh-CN" altLang="en-US" sz="2800">
                <a:solidFill>
                  <a:schemeClr val="tx1"/>
                </a:solidFill>
              </a:rPr>
              <a:t> </a:t>
            </a:r>
            <a:r>
              <a:rPr lang="en-US" altLang="zh-CN" sz="2800">
                <a:solidFill>
                  <a:schemeClr val="tx1"/>
                </a:solidFill>
              </a:rPr>
              <a:t>        </a:t>
            </a:r>
            <a:r>
              <a:rPr lang="zh-CN" altLang="en-US" sz="2800">
                <a:solidFill>
                  <a:schemeClr val="tx1"/>
                </a:solidFill>
              </a:rPr>
              <a:t>要按拆的反顺序进行</a:t>
            </a:r>
            <a:r>
              <a:rPr lang="zh-CN" altLang="en-US" sz="2800"/>
              <a:t>，</a:t>
            </a:r>
            <a:endParaRPr lang="zh-CN" altLang="en-US" sz="2800"/>
          </a:p>
          <a:p>
            <a:r>
              <a:rPr lang="en-US" altLang="zh-CN" sz="2800"/>
              <a:t>         1.</a:t>
            </a:r>
            <a:r>
              <a:rPr lang="zh-CN" altLang="en-US" sz="2800"/>
              <a:t>一定要选择适合的规格和型号</a:t>
            </a:r>
            <a:r>
              <a:rPr lang="zh-CN" altLang="en-US" sz="2800">
                <a:sym typeface="+mn-ea"/>
              </a:rPr>
              <a:t>气囊游丝</a:t>
            </a:r>
            <a:r>
              <a:rPr lang="zh-CN" altLang="en-US" sz="2800"/>
              <a:t>，安装时要注意方向。如果有标记的，可以将标记对正。没有标记的，可以先顺时针转到底</a:t>
            </a:r>
            <a:r>
              <a:rPr lang="en-US" altLang="zh-CN" sz="2800"/>
              <a:t>6</a:t>
            </a:r>
            <a:r>
              <a:rPr lang="zh-CN" altLang="en-US" sz="2800"/>
              <a:t>圈，然后在逆时针转</a:t>
            </a:r>
            <a:r>
              <a:rPr lang="en-US" altLang="zh-CN" sz="2800"/>
              <a:t>3</a:t>
            </a:r>
            <a:r>
              <a:rPr lang="zh-CN" altLang="en-US" sz="2800"/>
              <a:t>圈即可，</a:t>
            </a:r>
            <a:r>
              <a:rPr lang="zh-CN" altLang="en-US" sz="2800">
                <a:sym typeface="+mn-ea"/>
              </a:rPr>
              <a:t>将气囊游丝插头插上</a:t>
            </a:r>
            <a:r>
              <a:rPr lang="zh-CN" altLang="en-US" sz="2800"/>
              <a:t>。</a:t>
            </a:r>
            <a:endParaRPr lang="zh-CN" altLang="en-US" sz="2800"/>
          </a:p>
          <a:p>
            <a:r>
              <a:rPr lang="en-US" altLang="zh-CN" sz="2800"/>
              <a:t>         2. </a:t>
            </a:r>
            <a:r>
              <a:rPr lang="zh-CN" altLang="en-US" sz="2800"/>
              <a:t>安装气囊游丝外围的</a:t>
            </a:r>
            <a:r>
              <a:rPr lang="zh-CN" altLang="en-US" sz="2800"/>
              <a:t>护板。</a:t>
            </a:r>
            <a:endParaRPr lang="zh-CN" altLang="en-US" sz="28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11745" y="422910"/>
            <a:ext cx="3097530" cy="28746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150735" y="3547110"/>
            <a:ext cx="4500245" cy="2519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72820" y="996950"/>
            <a:ext cx="530860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/>
              <a:t>         3.</a:t>
            </a:r>
            <a:r>
              <a:rPr lang="zh-CN" altLang="en-US" sz="2800"/>
              <a:t>安装方向盘，将方向盘与转向柱所做标记对正螺丝固定紧。将气囊游丝的</a:t>
            </a:r>
            <a:r>
              <a:rPr lang="zh-CN" altLang="en-US" sz="2800"/>
              <a:t>线束总插头插上。</a:t>
            </a:r>
            <a:endParaRPr lang="zh-CN" altLang="en-US" sz="2800"/>
          </a:p>
          <a:p>
            <a:r>
              <a:rPr lang="en-US" altLang="zh-CN" sz="2800"/>
              <a:t>         4.</a:t>
            </a:r>
            <a:r>
              <a:rPr lang="zh-CN" altLang="en-US" sz="2800"/>
              <a:t>将安全气囊组件插头及喇叭插头插上，安装气囊组件。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664450" y="630555"/>
            <a:ext cx="3256915" cy="37484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25395" y="3173730"/>
            <a:ext cx="4022090" cy="3101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31545" y="1313180"/>
            <a:ext cx="5104130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</a:rPr>
              <a:t>二、碰撞传感器的拆装方法：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en-US" altLang="zh-CN" sz="2800">
                <a:solidFill>
                  <a:schemeClr val="tx1"/>
                </a:solidFill>
              </a:rPr>
              <a:t>          1.</a:t>
            </a:r>
            <a:r>
              <a:rPr lang="zh-CN" altLang="en-US" sz="2800"/>
              <a:t>先</a:t>
            </a:r>
            <a:r>
              <a:rPr lang="zh-CN" altLang="en-US" sz="2800">
                <a:sym typeface="+mn-ea"/>
              </a:rPr>
              <a:t>将传感器插头拔下，</a:t>
            </a:r>
            <a:r>
              <a:rPr lang="zh-CN" altLang="en-US" sz="2800"/>
              <a:t>选择</a:t>
            </a:r>
            <a:r>
              <a:rPr lang="en-US" altLang="zh-CN" sz="2800">
                <a:sym typeface="+mn-ea"/>
              </a:rPr>
              <a:t>8mm</a:t>
            </a:r>
            <a:r>
              <a:rPr lang="zh-CN" altLang="en-US" sz="2800">
                <a:sym typeface="+mn-ea"/>
              </a:rPr>
              <a:t>的</a:t>
            </a:r>
            <a:r>
              <a:rPr lang="en-US" altLang="zh-CN" sz="2800">
                <a:sym typeface="+mn-ea"/>
              </a:rPr>
              <a:t> </a:t>
            </a:r>
            <a:r>
              <a:rPr lang="zh-CN" altLang="en-US" sz="2800">
                <a:sym typeface="+mn-ea"/>
              </a:rPr>
              <a:t>套筒将固定丝拆下即可。</a:t>
            </a:r>
            <a:endParaRPr lang="zh-CN" altLang="en-US" sz="2800">
              <a:sym typeface="+mn-ea"/>
            </a:endParaRPr>
          </a:p>
          <a:p>
            <a:r>
              <a:rPr lang="zh-CN" altLang="en-US" sz="2800">
                <a:sym typeface="+mn-ea"/>
              </a:rPr>
              <a:t> </a:t>
            </a:r>
            <a:r>
              <a:rPr lang="en-US" altLang="zh-CN" sz="2800">
                <a:sym typeface="+mn-ea"/>
              </a:rPr>
              <a:t>       2.</a:t>
            </a:r>
            <a:r>
              <a:rPr lang="zh-CN" altLang="en-US" sz="2800">
                <a:sym typeface="+mn-ea"/>
              </a:rPr>
              <a:t>在更换新的碰撞传感器时，先将传感器进行固定，然后再将插头插上。</a:t>
            </a:r>
            <a:endParaRPr lang="zh-CN" altLang="en-US" sz="28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303010" y="1235710"/>
            <a:ext cx="5269865" cy="4027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891540" y="1015365"/>
            <a:ext cx="5368290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/>
                </a:solidFill>
              </a:rPr>
              <a:t>三、气囊电脑的拆装方法：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en-US" altLang="zh-CN" sz="2800">
                <a:solidFill>
                  <a:schemeClr val="tx1"/>
                </a:solidFill>
              </a:rPr>
              <a:t>        </a:t>
            </a:r>
            <a:r>
              <a:rPr lang="zh-CN" altLang="en-US" sz="2800">
                <a:solidFill>
                  <a:schemeClr val="tx1"/>
                </a:solidFill>
              </a:rPr>
              <a:t>拆卸：</a:t>
            </a:r>
            <a:r>
              <a:rPr lang="en-US" altLang="zh-CN" sz="2800">
                <a:solidFill>
                  <a:schemeClr val="tx1"/>
                </a:solidFill>
              </a:rPr>
              <a:t>1.</a:t>
            </a:r>
            <a:r>
              <a:rPr lang="zh-CN" altLang="en-US" sz="2800">
                <a:solidFill>
                  <a:schemeClr val="tx1"/>
                </a:solidFill>
              </a:rPr>
              <a:t>用工具翘起挡杆上的盖板，将插头拔下。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zh-CN" altLang="en-US" sz="2800">
                <a:solidFill>
                  <a:schemeClr val="tx1"/>
                </a:solidFill>
              </a:rPr>
              <a:t> </a:t>
            </a:r>
            <a:r>
              <a:rPr lang="en-US" altLang="zh-CN" sz="2800">
                <a:solidFill>
                  <a:schemeClr val="tx1"/>
                </a:solidFill>
              </a:rPr>
              <a:t>                    2.</a:t>
            </a:r>
            <a:r>
              <a:rPr lang="zh-CN" altLang="en-US" sz="2800">
                <a:solidFill>
                  <a:schemeClr val="tx1"/>
                </a:solidFill>
              </a:rPr>
              <a:t>选择</a:t>
            </a:r>
            <a:r>
              <a:rPr lang="en-US" altLang="zh-CN" sz="2800">
                <a:solidFill>
                  <a:schemeClr val="tx1"/>
                </a:solidFill>
              </a:rPr>
              <a:t>T20</a:t>
            </a:r>
            <a:r>
              <a:rPr lang="zh-CN" altLang="en-US" sz="2800">
                <a:solidFill>
                  <a:schemeClr val="tx1"/>
                </a:solidFill>
              </a:rPr>
              <a:t>工具将挡杆上的固定丝拧下来，取下挡杆把手。</a:t>
            </a:r>
            <a:r>
              <a:rPr lang="zh-CN" altLang="en-US" sz="2800">
                <a:sym typeface="+mn-ea"/>
              </a:rPr>
              <a:t>拆下</a:t>
            </a:r>
            <a:r>
              <a:rPr lang="zh-CN" altLang="en-US" sz="2800">
                <a:solidFill>
                  <a:schemeClr val="tx1"/>
                </a:solidFill>
              </a:rPr>
              <a:t>挡杆座上方盖板。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zh-CN" altLang="en-US" sz="2800">
                <a:solidFill>
                  <a:schemeClr val="tx1"/>
                </a:solidFill>
              </a:rPr>
              <a:t> </a:t>
            </a:r>
            <a:r>
              <a:rPr lang="en-US" altLang="zh-CN" sz="2800">
                <a:solidFill>
                  <a:schemeClr val="tx1"/>
                </a:solidFill>
              </a:rPr>
              <a:t>                    3.</a:t>
            </a:r>
            <a:r>
              <a:rPr lang="zh-CN" altLang="en-US" sz="2800">
                <a:sym typeface="+mn-ea"/>
              </a:rPr>
              <a:t>拆下</a:t>
            </a:r>
            <a:r>
              <a:rPr lang="zh-CN" altLang="en-US" sz="2800">
                <a:solidFill>
                  <a:schemeClr val="tx1"/>
                </a:solidFill>
              </a:rPr>
              <a:t>中控台上的塑料盖板，取出塑料盖板。拆下二侧护板。</a:t>
            </a:r>
            <a:endParaRPr lang="zh-CN" altLang="en-US" sz="2800">
              <a:solidFill>
                <a:schemeClr val="tx1"/>
              </a:solidFill>
            </a:endParaRPr>
          </a:p>
          <a:p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34455" y="462280"/>
            <a:ext cx="2315210" cy="29667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02725" y="1015365"/>
            <a:ext cx="2802890" cy="2570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59830" y="3585845"/>
            <a:ext cx="2548255" cy="28390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08745" y="3717925"/>
            <a:ext cx="2070100" cy="2707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6430" y="1167130"/>
            <a:ext cx="617156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tx1"/>
                </a:solidFill>
              </a:rPr>
              <a:t>          4.</a:t>
            </a:r>
            <a:r>
              <a:rPr lang="zh-CN" altLang="en-US" sz="2800">
                <a:solidFill>
                  <a:schemeClr val="tx1"/>
                </a:solidFill>
              </a:rPr>
              <a:t>用</a:t>
            </a:r>
            <a:r>
              <a:rPr lang="en-US" altLang="zh-CN" sz="2800">
                <a:solidFill>
                  <a:schemeClr val="tx1"/>
                </a:solidFill>
              </a:rPr>
              <a:t>10mm</a:t>
            </a:r>
            <a:r>
              <a:rPr lang="zh-CN" altLang="en-US" sz="2800">
                <a:solidFill>
                  <a:schemeClr val="tx1"/>
                </a:solidFill>
              </a:rPr>
              <a:t>的套筒扳手拆下中控台上所有固定丝，用十字改锥拆下小螺钉，拔下所有线束插头，</a:t>
            </a:r>
            <a:r>
              <a:rPr lang="zh-CN" altLang="en-US" sz="2800">
                <a:sym typeface="+mn-ea"/>
              </a:rPr>
              <a:t>取下</a:t>
            </a:r>
            <a:r>
              <a:rPr lang="zh-CN" altLang="en-US" sz="2800">
                <a:solidFill>
                  <a:schemeClr val="tx1"/>
                </a:solidFill>
              </a:rPr>
              <a:t>中控台。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en-US" altLang="zh-CN" sz="2800">
                <a:solidFill>
                  <a:schemeClr val="tx1"/>
                </a:solidFill>
              </a:rPr>
              <a:t>         5.</a:t>
            </a:r>
            <a:r>
              <a:rPr lang="zh-CN" altLang="en-US" sz="2800">
                <a:solidFill>
                  <a:schemeClr val="tx1"/>
                </a:solidFill>
              </a:rPr>
              <a:t>选择</a:t>
            </a:r>
            <a:r>
              <a:rPr lang="en-US" altLang="zh-CN" sz="2800">
                <a:solidFill>
                  <a:schemeClr val="tx1"/>
                </a:solidFill>
              </a:rPr>
              <a:t>10mm</a:t>
            </a:r>
            <a:r>
              <a:rPr lang="zh-CN" altLang="en-US" sz="2800">
                <a:solidFill>
                  <a:schemeClr val="tx1"/>
                </a:solidFill>
              </a:rPr>
              <a:t>套筒拆下挡杆座上的四条固定螺丝，取下挡杆</a:t>
            </a:r>
            <a:r>
              <a:rPr lang="zh-CN" altLang="en-US" sz="2800">
                <a:solidFill>
                  <a:schemeClr val="tx1"/>
                </a:solidFill>
              </a:rPr>
              <a:t>座机构。</a:t>
            </a:r>
            <a:endParaRPr lang="zh-CN" altLang="en-US" sz="2800">
              <a:solidFill>
                <a:schemeClr val="tx1"/>
              </a:solidFill>
            </a:endParaRPr>
          </a:p>
          <a:p>
            <a:r>
              <a:rPr lang="en-US" altLang="zh-CN" sz="2800">
                <a:solidFill>
                  <a:schemeClr val="tx1"/>
                </a:solidFill>
              </a:rPr>
              <a:t>         6.</a:t>
            </a:r>
            <a:r>
              <a:rPr lang="zh-CN" altLang="en-US" sz="2800">
                <a:solidFill>
                  <a:schemeClr val="tx1"/>
                </a:solidFill>
              </a:rPr>
              <a:t>拆下行车电脑，天线</a:t>
            </a:r>
            <a:r>
              <a:rPr lang="zh-CN" altLang="en-US" sz="2800">
                <a:solidFill>
                  <a:schemeClr val="tx1"/>
                </a:solidFill>
              </a:rPr>
              <a:t>稳定器，固定支架以及空调通风管、气囊电脑的。</a:t>
            </a:r>
            <a:endParaRPr lang="zh-CN" altLang="en-US" sz="280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16900" y="716915"/>
            <a:ext cx="3728085" cy="26238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16200000">
            <a:off x="7367270" y="2991485"/>
            <a:ext cx="2783840" cy="3882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PP_MARK_KEY" val="9852d6c5-6c01-4a5b-9f34-187a591c31f6"/>
  <p:tag name="COMMONDATA" val="eyJoZGlkIjoiMDgyNDdiZTBmOTNkNjgxNjc3ZTg2NDBiOWRiZWRhY2Y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1001</Words>
  <Application>WPS 演示</Application>
  <PresentationFormat>宽屏</PresentationFormat>
  <Paragraphs>43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Arial</vt:lpstr>
      <vt:lpstr>宋体</vt:lpstr>
      <vt:lpstr>Wingdings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李海滨</cp:lastModifiedBy>
  <cp:revision>44</cp:revision>
  <dcterms:created xsi:type="dcterms:W3CDTF">2020-10-23T05:41:00Z</dcterms:created>
  <dcterms:modified xsi:type="dcterms:W3CDTF">2023-10-18T10:33:34Z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5D9245E5D70F43F385A38D4C0E3B057C</vt:lpwstr>
  </property>
</Properties>
</file>