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1090234" r:id="rId3"/>
    <p:sldId id="11090389" r:id="rId4"/>
    <p:sldId id="11090392" r:id="rId5"/>
    <p:sldId id="421" r:id="rId6"/>
    <p:sldId id="423" r:id="rId7"/>
    <p:sldId id="11090396" r:id="rId8"/>
    <p:sldId id="11090397" r:id="rId9"/>
    <p:sldId id="11090398" r:id="rId10"/>
    <p:sldId id="11090399" r:id="rId11"/>
    <p:sldId id="11090400" r:id="rId12"/>
    <p:sldId id="11090393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76" y="1002"/>
      </p:cViewPr>
      <p:guideLst>
        <p:guide orient="horz" pos="21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49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61415" y="347980"/>
            <a:ext cx="13155930" cy="6510020"/>
            <a:chOff x="-1829" y="188"/>
            <a:chExt cx="20718" cy="10252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-1829" y="188"/>
              <a:ext cx="2680" cy="634"/>
              <a:chOff x="8035491" y="1847493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8035491" y="1850885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8610995" y="185055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9186894" y="1848368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9761201" y="1847493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41.xml"/><Relationship Id="rId5" Type="http://schemas.openxmlformats.org/officeDocument/2006/relationships/image" Target="../media/image8.jpeg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image" Target="../media/image3.png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image" Target="../media/image2.png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0.xml"/><Relationship Id="rId2" Type="http://schemas.openxmlformats.org/officeDocument/2006/relationships/image" Target="../media/image5.png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image" Target="../media/image9.jpeg"/><Relationship Id="rId7" Type="http://schemas.openxmlformats.org/officeDocument/2006/relationships/tags" Target="../tags/tag14.xml"/><Relationship Id="rId6" Type="http://schemas.openxmlformats.org/officeDocument/2006/relationships/image" Target="../media/image8.jpeg"/><Relationship Id="rId5" Type="http://schemas.openxmlformats.org/officeDocument/2006/relationships/tags" Target="../tags/tag13.xml"/><Relationship Id="rId4" Type="http://schemas.openxmlformats.org/officeDocument/2006/relationships/image" Target="../media/image7.jpeg"/><Relationship Id="rId3" Type="http://schemas.openxmlformats.org/officeDocument/2006/relationships/tags" Target="../tags/tag12.xml"/><Relationship Id="rId2" Type="http://schemas.openxmlformats.org/officeDocument/2006/relationships/image" Target="../media/image6.png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image" Target="../media/image10.png"/><Relationship Id="rId10" Type="http://schemas.openxmlformats.org/officeDocument/2006/relationships/tags" Target="../tags/tag16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3.xml"/><Relationship Id="rId5" Type="http://schemas.openxmlformats.org/officeDocument/2006/relationships/image" Target="../media/image11.png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7.xml"/><Relationship Id="rId4" Type="http://schemas.openxmlformats.org/officeDocument/2006/relationships/image" Target="../media/image10.png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1.xml"/><Relationship Id="rId4" Type="http://schemas.openxmlformats.org/officeDocument/2006/relationships/image" Target="../media/image7.jpeg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36.xml"/><Relationship Id="rId5" Type="http://schemas.openxmlformats.org/officeDocument/2006/relationships/image" Target="../media/image12.png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3400" y="2756878"/>
            <a:ext cx="8242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润滑系统机油泵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533400" y="1989455"/>
            <a:ext cx="70891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机油泵</a:t>
            </a:r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  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润滑系统</a:t>
            </a:r>
            <a:endParaRPr lang="zh-CN" altLang="en-US" sz="4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301875" y="4686300"/>
            <a:ext cx="1915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buClrTx/>
              <a:buSzTx/>
              <a:buFontTx/>
              <a:defRPr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机油泵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机油泵的工作原理及故障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488950" y="978535"/>
            <a:ext cx="10810875" cy="4676140"/>
            <a:chOff x="770" y="1416"/>
            <a:chExt cx="17025" cy="7364"/>
          </a:xfrm>
        </p:grpSpPr>
        <p:sp>
          <p:nvSpPr>
            <p:cNvPr id="4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779" y="1955"/>
              <a:ext cx="17016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+mn-ea"/>
                </a:rPr>
                <a:t>外啮合</a:t>
              </a:r>
              <a:r>
                <a:rPr lang="en-US" altLang="zh-CN" sz="1600"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+mn-ea"/>
                </a:rPr>
                <a:t>机油泵的工作原理：当发动机工作时，凸轮轴上的驱动齿轮带动机油泵的传动齿轮，使固定在主动齿轮轴上的主动齿轮旋转，从而带动从动齿轮作反方向的旋转，将机油从进油腔沿齿隙与泵壁送至出油腔。这样，进油腔处便形成低压而产生吸力，把油底壳内的机油吸进油腔。由于主、从动齿轮不断地旋转，机油便不断地被压送到需要的部位。外啮合齿轮泵结构简单、重量轻、造价低、工作可靠、应用范围广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3"/>
              </p:custDataLst>
            </p:nvPr>
          </p:nvSpPr>
          <p:spPr>
            <a:xfrm>
              <a:off x="770" y="1416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外啮合机油泵：</a:t>
              </a:r>
              <a:endParaRPr lang="zh-CN" altLang="en-US" sz="20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10443" y="5725"/>
              <a:ext cx="7105" cy="305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常见的故障：</a:t>
              </a:r>
              <a:endPara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 </a:t>
              </a: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机油压力过低原因是液压泵吸油侧或曲轴油封和吸油管开裂，密封不良，有空气吸入</a:t>
              </a:r>
              <a:endPara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endPara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3" name="图片 2" descr="外啮合机油泵"/>
          <p:cNvPicPr>
            <a:picLocks noChangeAspect="1"/>
          </p:cNvPicPr>
          <p:nvPr/>
        </p:nvPicPr>
        <p:blipFill>
          <a:blip r:embed="rId5"/>
          <a:srcRect l="33030" t="7117" r="19063" b="19557"/>
          <a:stretch>
            <a:fillRect/>
          </a:stretch>
        </p:blipFill>
        <p:spPr>
          <a:xfrm>
            <a:off x="1014730" y="3500120"/>
            <a:ext cx="3343275" cy="287845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5220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谢谢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观看！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3400" y="1989455"/>
            <a:ext cx="70891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机油泵</a:t>
            </a:r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 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润滑系统</a:t>
            </a:r>
            <a:endParaRPr lang="zh-CN" altLang="en-US" sz="4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buClrTx/>
              <a:buSzTx/>
              <a:buFontTx/>
              <a:defRPr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机油泵润滑系统工作原理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5227" y="896785"/>
            <a:ext cx="28215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63500" dist="38100" dir="5400000" algn="t" rotWithShape="0">
                    <a:schemeClr val="tx1">
                      <a:lumMod val="85000"/>
                      <a:lumOff val="15000"/>
                      <a:alpha val="41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8800" b="1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dist="38100" dir="5400000" algn="t" rotWithShape="0">
                  <a:schemeClr val="tx1">
                    <a:lumMod val="85000"/>
                    <a:lumOff val="15000"/>
                    <a:alpha val="41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55966" y="2775094"/>
            <a:ext cx="4540034" cy="640080"/>
            <a:chOff x="1004643" y="2775094"/>
            <a:chExt cx="4540034" cy="640080"/>
          </a:xfrm>
        </p:grpSpPr>
        <p:sp>
          <p:nvSpPr>
            <p:cNvPr id="3" name="文本框 2"/>
            <p:cNvSpPr txBox="1"/>
            <p:nvPr/>
          </p:nvSpPr>
          <p:spPr>
            <a:xfrm>
              <a:off x="1843369" y="2833524"/>
              <a:ext cx="3701308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组成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4" name="对话气泡: 矩形 3"/>
            <p:cNvSpPr/>
            <p:nvPr/>
          </p:nvSpPr>
          <p:spPr>
            <a:xfrm>
              <a:off x="100464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55966" y="4171465"/>
            <a:ext cx="5273700" cy="640080"/>
            <a:chOff x="1004643" y="4003825"/>
            <a:chExt cx="5273700" cy="640080"/>
          </a:xfrm>
        </p:grpSpPr>
        <p:sp>
          <p:nvSpPr>
            <p:cNvPr id="8" name="文本框 7"/>
            <p:cNvSpPr txBox="1"/>
            <p:nvPr/>
          </p:nvSpPr>
          <p:spPr>
            <a:xfrm>
              <a:off x="1843368" y="4062255"/>
              <a:ext cx="44349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分类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9" name="对话气泡: 矩形 8"/>
            <p:cNvSpPr/>
            <p:nvPr/>
          </p:nvSpPr>
          <p:spPr>
            <a:xfrm>
              <a:off x="100464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77492" y="2775094"/>
            <a:ext cx="4777326" cy="640080"/>
            <a:chOff x="6866033" y="2775094"/>
            <a:chExt cx="4777326" cy="640080"/>
          </a:xfrm>
        </p:grpSpPr>
        <p:sp>
          <p:nvSpPr>
            <p:cNvPr id="11" name="文本框 10"/>
            <p:cNvSpPr txBox="1"/>
            <p:nvPr/>
          </p:nvSpPr>
          <p:spPr>
            <a:xfrm>
              <a:off x="7704758" y="2833524"/>
              <a:ext cx="3938601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原理及故障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2" name="对话气泡: 矩形 11"/>
            <p:cNvSpPr/>
            <p:nvPr/>
          </p:nvSpPr>
          <p:spPr>
            <a:xfrm>
              <a:off x="686603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544">
            <a:off x="2090826" y="683845"/>
            <a:ext cx="2150225" cy="215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机油泵的作用</a:t>
            </a:r>
            <a:endParaRPr lang="en-US" altLang="zh-CN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473960" y="4289425"/>
            <a:ext cx="74491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The role of the oil pump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机油泵的作用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698500" y="1502093"/>
            <a:ext cx="6096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     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其实机油泵和我们家里的水泵一样，想要将油底壳的机油。输送到需要润滑的地方，就需要机油泵对其加压，那机油泵是如何工作的呢？有几种类型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85" y="576580"/>
            <a:ext cx="5777865" cy="57778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机油泵分类及组成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5" y="798830"/>
            <a:ext cx="5614755" cy="5614755"/>
          </a:xfrm>
          <a:prstGeom prst="rect">
            <a:avLst/>
          </a:prstGeom>
        </p:spPr>
      </p:pic>
      <p:pic>
        <p:nvPicPr>
          <p:cNvPr id="2" name="图片 1" descr="转子机油泵_2023100815145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84545" y="1133475"/>
            <a:ext cx="2828290" cy="22955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96000" y="422275"/>
            <a:ext cx="2743835" cy="376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转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子式机油泵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外啮合机油泵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28071" r="14846"/>
          <a:stretch>
            <a:fillRect/>
          </a:stretch>
        </p:blipFill>
        <p:spPr>
          <a:xfrm>
            <a:off x="8972550" y="798830"/>
            <a:ext cx="3157220" cy="26301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179560" y="422275"/>
            <a:ext cx="2743200" cy="361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外啮合机油泵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 descr="内啮合机油泵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84545" y="4110355"/>
            <a:ext cx="2828290" cy="230251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5969000" y="3581400"/>
            <a:ext cx="2743835" cy="376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内啮合机油泵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v2-d28b7110252d3c74570948539d9130b8_1440w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093200" y="3957955"/>
            <a:ext cx="2915920" cy="2454910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9178925" y="3505200"/>
            <a:ext cx="2743835" cy="376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叶片式机油泵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机油泵的组成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5028565" y="1336040"/>
            <a:ext cx="6732270" cy="4538980"/>
            <a:chOff x="7919" y="3248"/>
            <a:chExt cx="10602" cy="4179"/>
          </a:xfrm>
        </p:grpSpPr>
        <p:sp>
          <p:nvSpPr>
            <p:cNvPr id="9" name="图形"/>
            <p:cNvSpPr/>
            <p:nvPr>
              <p:custDataLst>
                <p:tags r:id="rId2"/>
              </p:custDataLst>
            </p:nvPr>
          </p:nvSpPr>
          <p:spPr>
            <a:xfrm>
              <a:off x="7919" y="3248"/>
              <a:ext cx="3363" cy="44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组成：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7919" y="3763"/>
              <a:ext cx="10602" cy="366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sz="1600"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+mn-ea"/>
                </a:rPr>
                <a:t>      </a:t>
              </a: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+mn-ea"/>
                </a:rPr>
                <a:t>机油泵</a:t>
              </a:r>
              <a:r>
                <a:rPr lang="en-US" altLang="zh-CN" sz="1600"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+mn-ea"/>
                </a:rPr>
                <a:t>分为齿轮式和转子式两类</a:t>
              </a: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+mn-ea"/>
                </a:rPr>
                <a:t>，齿轮式又分为内啮合式和外啮合式</a:t>
              </a:r>
              <a:endParaRPr lang="zh-CN" altLang="en-US" sz="1600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+mn-ea"/>
                </a:rPr>
                <a:t>组成：外啮合齿轮泵主要由主动齿轮、从动齿轮、泵体、泵盖和安全阀等</a:t>
              </a:r>
              <a:endParaRPr lang="zh-CN" altLang="en-US" sz="1600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+mn-ea"/>
                </a:rPr>
                <a:t>组成</a:t>
              </a:r>
              <a:r>
                <a:rPr lang="en-US" altLang="zh-CN" sz="1600"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+mn-ea"/>
                </a:rPr>
                <a:t>:</a:t>
              </a: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+mn-ea"/>
                </a:rPr>
                <a:t>内啮合齿轮泵主要由内转子，外转子，月牙形隔板、泵壳、泵盖等部件</a:t>
              </a:r>
              <a:endParaRPr lang="zh-CN" altLang="en-US" sz="1600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+mn-ea"/>
                </a:rPr>
                <a:t>组成：转子式机油泵又称为变排量机油泵主要由内转子、外转子、机油泵体、及机油泵盖等零件</a:t>
              </a:r>
              <a:endParaRPr lang="zh-CN" altLang="en-US" sz="1600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+mn-ea"/>
                </a:rPr>
                <a:t>组成：叶片式机油泵由定子、转子、叶片、配流盘等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1336675"/>
            <a:ext cx="4000500" cy="448246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机油泵的工作原理及故障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680085" y="1052233"/>
            <a:ext cx="11226611" cy="4023983"/>
            <a:chOff x="1071" y="1685"/>
            <a:chExt cx="17585" cy="5132"/>
          </a:xfrm>
        </p:grpSpPr>
        <p:sp>
          <p:nvSpPr>
            <p:cNvPr id="10" name="图形"/>
            <p:cNvSpPr/>
            <p:nvPr>
              <p:custDataLst>
                <p:tags r:id="rId2"/>
              </p:custDataLst>
            </p:nvPr>
          </p:nvSpPr>
          <p:spPr>
            <a:xfrm>
              <a:off x="1071" y="1804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叶片式机油泵：</a:t>
              </a:r>
              <a:endParaRPr lang="zh-CN" altLang="en-US" sz="20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1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7991" y="1685"/>
              <a:ext cx="10665" cy="513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sz="1600"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+mn-ea"/>
                </a:rPr>
                <a:t>      </a:t>
              </a: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+mn-ea"/>
                </a:rPr>
                <a:t>叶片式机油泵工作原理</a:t>
              </a:r>
              <a:r>
                <a:rPr lang="en-US" altLang="zh-CN" sz="1600"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+mn-ea"/>
                </a:rPr>
                <a:t>:</a:t>
              </a: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+mn-ea"/>
                </a:rPr>
                <a:t>由于定子和转子的偏心设置，随着转子的顺时针旋转，左侧腔室两个叶片间的空间逐渐加大，形成真空，吸油。右侧腔室两个叶片间的空间逐渐减小，形成压力，出油。这样，转子在曲轴的驱动下不断运转，机油也就源源不断的被泵送出来了。当然，这只是个简单的定排量泵。排量如何才能被调节呢？因为这种油泵依靠的是转子与定子的偏心设置来达到泵油作用的。假如将转子与定子的偏心度调小，在转子旋转时叶片间的空间变化幅度就会变小，其每转一周所泵送的油量也就变小了</a:t>
              </a:r>
              <a:endParaRPr lang="zh-CN" altLang="en-US" sz="1600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   </a:t>
              </a: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叶片式机油泵常见的故障</a:t>
              </a:r>
              <a:r>
                <a:rPr lang="en-US" altLang="zh-CN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异响：原因是定子表</a:t>
              </a: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面磨损，叶片与定子表面摩擦所造成。接下面来学习一下转子式机油泵的工作原理</a:t>
              </a:r>
              <a:endPara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endParaRPr>
            </a:p>
          </p:txBody>
        </p:sp>
      </p:grpSp>
      <p:pic>
        <p:nvPicPr>
          <p:cNvPr id="2" name="图片 1" descr="v2-d28b7110252d3c74570948539d9130b8_1440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45" y="2229485"/>
            <a:ext cx="4810760" cy="32131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机油泵的工作原理及故障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5251639" y="1293495"/>
            <a:ext cx="6731582" cy="4979670"/>
            <a:chOff x="8117" y="2037"/>
            <a:chExt cx="7206" cy="7842"/>
          </a:xfrm>
        </p:grpSpPr>
        <p:sp>
          <p:nvSpPr>
            <p:cNvPr id="9" name="图形"/>
            <p:cNvSpPr/>
            <p:nvPr>
              <p:custDataLst>
                <p:tags r:id="rId2"/>
              </p:custDataLst>
            </p:nvPr>
          </p:nvSpPr>
          <p:spPr>
            <a:xfrm>
              <a:off x="8271" y="2037"/>
              <a:ext cx="2664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转子式机油泵：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8117" y="3027"/>
              <a:ext cx="7206" cy="685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14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    </a:t>
              </a:r>
              <a:r>
                <a:rPr lang="en-US" altLang="zh-CN" sz="16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 </a:t>
              </a: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它的主动内转子和从动的外转子都装在油泵壳体内。内转子固定在主动轴上，外转子在油泵壳体内可自由转动，二者之间有一定的偏心距。当内转子转到任何角度时，内、外转子每个齿的齿形齿廓线上总能互相成点接触。这样内、外转子间便形成四个工作腔。某一工作腔从进油孔转过时，容积增大产生真空，机油便经进油孔吸入。转子继续旋转，当该工作腔与出油孔相通时，腔内容积减小，油压升高，机油经油孔压出。转子式机油泵具有结构紧凑、重量轻、外型尺寸小、泵油量大、供油均匀性好、成本低</a:t>
              </a:r>
              <a:endPara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14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 </a:t>
              </a: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故障油量低，供油不足原因是发动机噪音大限压阀过早开启或转子和泵体，泵盖和转子的间隙过大造成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3" name="图片 2" descr="转子机油泵_202310081514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293495"/>
            <a:ext cx="4273550" cy="42735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机油泵的工作原理及故障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386080" y="1045845"/>
            <a:ext cx="6574155" cy="4848225"/>
            <a:chOff x="608" y="1647"/>
            <a:chExt cx="10353" cy="7635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55" y="2469"/>
              <a:ext cx="9660" cy="296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indent="0" algn="just" fontAlgn="auto">
                <a:lnSpc>
                  <a:spcPct val="150000"/>
                </a:lnSpc>
                <a:spcAft>
                  <a:spcPts val="0"/>
                </a:spcAft>
                <a:buClrTx/>
                <a:buSzTx/>
                <a:buFontTx/>
              </a:pPr>
              <a:r>
                <a:rPr lang="en-US" altLang="zh-CN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内外齿轮节圆紧靠一边，另一边被泵盖上“月牙板”隔开。 主轴上的主动内齿轮带动其中外齿轮同向转动，在进口处齿轮相互分离形成负压而吸入液体， 齿轮 在出口处不断嵌入啮合而将液体挤压输出</a:t>
              </a: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，内啮合齿轮泵具有：输送平稳、效率高、噪音小，使用寿命长的优点</a:t>
              </a:r>
              <a:endPara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770" y="1647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内啮合机油泵：</a:t>
              </a:r>
              <a:endParaRPr lang="zh-CN" altLang="en-US" sz="20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0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608" y="5864"/>
              <a:ext cx="10353" cy="341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indent="0" algn="just" fontAlgn="auto">
                <a:lnSpc>
                  <a:spcPct val="15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 </a:t>
              </a: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内啮合齿轮泵常见故障：油泵吸不上油，机油压力上不去原因有</a:t>
              </a:r>
              <a:endPara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indent="0" algn="just" fontAlgn="auto">
                <a:lnSpc>
                  <a:spcPct val="15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 1</a:t>
              </a: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：进油口滤网堵塞，</a:t>
              </a:r>
              <a:r>
                <a:rPr lang="en-US" altLang="zh-CN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出油口管路堵塞</a:t>
              </a: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清洗滤网，除去堵塞物。检查出油口管路</a:t>
              </a:r>
              <a:endPara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lvl="0" indent="0" algn="just" fontAlgn="auto">
                <a:lnSpc>
                  <a:spcPct val="15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2</a:t>
              </a: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：</a:t>
              </a:r>
              <a:r>
                <a:rPr lang="en-US" altLang="zh-CN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内、外转子磨损严重导致</a:t>
              </a: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密封</a:t>
              </a:r>
              <a:r>
                <a:rPr lang="en-US" altLang="zh-CN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腔无法形成。更换内、外转子。</a:t>
              </a:r>
              <a:endPara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5025" y="1172210"/>
            <a:ext cx="4241165" cy="464756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ISLIDE.ICON" val="#393842;"/>
</p:tagLst>
</file>

<file path=ppt/tags/tag49.xml><?xml version="1.0" encoding="utf-8"?>
<p:tagLst xmlns:p="http://schemas.openxmlformats.org/presentationml/2006/main">
  <p:tag name="KSO_WPP_MARK_KEY" val="d323b08a-72da-420c-a5f9-38001ee621a0"/>
  <p:tag name="COMMONDATA" val="eyJoZGlkIjoiNDgxYTk4YzBkNzhlM2IzNjRmZjY5MzllZjM4YmUzNWYifQ=="/>
  <p:tag name="commondata" val="eyJoZGlkIjoiNTcxMzcwOWMwYTY2NGQxMjE5OGUyZTE2NDNlYzc5NGI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ISLIDE.ICON" val="#393842;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1546</Words>
  <Application>WPS 演示</Application>
  <PresentationFormat>宽屏</PresentationFormat>
  <Paragraphs>100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阿里巴巴普惠体 M</vt:lpstr>
      <vt:lpstr>思源宋体 SemiBold</vt:lpstr>
      <vt:lpstr>Bahnschrift Condensed</vt:lpstr>
      <vt:lpstr>阿里巴巴普惠体 Medium</vt:lpstr>
      <vt:lpstr>微软雅黑 Light</vt:lpstr>
      <vt:lpstr>楷体</vt:lpstr>
      <vt:lpstr>思源黑体 CN Medium</vt:lpstr>
      <vt:lpstr>Arial Unicode MS</vt:lpstr>
      <vt:lpstr>等线</vt:lpstr>
      <vt:lpstr>等线 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喜洋洋</cp:lastModifiedBy>
  <cp:revision>96</cp:revision>
  <dcterms:created xsi:type="dcterms:W3CDTF">2023-05-05T14:56:00Z</dcterms:created>
  <dcterms:modified xsi:type="dcterms:W3CDTF">2023-10-16T11:54:25Z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38DE26C1C5D641A7BB4CFF309F994044_13</vt:lpwstr>
  </property>
  <property fmtid="{D5CDD505-2E9C-101B-9397-08002B2CF9AE}" pid="3" name="KSOProductBuildVer">
    <vt:lpwstr>2052-12.1.0.15712</vt:lpwstr>
  </property>
</Properties>
</file>