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559" r:id="rId3"/>
    <p:sldId id="546" r:id="rId4"/>
    <p:sldId id="572" r:id="rId5"/>
    <p:sldId id="586" r:id="rId6"/>
    <p:sldId id="587" r:id="rId7"/>
    <p:sldId id="588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216535" y="2822575"/>
            <a:ext cx="5339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华文楷体" panose="02010600040101010101" charset="-122"/>
                <a:ea typeface="华文楷体" panose="02010600040101010101" charset="-122"/>
              </a:rPr>
              <a:t>电动座椅概述</a:t>
            </a:r>
            <a:endParaRPr lang="zh-CN" altLang="en-US" sz="60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51840" y="1715770"/>
            <a:ext cx="4196715" cy="2220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、电动座椅的作用</a:t>
            </a: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、电动座椅的组成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84555" y="917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目录：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81500" y="347980"/>
            <a:ext cx="7800340" cy="5839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235" y="467360"/>
            <a:ext cx="11706860" cy="6038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49580" y="8356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、电动座椅的作用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76580" y="1604645"/>
            <a:ext cx="3063240" cy="2574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调整灵活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实现多方位调整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乘坐的舒适度好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缓解驾驶疲劳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37685" y="345440"/>
            <a:ext cx="7830820" cy="586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42435" y="344805"/>
            <a:ext cx="7949565" cy="5859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200" y="5816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1.2</a:t>
            </a:r>
            <a:r>
              <a:rPr lang="zh-CN" altLang="en-US">
                <a:sym typeface="+mn-ea"/>
              </a:rPr>
              <a:t>电动座椅的功能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76580" y="1604645"/>
            <a:ext cx="3063240" cy="2574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四方向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六方向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八方向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十方向</a:t>
            </a:r>
            <a:endParaRPr lang="zh-CN" altLang="en-US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3310" y="336550"/>
            <a:ext cx="8565515" cy="58693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49580" y="8356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、电动座椅的结构组成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76580" y="1604645"/>
            <a:ext cx="2651760" cy="4672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头枕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发泡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面套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靠背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靠背骨架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腰托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调角器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坐垫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坐骨架</a:t>
            </a: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>
                <a:sym typeface="+mn-ea"/>
              </a:rPr>
              <a:t>滑轨</a:t>
            </a:r>
            <a:endParaRPr lang="zh-CN" altLang="en-US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434080" y="306895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762635" y="2822575"/>
            <a:ext cx="3644265" cy="10090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000">
                <a:latin typeface="华文楷体" panose="02010600040101010101" charset="-122"/>
                <a:ea typeface="华文楷体" panose="02010600040101010101" charset="-122"/>
              </a:rPr>
              <a:t>感谢聆听</a:t>
            </a:r>
            <a:endParaRPr lang="zh-CN" altLang="en-US" sz="60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60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mM5ZGFmYTY3ZDJiM2I1YmRkOTJjNzRmMjVjYTMwZDIifQ=="/>
  <p:tag name="KSO_WPP_MARK_KEY" val="a3e8481c-0f17-41ae-89b6-3bceb232f75a"/>
  <p:tag name="commondata" val="eyJoZGlkIjoiZWMyMGUwY2Q1NTk4NmY3ZDU2NzNkZTQ2YzBmYjcwMD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WPS 演示</Application>
  <PresentationFormat>宽屏</PresentationFormat>
  <Paragraphs>61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华文楷体</vt:lpstr>
      <vt:lpstr>Wingdings</vt:lpstr>
      <vt:lpstr>Calibri</vt:lpstr>
      <vt:lpstr>微软雅黑</vt:lpstr>
      <vt:lpstr>Arial Unicode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北方职业教育</cp:lastModifiedBy>
  <cp:revision>194</cp:revision>
  <dcterms:created xsi:type="dcterms:W3CDTF">2020-10-23T05:41:00Z</dcterms:created>
  <dcterms:modified xsi:type="dcterms:W3CDTF">2023-10-25T06:01:32Z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1E0843B3A3DC4BCF9C3DC222727A1FC8</vt:lpwstr>
  </property>
</Properties>
</file>