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3"/>
  </p:handoutMasterIdLst>
  <p:sldIdLst>
    <p:sldId id="868" r:id="rId4"/>
    <p:sldId id="884" r:id="rId6"/>
    <p:sldId id="886" r:id="rId7"/>
    <p:sldId id="888" r:id="rId8"/>
    <p:sldId id="889" r:id="rId9"/>
    <p:sldId id="891" r:id="rId10"/>
    <p:sldId id="894" r:id="rId11"/>
    <p:sldId id="879" r:id="rId12"/>
  </p:sldIdLst>
  <p:sldSz cx="12192000" cy="6858000"/>
  <p:notesSz cx="7099300" cy="1023429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3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09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147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0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8832215" y="6419850"/>
            <a:ext cx="3456305" cy="371475"/>
            <a:chOff x="13909" y="10110"/>
            <a:chExt cx="5443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3909" y="10142"/>
              <a:ext cx="544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中职北方智扬（北京）教育科技有限公司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3910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3.jpeg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8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../media/image11.png"/><Relationship Id="rId13" Type="http://schemas.openxmlformats.org/officeDocument/2006/relationships/tags" Target="../tags/tag46.xml"/><Relationship Id="rId12" Type="http://schemas.openxmlformats.org/officeDocument/2006/relationships/image" Target="../media/image10.png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67.xml"/><Relationship Id="rId2" Type="http://schemas.openxmlformats.org/officeDocument/2006/relationships/tags" Target="../tags/tag50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image" Target="../media/image8.png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9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6.jpeg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6" Type="http://schemas.openxmlformats.org/officeDocument/2006/relationships/notesSlide" Target="../notesSlides/notesSlide7.xml"/><Relationship Id="rId35" Type="http://schemas.openxmlformats.org/officeDocument/2006/relationships/slideLayout" Target="../slideLayouts/slideLayout4.xml"/><Relationship Id="rId34" Type="http://schemas.openxmlformats.org/officeDocument/2006/relationships/tags" Target="../tags/tag105.xml"/><Relationship Id="rId33" Type="http://schemas.openxmlformats.org/officeDocument/2006/relationships/tags" Target="../tags/tag104.xml"/><Relationship Id="rId32" Type="http://schemas.openxmlformats.org/officeDocument/2006/relationships/image" Target="../media/image8.png"/><Relationship Id="rId31" Type="http://schemas.openxmlformats.org/officeDocument/2006/relationships/tags" Target="../tags/tag103.xml"/><Relationship Id="rId30" Type="http://schemas.openxmlformats.org/officeDocument/2006/relationships/tags" Target="../tags/tag102.xml"/><Relationship Id="rId3" Type="http://schemas.openxmlformats.org/officeDocument/2006/relationships/tags" Target="../tags/tag75.xml"/><Relationship Id="rId29" Type="http://schemas.openxmlformats.org/officeDocument/2006/relationships/tags" Target="../tags/tag101.xml"/><Relationship Id="rId28" Type="http://schemas.openxmlformats.org/officeDocument/2006/relationships/tags" Target="../tags/tag100.xml"/><Relationship Id="rId27" Type="http://schemas.openxmlformats.org/officeDocument/2006/relationships/tags" Target="../tags/tag99.xml"/><Relationship Id="rId26" Type="http://schemas.openxmlformats.org/officeDocument/2006/relationships/tags" Target="../tags/tag98.xml"/><Relationship Id="rId25" Type="http://schemas.openxmlformats.org/officeDocument/2006/relationships/tags" Target="../tags/tag97.xml"/><Relationship Id="rId24" Type="http://schemas.openxmlformats.org/officeDocument/2006/relationships/tags" Target="../tags/tag9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tags" Target="../tags/tag74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29300" cy="2246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手动变速器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分解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27760" y="4004945"/>
            <a:ext cx="539940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Manual transmissiondecompose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271905" y="4581525"/>
            <a:ext cx="2808605" cy="39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手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解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拆装注意事项和零件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顺序和方法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拆装前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准备工作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88030" y="4752340"/>
            <a:ext cx="5160645" cy="605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拆装前准备工作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17080" y="1280812"/>
            <a:ext cx="399691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卡簧钳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内外两个卡簧钳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扳手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13.14.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号扳手等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钳子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包括尖嘴钳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套筒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包括快速扳手和接杆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PA_组合 20"/>
          <p:cNvGrpSpPr/>
          <p:nvPr>
            <p:custDataLst>
              <p:tags r:id="rId2"/>
            </p:custDataLst>
          </p:nvPr>
        </p:nvGrpSpPr>
        <p:grpSpPr>
          <a:xfrm>
            <a:off x="1503778" y="1259551"/>
            <a:ext cx="2340000" cy="2340000"/>
            <a:chOff x="1897649" y="1840108"/>
            <a:chExt cx="2340000" cy="2340000"/>
          </a:xfrm>
        </p:grpSpPr>
        <p:sp>
          <p:nvSpPr>
            <p:cNvPr id="18" name="PA_椭圆 17"/>
            <p:cNvSpPr/>
            <p:nvPr>
              <p:custDataLst>
                <p:tags r:id="rId3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PA_椭圆 22"/>
            <p:cNvSpPr/>
            <p:nvPr>
              <p:custDataLst>
                <p:tags r:id="rId4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PA_矩形 14"/>
            <p:cNvSpPr/>
            <p:nvPr>
              <p:custDataLst>
                <p:tags r:id="rId5"/>
              </p:custDataLst>
            </p:nvPr>
          </p:nvSpPr>
          <p:spPr>
            <a:xfrm>
              <a:off x="2205874" y="2507411"/>
              <a:ext cx="1706880" cy="1014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工具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箭头: 虚尾 15"/>
          <p:cNvSpPr/>
          <p:nvPr>
            <p:custDataLst>
              <p:tags r:id="rId6"/>
            </p:custDataLst>
          </p:nvPr>
        </p:nvSpPr>
        <p:spPr bwMode="auto">
          <a:xfrm>
            <a:off x="3989705" y="2035810"/>
            <a:ext cx="1594485" cy="869315"/>
          </a:xfrm>
          <a:prstGeom prst="striped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拆装前准备工作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960120" y="8143875"/>
            <a:ext cx="6856095" cy="349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9470" y="3544570"/>
            <a:ext cx="5099050" cy="2260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9470" y="5741670"/>
            <a:ext cx="5097780" cy="26035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PA_组合 20"/>
          <p:cNvGrpSpPr/>
          <p:nvPr>
            <p:custDataLst>
              <p:tags r:id="rId1"/>
            </p:custDataLst>
          </p:nvPr>
        </p:nvGrpSpPr>
        <p:grpSpPr>
          <a:xfrm>
            <a:off x="1753317" y="1220181"/>
            <a:ext cx="2340000" cy="2340000"/>
            <a:chOff x="1897649" y="1840108"/>
            <a:chExt cx="2340000" cy="2340000"/>
          </a:xfrm>
        </p:grpSpPr>
        <p:sp>
          <p:nvSpPr>
            <p:cNvPr id="9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PA_矩形 14"/>
            <p:cNvSpPr/>
            <p:nvPr>
              <p:custDataLst>
                <p:tags r:id="rId4"/>
              </p:custDataLst>
            </p:nvPr>
          </p:nvSpPr>
          <p:spPr>
            <a:xfrm>
              <a:off x="2341864" y="2572026"/>
              <a:ext cx="158369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顺</a:t>
              </a:r>
              <a:r>
                <a:rPr lang="en-US" altLang="zh-CN" sz="4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序</a:t>
              </a:r>
              <a:endPara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箭头: 虚尾 15"/>
          <p:cNvSpPr/>
          <p:nvPr>
            <p:custDataLst>
              <p:tags r:id="rId5"/>
            </p:custDataLst>
          </p:nvPr>
        </p:nvSpPr>
        <p:spPr bwMode="auto">
          <a:xfrm>
            <a:off x="4295887" y="2060641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AutoShape 4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88255" y="4220845"/>
            <a:ext cx="1863090" cy="5689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对角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AutoShape 4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119370" y="5156835"/>
            <a:ext cx="1863090" cy="5689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力矩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25N.M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" name="PA_组合 20"/>
          <p:cNvGrpSpPr/>
          <p:nvPr>
            <p:custDataLst>
              <p:tags r:id="rId8"/>
            </p:custDataLst>
          </p:nvPr>
        </p:nvGrpSpPr>
        <p:grpSpPr>
          <a:xfrm>
            <a:off x="1693348" y="3796544"/>
            <a:ext cx="2340000" cy="2340000"/>
            <a:chOff x="1897649" y="1840108"/>
            <a:chExt cx="2340000" cy="2340000"/>
          </a:xfrm>
        </p:grpSpPr>
        <p:sp>
          <p:nvSpPr>
            <p:cNvPr id="28" name="PA_椭圆 17"/>
            <p:cNvSpPr/>
            <p:nvPr>
              <p:custDataLst>
                <p:tags r:id="rId9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PA_椭圆 22"/>
            <p:cNvSpPr/>
            <p:nvPr>
              <p:custDataLst>
                <p:tags r:id="rId10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PA_矩形 14"/>
            <p:cNvSpPr/>
            <p:nvPr>
              <p:custDataLst>
                <p:tags r:id="rId11"/>
              </p:custDataLst>
            </p:nvPr>
          </p:nvSpPr>
          <p:spPr>
            <a:xfrm>
              <a:off x="2329346" y="2625843"/>
              <a:ext cx="146685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方</a:t>
              </a:r>
              <a:r>
                <a:rPr lang="en-US" altLang="zh-CN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法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1862455" y="414020"/>
            <a:ext cx="32264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拆装顺序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" name="箭头: 虚尾 15"/>
          <p:cNvSpPr/>
          <p:nvPr>
            <p:custDataLst>
              <p:tags r:id="rId16"/>
            </p:custDataLst>
          </p:nvPr>
        </p:nvSpPr>
        <p:spPr bwMode="auto">
          <a:xfrm>
            <a:off x="4214607" y="4517456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AutoShape 4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088255" y="1491615"/>
            <a:ext cx="1863090" cy="5689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挂挡盖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和后盖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AutoShape 4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109210" y="2216150"/>
            <a:ext cx="1863090" cy="5689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前盖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和上盖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AutoShape 4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109210" y="2919095"/>
            <a:ext cx="1863090" cy="5689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输入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和输出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轴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拆装注意事项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48225" name="PA_组合 948224"/>
          <p:cNvGrpSpPr/>
          <p:nvPr>
            <p:custDataLst>
              <p:tags r:id="rId2"/>
            </p:custDataLst>
          </p:nvPr>
        </p:nvGrpSpPr>
        <p:grpSpPr>
          <a:xfrm>
            <a:off x="756303" y="2062751"/>
            <a:ext cx="9155072" cy="1969010"/>
            <a:chOff x="756303" y="2062751"/>
            <a:chExt cx="9155072" cy="1969010"/>
          </a:xfrm>
        </p:grpSpPr>
        <p:grpSp>
          <p:nvGrpSpPr>
            <p:cNvPr id="7" name="PA_iSľiḑè"/>
            <p:cNvGrpSpPr/>
            <p:nvPr>
              <p:custDataLst>
                <p:tags r:id="rId3"/>
              </p:custDataLst>
            </p:nvPr>
          </p:nvGrpSpPr>
          <p:grpSpPr>
            <a:xfrm rot="20834396">
              <a:off x="5877071" y="2357160"/>
              <a:ext cx="2091658" cy="1674601"/>
              <a:chOff x="6209776" y="2964464"/>
              <a:chExt cx="2091658" cy="1674601"/>
            </a:xfrm>
          </p:grpSpPr>
          <p:grpSp>
            <p:nvGrpSpPr>
              <p:cNvPr id="10" name="íṧḻïḍè"/>
              <p:cNvGrpSpPr/>
              <p:nvPr/>
            </p:nvGrpSpPr>
            <p:grpSpPr>
              <a:xfrm rot="16902765">
                <a:off x="7154444" y="3492075"/>
                <a:ext cx="1530900" cy="763080"/>
                <a:chOff x="4332404" y="4149006"/>
                <a:chExt cx="1530900" cy="763080"/>
              </a:xfrm>
            </p:grpSpPr>
            <p:sp>
              <p:nvSpPr>
                <p:cNvPr id="18" name="ïṡľïḍê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987658" y="4417980"/>
                  <a:ext cx="195510" cy="19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íś1iḍè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351362" y="4172704"/>
                  <a:ext cx="1492983" cy="696726"/>
                </a:xfrm>
                <a:custGeom>
                  <a:avLst/>
                  <a:gdLst>
                    <a:gd name="T0" fmla="*/ 160 w 312"/>
                    <a:gd name="T1" fmla="*/ 91 h 145"/>
                    <a:gd name="T2" fmla="*/ 153 w 312"/>
                    <a:gd name="T3" fmla="*/ 92 h 145"/>
                    <a:gd name="T4" fmla="*/ 147 w 312"/>
                    <a:gd name="T5" fmla="*/ 91 h 145"/>
                    <a:gd name="T6" fmla="*/ 147 w 312"/>
                    <a:gd name="T7" fmla="*/ 145 h 145"/>
                    <a:gd name="T8" fmla="*/ 160 w 312"/>
                    <a:gd name="T9" fmla="*/ 145 h 145"/>
                    <a:gd name="T10" fmla="*/ 160 w 312"/>
                    <a:gd name="T11" fmla="*/ 91 h 145"/>
                    <a:gd name="T12" fmla="*/ 9 w 312"/>
                    <a:gd name="T13" fmla="*/ 4 h 145"/>
                    <a:gd name="T14" fmla="*/ 0 w 312"/>
                    <a:gd name="T15" fmla="*/ 14 h 145"/>
                    <a:gd name="T16" fmla="*/ 133 w 312"/>
                    <a:gd name="T17" fmla="*/ 77 h 145"/>
                    <a:gd name="T18" fmla="*/ 133 w 312"/>
                    <a:gd name="T19" fmla="*/ 71 h 145"/>
                    <a:gd name="T20" fmla="*/ 134 w 312"/>
                    <a:gd name="T21" fmla="*/ 63 h 145"/>
                    <a:gd name="T22" fmla="*/ 9 w 312"/>
                    <a:gd name="T23" fmla="*/ 4 h 145"/>
                    <a:gd name="T24" fmla="*/ 302 w 312"/>
                    <a:gd name="T25" fmla="*/ 0 h 145"/>
                    <a:gd name="T26" fmla="*/ 172 w 312"/>
                    <a:gd name="T27" fmla="*/ 63 h 145"/>
                    <a:gd name="T28" fmla="*/ 174 w 312"/>
                    <a:gd name="T29" fmla="*/ 71 h 145"/>
                    <a:gd name="T30" fmla="*/ 173 w 312"/>
                    <a:gd name="T31" fmla="*/ 77 h 145"/>
                    <a:gd name="T32" fmla="*/ 312 w 312"/>
                    <a:gd name="T33" fmla="*/ 9 h 145"/>
                    <a:gd name="T34" fmla="*/ 302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60" y="91"/>
                      </a:moveTo>
                      <a:cubicBezTo>
                        <a:pt x="158" y="92"/>
                        <a:pt x="156" y="92"/>
                        <a:pt x="153" y="92"/>
                      </a:cubicBezTo>
                      <a:cubicBezTo>
                        <a:pt x="151" y="92"/>
                        <a:pt x="149" y="92"/>
                        <a:pt x="147" y="91"/>
                      </a:cubicBezTo>
                      <a:cubicBezTo>
                        <a:pt x="147" y="145"/>
                        <a:pt x="147" y="145"/>
                        <a:pt x="147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moveTo>
                        <a:pt x="9" y="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6" y="50"/>
                        <a:pt x="83" y="72"/>
                        <a:pt x="133" y="77"/>
                      </a:cubicBezTo>
                      <a:cubicBezTo>
                        <a:pt x="133" y="75"/>
                        <a:pt x="133" y="73"/>
                        <a:pt x="133" y="71"/>
                      </a:cubicBezTo>
                      <a:cubicBezTo>
                        <a:pt x="133" y="69"/>
                        <a:pt x="133" y="66"/>
                        <a:pt x="134" y="63"/>
                      </a:cubicBezTo>
                      <a:cubicBezTo>
                        <a:pt x="87" y="59"/>
                        <a:pt x="43" y="39"/>
                        <a:pt x="9" y="4"/>
                      </a:cubicBezTo>
                      <a:moveTo>
                        <a:pt x="302" y="0"/>
                      </a:moveTo>
                      <a:cubicBezTo>
                        <a:pt x="268" y="36"/>
                        <a:pt x="222" y="59"/>
                        <a:pt x="172" y="63"/>
                      </a:cubicBezTo>
                      <a:cubicBezTo>
                        <a:pt x="174" y="66"/>
                        <a:pt x="174" y="69"/>
                        <a:pt x="174" y="71"/>
                      </a:cubicBezTo>
                      <a:cubicBezTo>
                        <a:pt x="174" y="73"/>
                        <a:pt x="174" y="75"/>
                        <a:pt x="173" y="77"/>
                      </a:cubicBezTo>
                      <a:cubicBezTo>
                        <a:pt x="226" y="72"/>
                        <a:pt x="276" y="48"/>
                        <a:pt x="312" y="9"/>
                      </a:cubicBezTo>
                      <a:cubicBezTo>
                        <a:pt x="302" y="0"/>
                        <a:pt x="302" y="0"/>
                        <a:pt x="302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" name="îśļïďê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781545" y="4149006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" name="îš1ïḑé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44533" y="4825588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iŝḷiḍê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332404" y="4172704"/>
                  <a:ext cx="85314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" name="íṧľíḑé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039793" y="447011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ṥľidê"/>
              <p:cNvGrpSpPr/>
              <p:nvPr/>
            </p:nvGrpSpPr>
            <p:grpSpPr>
              <a:xfrm>
                <a:off x="6209776" y="2964464"/>
                <a:ext cx="1471983" cy="1471983"/>
                <a:chOff x="6507779" y="2708920"/>
                <a:chExt cx="1471983" cy="1471983"/>
              </a:xfrm>
            </p:grpSpPr>
            <p:sp>
              <p:nvSpPr>
                <p:cNvPr id="12" name="iṡḻíḍè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07779" y="2708920"/>
                  <a:ext cx="1471983" cy="1471983"/>
                </a:xfrm>
                <a:prstGeom prst="ellipse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" name="ïşlîďé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592176" y="2791104"/>
                  <a:ext cx="1302213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" name="ïSḷïḑé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721331" y="2915519"/>
                  <a:ext cx="689616" cy="575864"/>
                </a:xfrm>
                <a:custGeom>
                  <a:avLst/>
                  <a:gdLst>
                    <a:gd name="T0" fmla="*/ 0 w 144"/>
                    <a:gd name="T1" fmla="*/ 119 h 120"/>
                    <a:gd name="T2" fmla="*/ 0 w 144"/>
                    <a:gd name="T3" fmla="*/ 118 h 120"/>
                    <a:gd name="T4" fmla="*/ 0 w 144"/>
                    <a:gd name="T5" fmla="*/ 117 h 120"/>
                    <a:gd name="T6" fmla="*/ 0 w 144"/>
                    <a:gd name="T7" fmla="*/ 116 h 120"/>
                    <a:gd name="T8" fmla="*/ 0 w 144"/>
                    <a:gd name="T9" fmla="*/ 116 h 120"/>
                    <a:gd name="T10" fmla="*/ 0 w 144"/>
                    <a:gd name="T11" fmla="*/ 115 h 120"/>
                    <a:gd name="T12" fmla="*/ 0 w 144"/>
                    <a:gd name="T13" fmla="*/ 114 h 120"/>
                    <a:gd name="T14" fmla="*/ 0 w 144"/>
                    <a:gd name="T15" fmla="*/ 114 h 120"/>
                    <a:gd name="T16" fmla="*/ 0 w 144"/>
                    <a:gd name="T17" fmla="*/ 113 h 120"/>
                    <a:gd name="T18" fmla="*/ 0 w 144"/>
                    <a:gd name="T19" fmla="*/ 112 h 120"/>
                    <a:gd name="T20" fmla="*/ 0 w 144"/>
                    <a:gd name="T21" fmla="*/ 112 h 120"/>
                    <a:gd name="T22" fmla="*/ 0 w 144"/>
                    <a:gd name="T23" fmla="*/ 111 h 120"/>
                    <a:gd name="T24" fmla="*/ 0 w 144"/>
                    <a:gd name="T25" fmla="*/ 110 h 120"/>
                    <a:gd name="T26" fmla="*/ 144 w 144"/>
                    <a:gd name="T27" fmla="*/ 6 h 120"/>
                    <a:gd name="T28" fmla="*/ 142 w 144"/>
                    <a:gd name="T29" fmla="*/ 5 h 120"/>
                    <a:gd name="T30" fmla="*/ 142 w 144"/>
                    <a:gd name="T31" fmla="*/ 5 h 120"/>
                    <a:gd name="T32" fmla="*/ 141 w 144"/>
                    <a:gd name="T33" fmla="*/ 5 h 120"/>
                    <a:gd name="T34" fmla="*/ 140 w 144"/>
                    <a:gd name="T35" fmla="*/ 5 h 120"/>
                    <a:gd name="T36" fmla="*/ 140 w 144"/>
                    <a:gd name="T37" fmla="*/ 4 h 120"/>
                    <a:gd name="T38" fmla="*/ 139 w 144"/>
                    <a:gd name="T39" fmla="*/ 4 h 120"/>
                    <a:gd name="T40" fmla="*/ 139 w 144"/>
                    <a:gd name="T41" fmla="*/ 4 h 120"/>
                    <a:gd name="T42" fmla="*/ 138 w 144"/>
                    <a:gd name="T43" fmla="*/ 4 h 120"/>
                    <a:gd name="T44" fmla="*/ 138 w 144"/>
                    <a:gd name="T45" fmla="*/ 4 h 120"/>
                    <a:gd name="T46" fmla="*/ 137 w 144"/>
                    <a:gd name="T47" fmla="*/ 4 h 120"/>
                    <a:gd name="T48" fmla="*/ 136 w 144"/>
                    <a:gd name="T49" fmla="*/ 3 h 120"/>
                    <a:gd name="T50" fmla="*/ 136 w 144"/>
                    <a:gd name="T51" fmla="*/ 3 h 120"/>
                    <a:gd name="T52" fmla="*/ 135 w 144"/>
                    <a:gd name="T53" fmla="*/ 3 h 120"/>
                    <a:gd name="T54" fmla="*/ 134 w 144"/>
                    <a:gd name="T55" fmla="*/ 3 h 120"/>
                    <a:gd name="T56" fmla="*/ 133 w 144"/>
                    <a:gd name="T57" fmla="*/ 3 h 120"/>
                    <a:gd name="T58" fmla="*/ 132 w 144"/>
                    <a:gd name="T59" fmla="*/ 2 h 120"/>
                    <a:gd name="T60" fmla="*/ 132 w 144"/>
                    <a:gd name="T61" fmla="*/ 2 h 120"/>
                    <a:gd name="T62" fmla="*/ 131 w 144"/>
                    <a:gd name="T63" fmla="*/ 2 h 120"/>
                    <a:gd name="T64" fmla="*/ 130 w 144"/>
                    <a:gd name="T65" fmla="*/ 2 h 120"/>
                    <a:gd name="T66" fmla="*/ 129 w 144"/>
                    <a:gd name="T67" fmla="*/ 2 h 120"/>
                    <a:gd name="T68" fmla="*/ 128 w 144"/>
                    <a:gd name="T69" fmla="*/ 2 h 120"/>
                    <a:gd name="T70" fmla="*/ 127 w 144"/>
                    <a:gd name="T71" fmla="*/ 2 h 120"/>
                    <a:gd name="T72" fmla="*/ 126 w 144"/>
                    <a:gd name="T73" fmla="*/ 1 h 120"/>
                    <a:gd name="T74" fmla="*/ 126 w 144"/>
                    <a:gd name="T75" fmla="*/ 1 h 120"/>
                    <a:gd name="T76" fmla="*/ 125 w 144"/>
                    <a:gd name="T77" fmla="*/ 1 h 120"/>
                    <a:gd name="T78" fmla="*/ 124 w 144"/>
                    <a:gd name="T79" fmla="*/ 1 h 120"/>
                    <a:gd name="T80" fmla="*/ 123 w 144"/>
                    <a:gd name="T81" fmla="*/ 1 h 120"/>
                    <a:gd name="T82" fmla="*/ 122 w 144"/>
                    <a:gd name="T83" fmla="*/ 1 h 120"/>
                    <a:gd name="T84" fmla="*/ 122 w 144"/>
                    <a:gd name="T85" fmla="*/ 1 h 120"/>
                    <a:gd name="T86" fmla="*/ 121 w 144"/>
                    <a:gd name="T87" fmla="*/ 1 h 120"/>
                    <a:gd name="T88" fmla="*/ 121 w 144"/>
                    <a:gd name="T89" fmla="*/ 1 h 120"/>
                    <a:gd name="T90" fmla="*/ 120 w 144"/>
                    <a:gd name="T91" fmla="*/ 1 h 120"/>
                    <a:gd name="T92" fmla="*/ 119 w 144"/>
                    <a:gd name="T93" fmla="*/ 1 h 120"/>
                    <a:gd name="T94" fmla="*/ 119 w 144"/>
                    <a:gd name="T95" fmla="*/ 1 h 120"/>
                    <a:gd name="T96" fmla="*/ 118 w 144"/>
                    <a:gd name="T97" fmla="*/ 0 h 120"/>
                    <a:gd name="T98" fmla="*/ 118 w 144"/>
                    <a:gd name="T99" fmla="*/ 0 h 120"/>
                    <a:gd name="T100" fmla="*/ 117 w 144"/>
                    <a:gd name="T101" fmla="*/ 0 h 120"/>
                    <a:gd name="T102" fmla="*/ 116 w 144"/>
                    <a:gd name="T103" fmla="*/ 0 h 120"/>
                    <a:gd name="T104" fmla="*/ 116 w 144"/>
                    <a:gd name="T105" fmla="*/ 0 h 120"/>
                    <a:gd name="T106" fmla="*/ 115 w 144"/>
                    <a:gd name="T107" fmla="*/ 0 h 120"/>
                    <a:gd name="T108" fmla="*/ 114 w 144"/>
                    <a:gd name="T109" fmla="*/ 0 h 120"/>
                    <a:gd name="T110" fmla="*/ 114 w 144"/>
                    <a:gd name="T111" fmla="*/ 0 h 120"/>
                    <a:gd name="T112" fmla="*/ 113 w 144"/>
                    <a:gd name="T113" fmla="*/ 0 h 120"/>
                    <a:gd name="T114" fmla="*/ 113 w 144"/>
                    <a:gd name="T115" fmla="*/ 0 h 120"/>
                    <a:gd name="T116" fmla="*/ 112 w 144"/>
                    <a:gd name="T117" fmla="*/ 0 h 120"/>
                    <a:gd name="T118" fmla="*/ 111 w 144"/>
                    <a:gd name="T119" fmla="*/ 0 h 120"/>
                    <a:gd name="T120" fmla="*/ 111 w 144"/>
                    <a:gd name="T121" fmla="*/ 0 h 120"/>
                    <a:gd name="T122" fmla="*/ 110 w 144"/>
                    <a:gd name="T12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4" h="120"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44" y="6"/>
                      </a:move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0" y="5"/>
                      </a:moveTo>
                      <a:cubicBezTo>
                        <a:pt x="140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moveTo>
                        <a:pt x="140" y="5"/>
                      </a:move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8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6" y="3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5" y="3"/>
                      </a:moveTo>
                      <a:cubicBezTo>
                        <a:pt x="135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4" y="3"/>
                      </a:moveTo>
                      <a:cubicBezTo>
                        <a:pt x="134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3" y="3"/>
                      </a:moveTo>
                      <a:cubicBezTo>
                        <a:pt x="133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2" y="2"/>
                      </a:move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29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8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7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0"/>
                      </a:move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" name="ïsḻiḓé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721331" y="2915519"/>
                  <a:ext cx="943186" cy="945555"/>
                </a:xfrm>
                <a:custGeom>
                  <a:avLst/>
                  <a:gdLst>
                    <a:gd name="T0" fmla="*/ 0 w 197"/>
                    <a:gd name="T1" fmla="*/ 110 h 197"/>
                    <a:gd name="T2" fmla="*/ 0 w 197"/>
                    <a:gd name="T3" fmla="*/ 111 h 197"/>
                    <a:gd name="T4" fmla="*/ 0 w 197"/>
                    <a:gd name="T5" fmla="*/ 112 h 197"/>
                    <a:gd name="T6" fmla="*/ 0 w 197"/>
                    <a:gd name="T7" fmla="*/ 112 h 197"/>
                    <a:gd name="T8" fmla="*/ 0 w 197"/>
                    <a:gd name="T9" fmla="*/ 113 h 197"/>
                    <a:gd name="T10" fmla="*/ 0 w 197"/>
                    <a:gd name="T11" fmla="*/ 114 h 197"/>
                    <a:gd name="T12" fmla="*/ 0 w 197"/>
                    <a:gd name="T13" fmla="*/ 115 h 197"/>
                    <a:gd name="T14" fmla="*/ 0 w 197"/>
                    <a:gd name="T15" fmla="*/ 116 h 197"/>
                    <a:gd name="T16" fmla="*/ 0 w 197"/>
                    <a:gd name="T17" fmla="*/ 117 h 197"/>
                    <a:gd name="T18" fmla="*/ 0 w 197"/>
                    <a:gd name="T19" fmla="*/ 118 h 197"/>
                    <a:gd name="T20" fmla="*/ 0 w 197"/>
                    <a:gd name="T21" fmla="*/ 119 h 197"/>
                    <a:gd name="T22" fmla="*/ 0 w 197"/>
                    <a:gd name="T23" fmla="*/ 120 h 197"/>
                    <a:gd name="T24" fmla="*/ 143 w 197"/>
                    <a:gd name="T25" fmla="*/ 5 h 197"/>
                    <a:gd name="T26" fmla="*/ 142 w 197"/>
                    <a:gd name="T27" fmla="*/ 5 h 197"/>
                    <a:gd name="T28" fmla="*/ 141 w 197"/>
                    <a:gd name="T29" fmla="*/ 5 h 197"/>
                    <a:gd name="T30" fmla="*/ 141 w 197"/>
                    <a:gd name="T31" fmla="*/ 5 h 197"/>
                    <a:gd name="T32" fmla="*/ 140 w 197"/>
                    <a:gd name="T33" fmla="*/ 4 h 197"/>
                    <a:gd name="T34" fmla="*/ 139 w 197"/>
                    <a:gd name="T35" fmla="*/ 4 h 197"/>
                    <a:gd name="T36" fmla="*/ 139 w 197"/>
                    <a:gd name="T37" fmla="*/ 4 h 197"/>
                    <a:gd name="T38" fmla="*/ 138 w 197"/>
                    <a:gd name="T39" fmla="*/ 4 h 197"/>
                    <a:gd name="T40" fmla="*/ 137 w 197"/>
                    <a:gd name="T41" fmla="*/ 4 h 197"/>
                    <a:gd name="T42" fmla="*/ 136 w 197"/>
                    <a:gd name="T43" fmla="*/ 3 h 197"/>
                    <a:gd name="T44" fmla="*/ 136 w 197"/>
                    <a:gd name="T45" fmla="*/ 3 h 197"/>
                    <a:gd name="T46" fmla="*/ 135 w 197"/>
                    <a:gd name="T47" fmla="*/ 3 h 197"/>
                    <a:gd name="T48" fmla="*/ 134 w 197"/>
                    <a:gd name="T49" fmla="*/ 3 h 197"/>
                    <a:gd name="T50" fmla="*/ 133 w 197"/>
                    <a:gd name="T51" fmla="*/ 3 h 197"/>
                    <a:gd name="T52" fmla="*/ 132 w 197"/>
                    <a:gd name="T53" fmla="*/ 2 h 197"/>
                    <a:gd name="T54" fmla="*/ 131 w 197"/>
                    <a:gd name="T55" fmla="*/ 2 h 197"/>
                    <a:gd name="T56" fmla="*/ 130 w 197"/>
                    <a:gd name="T57" fmla="*/ 2 h 197"/>
                    <a:gd name="T58" fmla="*/ 129 w 197"/>
                    <a:gd name="T59" fmla="*/ 2 h 197"/>
                    <a:gd name="T60" fmla="*/ 128 w 197"/>
                    <a:gd name="T61" fmla="*/ 2 h 197"/>
                    <a:gd name="T62" fmla="*/ 127 w 197"/>
                    <a:gd name="T63" fmla="*/ 1 h 197"/>
                    <a:gd name="T64" fmla="*/ 126 w 197"/>
                    <a:gd name="T65" fmla="*/ 1 h 197"/>
                    <a:gd name="T66" fmla="*/ 125 w 197"/>
                    <a:gd name="T67" fmla="*/ 1 h 197"/>
                    <a:gd name="T68" fmla="*/ 124 w 197"/>
                    <a:gd name="T69" fmla="*/ 1 h 197"/>
                    <a:gd name="T70" fmla="*/ 123 w 197"/>
                    <a:gd name="T71" fmla="*/ 1 h 197"/>
                    <a:gd name="T72" fmla="*/ 122 w 197"/>
                    <a:gd name="T73" fmla="*/ 1 h 197"/>
                    <a:gd name="T74" fmla="*/ 122 w 197"/>
                    <a:gd name="T75" fmla="*/ 1 h 197"/>
                    <a:gd name="T76" fmla="*/ 121 w 197"/>
                    <a:gd name="T77" fmla="*/ 1 h 197"/>
                    <a:gd name="T78" fmla="*/ 120 w 197"/>
                    <a:gd name="T79" fmla="*/ 1 h 197"/>
                    <a:gd name="T80" fmla="*/ 120 w 197"/>
                    <a:gd name="T81" fmla="*/ 1 h 197"/>
                    <a:gd name="T82" fmla="*/ 119 w 197"/>
                    <a:gd name="T83" fmla="*/ 1 h 197"/>
                    <a:gd name="T84" fmla="*/ 118 w 197"/>
                    <a:gd name="T85" fmla="*/ 0 h 197"/>
                    <a:gd name="T86" fmla="*/ 117 w 197"/>
                    <a:gd name="T87" fmla="*/ 0 h 197"/>
                    <a:gd name="T88" fmla="*/ 117 w 197"/>
                    <a:gd name="T89" fmla="*/ 0 h 197"/>
                    <a:gd name="T90" fmla="*/ 116 w 197"/>
                    <a:gd name="T91" fmla="*/ 0 h 197"/>
                    <a:gd name="T92" fmla="*/ 115 w 197"/>
                    <a:gd name="T93" fmla="*/ 0 h 197"/>
                    <a:gd name="T94" fmla="*/ 114 w 197"/>
                    <a:gd name="T95" fmla="*/ 0 h 197"/>
                    <a:gd name="T96" fmla="*/ 114 w 197"/>
                    <a:gd name="T97" fmla="*/ 0 h 197"/>
                    <a:gd name="T98" fmla="*/ 113 w 197"/>
                    <a:gd name="T99" fmla="*/ 0 h 197"/>
                    <a:gd name="T100" fmla="*/ 112 w 197"/>
                    <a:gd name="T101" fmla="*/ 0 h 197"/>
                    <a:gd name="T102" fmla="*/ 111 w 197"/>
                    <a:gd name="T103" fmla="*/ 0 h 197"/>
                    <a:gd name="T104" fmla="*/ 111 w 197"/>
                    <a:gd name="T105" fmla="*/ 0 h 197"/>
                    <a:gd name="T106" fmla="*/ 110 w 197"/>
                    <a:gd name="T10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7" h="197">
                      <a:moveTo>
                        <a:pt x="109" y="0"/>
                      </a:move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3" y="152"/>
                        <a:pt x="20" y="179"/>
                        <a:pt x="44" y="197"/>
                      </a:cubicBezTo>
                      <a:cubicBezTo>
                        <a:pt x="30" y="179"/>
                        <a:pt x="22" y="156"/>
                        <a:pt x="22" y="132"/>
                      </a:cubicBezTo>
                      <a:cubicBezTo>
                        <a:pt x="22" y="71"/>
                        <a:pt x="71" y="22"/>
                        <a:pt x="132" y="22"/>
                      </a:cubicBezTo>
                      <a:cubicBezTo>
                        <a:pt x="156" y="22"/>
                        <a:pt x="179" y="30"/>
                        <a:pt x="197" y="44"/>
                      </a:cubicBezTo>
                      <a:cubicBezTo>
                        <a:pt x="184" y="26"/>
                        <a:pt x="166" y="13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09" y="0"/>
                        <a:pt x="109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</a:path>
                  </a:pathLst>
                </a:cu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PA_îṡḷídê"/>
            <p:cNvSpPr txBox="1"/>
            <p:nvPr>
              <p:custDataLst>
                <p:tags r:id="rId14"/>
              </p:custDataLst>
            </p:nvPr>
          </p:nvSpPr>
          <p:spPr>
            <a:xfrm>
              <a:off x="6186213" y="2842102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装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"/>
            <p:cNvSpPr/>
            <p:nvPr>
              <p:custDataLst>
                <p:tags r:id="rId15"/>
              </p:custDataLst>
            </p:nvPr>
          </p:nvSpPr>
          <p:spPr>
            <a:xfrm>
              <a:off x="756303" y="2420853"/>
              <a:ext cx="26212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螺栓长短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不一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尽量在原位置，对角拆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拆。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PA_矩形 2"/>
            <p:cNvSpPr/>
            <p:nvPr>
              <p:custDataLst>
                <p:tags r:id="rId16"/>
              </p:custDataLst>
            </p:nvPr>
          </p:nvSpPr>
          <p:spPr>
            <a:xfrm>
              <a:off x="8306095" y="2598143"/>
              <a:ext cx="16052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内滚珠轴承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油封应更换新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品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PA_ïṥļíďe"/>
            <p:cNvGrpSpPr/>
            <p:nvPr>
              <p:custDataLst>
                <p:tags r:id="rId17"/>
              </p:custDataLst>
            </p:nvPr>
          </p:nvGrpSpPr>
          <p:grpSpPr>
            <a:xfrm rot="20834396">
              <a:off x="3457404" y="2062751"/>
              <a:ext cx="2067516" cy="1767976"/>
              <a:chOff x="3904878" y="2139079"/>
              <a:chExt cx="2067516" cy="1767976"/>
            </a:xfrm>
          </p:grpSpPr>
          <p:grpSp>
            <p:nvGrpSpPr>
              <p:cNvPr id="25" name="ïṡ1íḋê"/>
              <p:cNvGrpSpPr/>
              <p:nvPr/>
            </p:nvGrpSpPr>
            <p:grpSpPr>
              <a:xfrm rot="17157673">
                <a:off x="3518599" y="2525358"/>
                <a:ext cx="1530900" cy="758341"/>
                <a:chOff x="2207568" y="2736434"/>
                <a:chExt cx="1530900" cy="758341"/>
              </a:xfrm>
            </p:grpSpPr>
            <p:sp>
              <p:nvSpPr>
                <p:cNvPr id="33" name="ïŝḻiḍe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886520" y="3033846"/>
                  <a:ext cx="196695" cy="196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íṩḷîḋé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226526" y="2779090"/>
                  <a:ext cx="1492983" cy="696726"/>
                </a:xfrm>
                <a:custGeom>
                  <a:avLst/>
                  <a:gdLst>
                    <a:gd name="T0" fmla="*/ 138 w 312"/>
                    <a:gd name="T1" fmla="*/ 68 h 145"/>
                    <a:gd name="T2" fmla="*/ 0 w 312"/>
                    <a:gd name="T3" fmla="*/ 136 h 145"/>
                    <a:gd name="T4" fmla="*/ 9 w 312"/>
                    <a:gd name="T5" fmla="*/ 145 h 145"/>
                    <a:gd name="T6" fmla="*/ 139 w 312"/>
                    <a:gd name="T7" fmla="*/ 81 h 145"/>
                    <a:gd name="T8" fmla="*/ 138 w 312"/>
                    <a:gd name="T9" fmla="*/ 73 h 145"/>
                    <a:gd name="T10" fmla="*/ 138 w 312"/>
                    <a:gd name="T11" fmla="*/ 68 h 145"/>
                    <a:gd name="T12" fmla="*/ 178 w 312"/>
                    <a:gd name="T13" fmla="*/ 68 h 145"/>
                    <a:gd name="T14" fmla="*/ 179 w 312"/>
                    <a:gd name="T15" fmla="*/ 73 h 145"/>
                    <a:gd name="T16" fmla="*/ 177 w 312"/>
                    <a:gd name="T17" fmla="*/ 81 h 145"/>
                    <a:gd name="T18" fmla="*/ 303 w 312"/>
                    <a:gd name="T19" fmla="*/ 140 h 145"/>
                    <a:gd name="T20" fmla="*/ 312 w 312"/>
                    <a:gd name="T21" fmla="*/ 131 h 145"/>
                    <a:gd name="T22" fmla="*/ 178 w 312"/>
                    <a:gd name="T23" fmla="*/ 68 h 145"/>
                    <a:gd name="T24" fmla="*/ 165 w 312"/>
                    <a:gd name="T25" fmla="*/ 0 h 145"/>
                    <a:gd name="T26" fmla="*/ 152 w 312"/>
                    <a:gd name="T27" fmla="*/ 0 h 145"/>
                    <a:gd name="T28" fmla="*/ 152 w 312"/>
                    <a:gd name="T29" fmla="*/ 54 h 145"/>
                    <a:gd name="T30" fmla="*/ 158 w 312"/>
                    <a:gd name="T31" fmla="*/ 53 h 145"/>
                    <a:gd name="T32" fmla="*/ 165 w 312"/>
                    <a:gd name="T33" fmla="*/ 54 h 145"/>
                    <a:gd name="T34" fmla="*/ 165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38" y="68"/>
                      </a:moveTo>
                      <a:cubicBezTo>
                        <a:pt x="86" y="73"/>
                        <a:pt x="36" y="97"/>
                        <a:pt x="0" y="136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43" y="109"/>
                        <a:pt x="90" y="86"/>
                        <a:pt x="139" y="81"/>
                      </a:cubicBezTo>
                      <a:cubicBezTo>
                        <a:pt x="138" y="79"/>
                        <a:pt x="138" y="76"/>
                        <a:pt x="138" y="73"/>
                      </a:cubicBezTo>
                      <a:cubicBezTo>
                        <a:pt x="138" y="72"/>
                        <a:pt x="138" y="70"/>
                        <a:pt x="138" y="68"/>
                      </a:cubicBezTo>
                      <a:moveTo>
                        <a:pt x="178" y="68"/>
                      </a:moveTo>
                      <a:cubicBezTo>
                        <a:pt x="179" y="70"/>
                        <a:pt x="179" y="72"/>
                        <a:pt x="179" y="73"/>
                      </a:cubicBezTo>
                      <a:cubicBezTo>
                        <a:pt x="179" y="76"/>
                        <a:pt x="178" y="79"/>
                        <a:pt x="177" y="81"/>
                      </a:cubicBezTo>
                      <a:cubicBezTo>
                        <a:pt x="225" y="86"/>
                        <a:pt x="269" y="106"/>
                        <a:pt x="303" y="140"/>
                      </a:cubicBezTo>
                      <a:cubicBezTo>
                        <a:pt x="312" y="131"/>
                        <a:pt x="312" y="131"/>
                        <a:pt x="312" y="131"/>
                      </a:cubicBezTo>
                      <a:cubicBezTo>
                        <a:pt x="276" y="95"/>
                        <a:pt x="229" y="73"/>
                        <a:pt x="178" y="68"/>
                      </a:cubicBezTo>
                      <a:moveTo>
                        <a:pt x="165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61" y="53"/>
                        <a:pt x="163" y="53"/>
                        <a:pt x="165" y="54"/>
                      </a:cubicBezTo>
                      <a:cubicBezTo>
                        <a:pt x="165" y="0"/>
                        <a:pt x="165" y="0"/>
                        <a:pt x="165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5" name="î$ļíḋé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207568" y="3413016"/>
                  <a:ext cx="81759" cy="817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íşliḑé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939840" y="2736434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iš1ïḍe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653154" y="3389318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ïśľïḋê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939840" y="308716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iš1iďê"/>
              <p:cNvGrpSpPr/>
              <p:nvPr/>
            </p:nvGrpSpPr>
            <p:grpSpPr>
              <a:xfrm>
                <a:off x="4500411" y="2435072"/>
                <a:ext cx="1471983" cy="1471983"/>
                <a:chOff x="2262931" y="3412591"/>
                <a:chExt cx="1471983" cy="1471983"/>
              </a:xfrm>
            </p:grpSpPr>
            <p:sp>
              <p:nvSpPr>
                <p:cNvPr id="27" name="îŝľiḋê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262931" y="3412591"/>
                  <a:ext cx="1471983" cy="1471983"/>
                </a:xfrm>
                <a:prstGeom prst="ellipse">
                  <a:avLst/>
                </a:prstGeom>
                <a:solidFill>
                  <a:srgbClr val="FAFAF0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8" name="îŝḷîḍe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48408" y="3496291"/>
                  <a:ext cx="1301027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9" name="íṧ1ídé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461138" y="3619189"/>
                  <a:ext cx="607857" cy="566385"/>
                </a:xfrm>
                <a:custGeom>
                  <a:avLst/>
                  <a:gdLst>
                    <a:gd name="T0" fmla="*/ 0 w 127"/>
                    <a:gd name="T1" fmla="*/ 118 h 118"/>
                    <a:gd name="T2" fmla="*/ 0 w 127"/>
                    <a:gd name="T3" fmla="*/ 117 h 118"/>
                    <a:gd name="T4" fmla="*/ 0 w 127"/>
                    <a:gd name="T5" fmla="*/ 117 h 118"/>
                    <a:gd name="T6" fmla="*/ 0 w 127"/>
                    <a:gd name="T7" fmla="*/ 116 h 118"/>
                    <a:gd name="T8" fmla="*/ 0 w 127"/>
                    <a:gd name="T9" fmla="*/ 115 h 118"/>
                    <a:gd name="T10" fmla="*/ 0 w 127"/>
                    <a:gd name="T11" fmla="*/ 115 h 118"/>
                    <a:gd name="T12" fmla="*/ 0 w 127"/>
                    <a:gd name="T13" fmla="*/ 114 h 118"/>
                    <a:gd name="T14" fmla="*/ 0 w 127"/>
                    <a:gd name="T15" fmla="*/ 113 h 118"/>
                    <a:gd name="T16" fmla="*/ 0 w 127"/>
                    <a:gd name="T17" fmla="*/ 113 h 118"/>
                    <a:gd name="T18" fmla="*/ 0 w 127"/>
                    <a:gd name="T19" fmla="*/ 113 h 118"/>
                    <a:gd name="T20" fmla="*/ 0 w 127"/>
                    <a:gd name="T21" fmla="*/ 112 h 118"/>
                    <a:gd name="T22" fmla="*/ 0 w 127"/>
                    <a:gd name="T23" fmla="*/ 112 h 118"/>
                    <a:gd name="T24" fmla="*/ 0 w 127"/>
                    <a:gd name="T25" fmla="*/ 111 h 118"/>
                    <a:gd name="T26" fmla="*/ 0 w 127"/>
                    <a:gd name="T27" fmla="*/ 111 h 118"/>
                    <a:gd name="T28" fmla="*/ 0 w 127"/>
                    <a:gd name="T29" fmla="*/ 111 h 118"/>
                    <a:gd name="T30" fmla="*/ 0 w 127"/>
                    <a:gd name="T31" fmla="*/ 110 h 118"/>
                    <a:gd name="T32" fmla="*/ 0 w 127"/>
                    <a:gd name="T33" fmla="*/ 110 h 118"/>
                    <a:gd name="T34" fmla="*/ 127 w 127"/>
                    <a:gd name="T35" fmla="*/ 2 h 118"/>
                    <a:gd name="T36" fmla="*/ 126 w 127"/>
                    <a:gd name="T37" fmla="*/ 1 h 118"/>
                    <a:gd name="T38" fmla="*/ 125 w 127"/>
                    <a:gd name="T39" fmla="*/ 1 h 118"/>
                    <a:gd name="T40" fmla="*/ 125 w 127"/>
                    <a:gd name="T41" fmla="*/ 1 h 118"/>
                    <a:gd name="T42" fmla="*/ 124 w 127"/>
                    <a:gd name="T43" fmla="*/ 1 h 118"/>
                    <a:gd name="T44" fmla="*/ 124 w 127"/>
                    <a:gd name="T45" fmla="*/ 1 h 118"/>
                    <a:gd name="T46" fmla="*/ 123 w 127"/>
                    <a:gd name="T47" fmla="*/ 1 h 118"/>
                    <a:gd name="T48" fmla="*/ 123 w 127"/>
                    <a:gd name="T49" fmla="*/ 1 h 118"/>
                    <a:gd name="T50" fmla="*/ 123 w 127"/>
                    <a:gd name="T51" fmla="*/ 1 h 118"/>
                    <a:gd name="T52" fmla="*/ 122 w 127"/>
                    <a:gd name="T53" fmla="*/ 1 h 118"/>
                    <a:gd name="T54" fmla="*/ 122 w 127"/>
                    <a:gd name="T55" fmla="*/ 1 h 118"/>
                    <a:gd name="T56" fmla="*/ 121 w 127"/>
                    <a:gd name="T57" fmla="*/ 1 h 118"/>
                    <a:gd name="T58" fmla="*/ 121 w 127"/>
                    <a:gd name="T59" fmla="*/ 1 h 118"/>
                    <a:gd name="T60" fmla="*/ 121 w 127"/>
                    <a:gd name="T61" fmla="*/ 1 h 118"/>
                    <a:gd name="T62" fmla="*/ 120 w 127"/>
                    <a:gd name="T63" fmla="*/ 1 h 118"/>
                    <a:gd name="T64" fmla="*/ 120 w 127"/>
                    <a:gd name="T65" fmla="*/ 1 h 118"/>
                    <a:gd name="T66" fmla="*/ 120 w 127"/>
                    <a:gd name="T67" fmla="*/ 1 h 118"/>
                    <a:gd name="T68" fmla="*/ 119 w 127"/>
                    <a:gd name="T69" fmla="*/ 1 h 118"/>
                    <a:gd name="T70" fmla="*/ 119 w 127"/>
                    <a:gd name="T71" fmla="*/ 1 h 118"/>
                    <a:gd name="T72" fmla="*/ 119 w 127"/>
                    <a:gd name="T73" fmla="*/ 0 h 118"/>
                    <a:gd name="T74" fmla="*/ 118 w 127"/>
                    <a:gd name="T75" fmla="*/ 0 h 118"/>
                    <a:gd name="T76" fmla="*/ 118 w 127"/>
                    <a:gd name="T77" fmla="*/ 0 h 118"/>
                    <a:gd name="T78" fmla="*/ 118 w 127"/>
                    <a:gd name="T79" fmla="*/ 0 h 118"/>
                    <a:gd name="T80" fmla="*/ 117 w 127"/>
                    <a:gd name="T81" fmla="*/ 0 h 118"/>
                    <a:gd name="T82" fmla="*/ 117 w 127"/>
                    <a:gd name="T83" fmla="*/ 0 h 118"/>
                    <a:gd name="T84" fmla="*/ 116 w 127"/>
                    <a:gd name="T85" fmla="*/ 0 h 118"/>
                    <a:gd name="T86" fmla="*/ 116 w 127"/>
                    <a:gd name="T87" fmla="*/ 0 h 118"/>
                    <a:gd name="T88" fmla="*/ 116 w 127"/>
                    <a:gd name="T89" fmla="*/ 0 h 118"/>
                    <a:gd name="T90" fmla="*/ 115 w 127"/>
                    <a:gd name="T91" fmla="*/ 0 h 118"/>
                    <a:gd name="T92" fmla="*/ 115 w 127"/>
                    <a:gd name="T93" fmla="*/ 0 h 118"/>
                    <a:gd name="T94" fmla="*/ 115 w 127"/>
                    <a:gd name="T95" fmla="*/ 0 h 118"/>
                    <a:gd name="T96" fmla="*/ 114 w 127"/>
                    <a:gd name="T97" fmla="*/ 0 h 118"/>
                    <a:gd name="T98" fmla="*/ 114 w 127"/>
                    <a:gd name="T99" fmla="*/ 0 h 118"/>
                    <a:gd name="T100" fmla="*/ 113 w 127"/>
                    <a:gd name="T101" fmla="*/ 0 h 118"/>
                    <a:gd name="T102" fmla="*/ 113 w 127"/>
                    <a:gd name="T103" fmla="*/ 0 h 118"/>
                    <a:gd name="T104" fmla="*/ 113 w 127"/>
                    <a:gd name="T105" fmla="*/ 0 h 118"/>
                    <a:gd name="T106" fmla="*/ 112 w 127"/>
                    <a:gd name="T107" fmla="*/ 0 h 118"/>
                    <a:gd name="T108" fmla="*/ 112 w 127"/>
                    <a:gd name="T109" fmla="*/ 0 h 118"/>
                    <a:gd name="T110" fmla="*/ 112 w 127"/>
                    <a:gd name="T111" fmla="*/ 0 h 118"/>
                    <a:gd name="T112" fmla="*/ 111 w 127"/>
                    <a:gd name="T113" fmla="*/ 0 h 118"/>
                    <a:gd name="T114" fmla="*/ 111 w 127"/>
                    <a:gd name="T115" fmla="*/ 0 h 118"/>
                    <a:gd name="T116" fmla="*/ 111 w 127"/>
                    <a:gd name="T117" fmla="*/ 0 h 118"/>
                    <a:gd name="T118" fmla="*/ 110 w 127"/>
                    <a:gd name="T119" fmla="*/ 0 h 118"/>
                    <a:gd name="T120" fmla="*/ 110 w 127"/>
                    <a:gd name="T121" fmla="*/ 0 h 118"/>
                    <a:gd name="T122" fmla="*/ 110 w 127"/>
                    <a:gd name="T12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8"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27" y="2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8" y="0"/>
                      </a:moveTo>
                      <a:cubicBezTo>
                        <a:pt x="118" y="0"/>
                        <a:pt x="119" y="0"/>
                        <a:pt x="119" y="0"/>
                      </a:cubicBezTo>
                      <a:cubicBezTo>
                        <a:pt x="119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1" name="iṧḻîḓé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590355" y="3647627"/>
                  <a:ext cx="133894" cy="177736"/>
                </a:xfrm>
                <a:custGeom>
                  <a:avLst/>
                  <a:gdLst>
                    <a:gd name="T0" fmla="*/ 23 w 28"/>
                    <a:gd name="T1" fmla="*/ 37 h 37"/>
                    <a:gd name="T2" fmla="*/ 23 w 28"/>
                    <a:gd name="T3" fmla="*/ 37 h 37"/>
                    <a:gd name="T4" fmla="*/ 23 w 28"/>
                    <a:gd name="T5" fmla="*/ 37 h 37"/>
                    <a:gd name="T6" fmla="*/ 23 w 28"/>
                    <a:gd name="T7" fmla="*/ 37 h 37"/>
                    <a:gd name="T8" fmla="*/ 23 w 28"/>
                    <a:gd name="T9" fmla="*/ 37 h 37"/>
                    <a:gd name="T10" fmla="*/ 23 w 28"/>
                    <a:gd name="T11" fmla="*/ 37 h 37"/>
                    <a:gd name="T12" fmla="*/ 23 w 28"/>
                    <a:gd name="T13" fmla="*/ 36 h 37"/>
                    <a:gd name="T14" fmla="*/ 23 w 28"/>
                    <a:gd name="T15" fmla="*/ 37 h 37"/>
                    <a:gd name="T16" fmla="*/ 23 w 28"/>
                    <a:gd name="T17" fmla="*/ 36 h 37"/>
                    <a:gd name="T18" fmla="*/ 23 w 28"/>
                    <a:gd name="T19" fmla="*/ 36 h 37"/>
                    <a:gd name="T20" fmla="*/ 23 w 28"/>
                    <a:gd name="T21" fmla="*/ 36 h 37"/>
                    <a:gd name="T22" fmla="*/ 23 w 28"/>
                    <a:gd name="T23" fmla="*/ 36 h 37"/>
                    <a:gd name="T24" fmla="*/ 23 w 28"/>
                    <a:gd name="T25" fmla="*/ 36 h 37"/>
                    <a:gd name="T26" fmla="*/ 23 w 28"/>
                    <a:gd name="T27" fmla="*/ 36 h 37"/>
                    <a:gd name="T28" fmla="*/ 23 w 28"/>
                    <a:gd name="T29" fmla="*/ 36 h 37"/>
                    <a:gd name="T30" fmla="*/ 23 w 28"/>
                    <a:gd name="T31" fmla="*/ 35 h 37"/>
                    <a:gd name="T32" fmla="*/ 23 w 28"/>
                    <a:gd name="T33" fmla="*/ 36 h 37"/>
                    <a:gd name="T34" fmla="*/ 23 w 28"/>
                    <a:gd name="T35" fmla="*/ 35 h 37"/>
                    <a:gd name="T36" fmla="*/ 28 w 28"/>
                    <a:gd name="T37" fmla="*/ 28 h 37"/>
                    <a:gd name="T38" fmla="*/ 23 w 28"/>
                    <a:gd name="T39" fmla="*/ 37 h 37"/>
                    <a:gd name="T40" fmla="*/ 28 w 28"/>
                    <a:gd name="T41" fmla="*/ 28 h 37"/>
                    <a:gd name="T42" fmla="*/ 28 w 28"/>
                    <a:gd name="T43" fmla="*/ 28 h 37"/>
                    <a:gd name="T44" fmla="*/ 0 w 28"/>
                    <a:gd name="T45" fmla="*/ 0 h 37"/>
                    <a:gd name="T46" fmla="*/ 23 w 28"/>
                    <a:gd name="T47" fmla="*/ 35 h 37"/>
                    <a:gd name="T48" fmla="*/ 0 w 28"/>
                    <a:gd name="T49" fmla="*/ 0 h 37"/>
                    <a:gd name="T50" fmla="*/ 0 w 28"/>
                    <a:gd name="T5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8" h="37"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6"/>
                      </a:moveTo>
                      <a:cubicBezTo>
                        <a:pt x="23" y="36"/>
                        <a:pt x="23" y="37"/>
                        <a:pt x="23" y="37"/>
                      </a:cubicBezTo>
                      <a:cubicBezTo>
                        <a:pt x="23" y="37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6"/>
                        <a:pt x="23" y="36"/>
                      </a:cubicBezTo>
                      <a:cubicBezTo>
                        <a:pt x="23" y="36"/>
                        <a:pt x="23" y="35"/>
                        <a:pt x="23" y="35"/>
                      </a:cubicBezTo>
                      <a:moveTo>
                        <a:pt x="28" y="28"/>
                      </a:moveTo>
                      <a:cubicBezTo>
                        <a:pt x="26" y="31"/>
                        <a:pt x="25" y="34"/>
                        <a:pt x="23" y="37"/>
                      </a:cubicBezTo>
                      <a:cubicBezTo>
                        <a:pt x="25" y="34"/>
                        <a:pt x="26" y="31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0" y="0"/>
                      </a:moveTo>
                      <a:cubicBezTo>
                        <a:pt x="9" y="11"/>
                        <a:pt x="17" y="23"/>
                        <a:pt x="23" y="35"/>
                      </a:cubicBezTo>
                      <a:cubicBezTo>
                        <a:pt x="17" y="23"/>
                        <a:pt x="9" y="1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3" name="PA_îṧlîďe"/>
            <p:cNvSpPr txBox="1"/>
            <p:nvPr>
              <p:custDataLst>
                <p:tags r:id="rId28"/>
              </p:custDataLst>
            </p:nvPr>
          </p:nvSpPr>
          <p:spPr>
            <a:xfrm>
              <a:off x="4036315" y="2802732"/>
              <a:ext cx="1538258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拆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48224" name="矩形 948223"/>
          <p:cNvSpPr/>
          <p:nvPr>
            <p:custDataLst>
              <p:tags r:id="rId29"/>
            </p:custDataLst>
          </p:nvPr>
        </p:nvSpPr>
        <p:spPr>
          <a:xfrm>
            <a:off x="1460641" y="4758085"/>
            <a:ext cx="909720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拆时注意原零件位置，必要时拍照或者用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绳索穿起来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安装时注意安装到位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和拧紧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力矩，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30"/>
            </p:custDataLst>
          </p:nvPr>
        </p:nvSpPr>
        <p:spPr>
          <a:xfrm>
            <a:off x="1807210" y="476250"/>
            <a:ext cx="355854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拆装注意事项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33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751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559228" y="4010817"/>
            <a:ext cx="22339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手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速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解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PA" val="v4.0.0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TIMING" val="|1.2|0.9|0.8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VmNDlhMTVjMmUxMmY3ZjJiZWNkZmE5OTJkYTkzNzI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  <p:tag name="KSO_WM_BEAUTIFY_FLAG" val=""/>
</p:tagLst>
</file>

<file path=ppt/tags/tag39.xml><?xml version="1.0" encoding="utf-8"?>
<p:tagLst xmlns:p="http://schemas.openxmlformats.org/presentationml/2006/main">
  <p:tag name="PA" val="v4.0.0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PA" val="v4.0.0"/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IMING" val="|1.2|0.9|0.8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PA" val="v4.0.0"/>
  <p:tag name="KSO_WM_BEAUTIFY_FLAG" val=""/>
</p:tagLst>
</file>

<file path=ppt/tags/tag51.xml><?xml version="1.0" encoding="utf-8"?>
<p:tagLst xmlns:p="http://schemas.openxmlformats.org/presentationml/2006/main">
  <p:tag name="PA" val="v4.0.0"/>
  <p:tag name="KSO_WM_BEAUTIFY_FLAG" val=""/>
</p:tagLst>
</file>

<file path=ppt/tags/tag52.xml><?xml version="1.0" encoding="utf-8"?>
<p:tagLst xmlns:p="http://schemas.openxmlformats.org/presentationml/2006/main">
  <p:tag name="PA" val="v4.0.0"/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  <p:tag name="KSO_WM_BEAUTIFY_FLAG" val=""/>
</p:tagLst>
</file>

<file path=ppt/tags/tag58.xml><?xml version="1.0" encoding="utf-8"?>
<p:tagLst xmlns:p="http://schemas.openxmlformats.org/presentationml/2006/main">
  <p:tag name="PA" val="v4.0.0"/>
  <p:tag name="KSO_WM_BEAUTIFY_FLAG" val=""/>
</p:tagLst>
</file>

<file path=ppt/tags/tag59.xml><?xml version="1.0" encoding="utf-8"?>
<p:tagLst xmlns:p="http://schemas.openxmlformats.org/presentationml/2006/main">
  <p:tag name="PA" val="v4.0.0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IMING" val="|1.2|0.9|0.8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PA" val="v4.0.0"/>
  <p:tag name="KSO_WM_BEAUTIFY_FLAG" val=""/>
</p:tagLst>
</file>

<file path=ppt/tags/tag87.xml><?xml version="1.0" encoding="utf-8"?>
<p:tagLst xmlns:p="http://schemas.openxmlformats.org/presentationml/2006/main">
  <p:tag name="PA" val="v4.0.0"/>
  <p:tag name="KSO_WM_BEAUTIFY_FLAG" val=""/>
</p:tagLst>
</file>

<file path=ppt/tags/tag88.xml><?xml version="1.0" encoding="utf-8"?>
<p:tagLst xmlns:p="http://schemas.openxmlformats.org/presentationml/2006/main">
  <p:tag name="PA" val="v4.0.0"/>
  <p:tag name="KSO_WM_BEAUTIFY_FLAG" val="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366</Words>
  <Application>WPS 演示</Application>
  <PresentationFormat>宽屏</PresentationFormat>
  <Paragraphs>88</Paragraphs>
  <Slides>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字魂105号-简雅黑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思源黑体 CN ExtraLight</vt:lpstr>
      <vt:lpstr>思源黑体 CN Heavy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牛俊平13111386858</cp:lastModifiedBy>
  <cp:revision>131</cp:revision>
  <dcterms:created xsi:type="dcterms:W3CDTF">2017-10-15T03:08:00Z</dcterms:created>
  <dcterms:modified xsi:type="dcterms:W3CDTF">2023-10-21T02:18:40Z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