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3"/>
  </p:handoutMasterIdLst>
  <p:sldIdLst>
    <p:sldId id="868" r:id="rId4"/>
    <p:sldId id="884" r:id="rId6"/>
    <p:sldId id="886" r:id="rId7"/>
    <p:sldId id="888" r:id="rId8"/>
    <p:sldId id="889" r:id="rId9"/>
    <p:sldId id="891" r:id="rId10"/>
    <p:sldId id="894" r:id="rId11"/>
    <p:sldId id="879" r:id="rId12"/>
  </p:sldIdLst>
  <p:sldSz cx="12192000" cy="6858000"/>
  <p:notesSz cx="7099300" cy="1023429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98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79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9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8832215" y="6419850"/>
            <a:ext cx="3456305" cy="371475"/>
            <a:chOff x="13909" y="10110"/>
            <a:chExt cx="5443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3909" y="10142"/>
              <a:ext cx="544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中职北方智扬（北京）教育科技有限公司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3910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5" Type="http://schemas.openxmlformats.org/officeDocument/2006/relationships/image" Target="../media/image1.png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image" Target="../media/image3.jpeg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3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image" Target="../media/image8.png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image" Target="../media/image11.png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image" Target="../media/image8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10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53.xml"/><Relationship Id="rId10" Type="http://schemas.openxmlformats.org/officeDocument/2006/relationships/image" Target="../media/image12.png"/><Relationship Id="rId1" Type="http://schemas.openxmlformats.org/officeDocument/2006/relationships/tags" Target="../tags/tag4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image" Target="../media/image9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4.jpeg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9" Type="http://schemas.openxmlformats.org/officeDocument/2006/relationships/notesSlide" Target="../notesSlides/notesSlide7.xml"/><Relationship Id="rId38" Type="http://schemas.openxmlformats.org/officeDocument/2006/relationships/slideLayout" Target="../slideLayouts/slideLayout4.xml"/><Relationship Id="rId37" Type="http://schemas.openxmlformats.org/officeDocument/2006/relationships/tags" Target="../tags/tag92.xml"/><Relationship Id="rId36" Type="http://schemas.openxmlformats.org/officeDocument/2006/relationships/image" Target="../media/image14.png"/><Relationship Id="rId35" Type="http://schemas.openxmlformats.org/officeDocument/2006/relationships/tags" Target="../tags/tag91.xml"/><Relationship Id="rId34" Type="http://schemas.openxmlformats.org/officeDocument/2006/relationships/image" Target="../media/image13.png"/><Relationship Id="rId33" Type="http://schemas.openxmlformats.org/officeDocument/2006/relationships/tags" Target="../tags/tag90.xml"/><Relationship Id="rId32" Type="http://schemas.openxmlformats.org/officeDocument/2006/relationships/tags" Target="../tags/tag89.xml"/><Relationship Id="rId31" Type="http://schemas.openxmlformats.org/officeDocument/2006/relationships/tags" Target="../tags/tag88.xml"/><Relationship Id="rId30" Type="http://schemas.openxmlformats.org/officeDocument/2006/relationships/image" Target="../media/image8.png"/><Relationship Id="rId3" Type="http://schemas.openxmlformats.org/officeDocument/2006/relationships/tags" Target="../tags/tag61.xml"/><Relationship Id="rId29" Type="http://schemas.openxmlformats.org/officeDocument/2006/relationships/tags" Target="../tags/tag87.xml"/><Relationship Id="rId28" Type="http://schemas.openxmlformats.org/officeDocument/2006/relationships/tags" Target="../tags/tag86.xml"/><Relationship Id="rId27" Type="http://schemas.openxmlformats.org/officeDocument/2006/relationships/tags" Target="../tags/tag85.xml"/><Relationship Id="rId26" Type="http://schemas.openxmlformats.org/officeDocument/2006/relationships/tags" Target="../tags/tag84.xml"/><Relationship Id="rId25" Type="http://schemas.openxmlformats.org/officeDocument/2006/relationships/tags" Target="../tags/tag83.xml"/><Relationship Id="rId24" Type="http://schemas.openxmlformats.org/officeDocument/2006/relationships/tags" Target="../tags/tag8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0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6882" y="-27009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手动变速器操纵机构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Manual transmission control mechanism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248029" y="4796947"/>
            <a:ext cx="27838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手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动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速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器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纵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机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构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自锁互锁作用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及原理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操纵机构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什么是变速器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操纵机构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639761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什么是变速器操纵机构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799965" y="1412875"/>
            <a:ext cx="4069715" cy="399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200000"/>
              </a:lnSpc>
            </a:pP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5504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6872" y="4981076"/>
            <a:ext cx="9001000" cy="119126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84377" tIns="42189" rIns="84377" bIns="42189">
            <a:spAutoFit/>
          </a:bodyPr>
          <a:lstStyle/>
          <a:p>
            <a:pPr marL="285750" indent="-285750" defTabSz="411480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换挡杆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：方便摘档和挂挡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defTabSz="411480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换挡线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：一个控制选档，一个控制换挡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defTabSz="411480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换挡机构壳体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：控制变速器内部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换挡齿轮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851650" y="1391920"/>
            <a:ext cx="4688205" cy="31369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换挡杆通过换挡线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换挡机构壳体等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一系列原件控制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变速器换挡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PA_组合 20"/>
          <p:cNvGrpSpPr/>
          <p:nvPr>
            <p:custDataLst>
              <p:tags r:id="rId3"/>
            </p:custDataLst>
          </p:nvPr>
        </p:nvGrpSpPr>
        <p:grpSpPr>
          <a:xfrm>
            <a:off x="1543783" y="1674206"/>
            <a:ext cx="2499995" cy="2434590"/>
            <a:chOff x="1850659" y="1725808"/>
            <a:chExt cx="2499995" cy="2434590"/>
          </a:xfrm>
        </p:grpSpPr>
        <p:sp>
          <p:nvSpPr>
            <p:cNvPr id="18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50659" y="1725808"/>
              <a:ext cx="2499995" cy="243459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PA_矩形 14"/>
            <p:cNvSpPr/>
            <p:nvPr>
              <p:custDataLst>
                <p:tags r:id="rId6"/>
              </p:custDataLst>
            </p:nvPr>
          </p:nvSpPr>
          <p:spPr>
            <a:xfrm>
              <a:off x="2485909" y="2275001"/>
              <a:ext cx="1300480" cy="1445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操纵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机构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箭头: 虚尾 15"/>
          <p:cNvSpPr/>
          <p:nvPr>
            <p:custDataLst>
              <p:tags r:id="rId7"/>
            </p:custDataLst>
          </p:nvPr>
        </p:nvSpPr>
        <p:spPr bwMode="auto">
          <a:xfrm>
            <a:off x="4333875" y="2559685"/>
            <a:ext cx="1519555" cy="869315"/>
          </a:xfrm>
          <a:prstGeom prst="striped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862188" y="40463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0" hangingPunct="0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什么是变速器操纵机构</a:t>
            </a: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1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63750" y="1484630"/>
            <a:ext cx="6216015" cy="441833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991360" y="692785"/>
            <a:ext cx="4041775" cy="649605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变速器操纵机构组成</a:t>
            </a: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622" y="159982"/>
            <a:ext cx="1411635" cy="995673"/>
            <a:chOff x="5390182" y="1571272"/>
            <a:chExt cx="1411635" cy="99567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>
              <p:custDataLst>
                <p:tags r:id="rId6"/>
              </p:custDataLst>
            </p:nvPr>
          </p:nvSpPr>
          <p:spPr>
            <a:xfrm>
              <a:off x="5808012" y="1820827"/>
              <a:ext cx="711835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07895" y="5085080"/>
            <a:ext cx="2011680" cy="817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95550" y="4004945"/>
            <a:ext cx="3607435" cy="84455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自锁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与互锁作用及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70317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40408" y="188495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48225" name="PA_组合 948224"/>
          <p:cNvGrpSpPr/>
          <p:nvPr>
            <p:custDataLst>
              <p:tags r:id="rId2"/>
            </p:custDataLst>
          </p:nvPr>
        </p:nvGrpSpPr>
        <p:grpSpPr>
          <a:xfrm>
            <a:off x="1415433" y="1423941"/>
            <a:ext cx="8366402" cy="1969010"/>
            <a:chOff x="1357013" y="2062751"/>
            <a:chExt cx="8366402" cy="1969010"/>
          </a:xfrm>
        </p:grpSpPr>
        <p:grpSp>
          <p:nvGrpSpPr>
            <p:cNvPr id="7" name="PA_iSľiḑè"/>
            <p:cNvGrpSpPr/>
            <p:nvPr>
              <p:custDataLst>
                <p:tags r:id="rId3"/>
              </p:custDataLst>
            </p:nvPr>
          </p:nvGrpSpPr>
          <p:grpSpPr>
            <a:xfrm rot="20834396">
              <a:off x="5877071" y="2357160"/>
              <a:ext cx="2091658" cy="1674601"/>
              <a:chOff x="6209776" y="2964464"/>
              <a:chExt cx="2091658" cy="1674601"/>
            </a:xfrm>
          </p:grpSpPr>
          <p:grpSp>
            <p:nvGrpSpPr>
              <p:cNvPr id="10" name="íṧḻïḍè"/>
              <p:cNvGrpSpPr/>
              <p:nvPr/>
            </p:nvGrpSpPr>
            <p:grpSpPr>
              <a:xfrm rot="16902765">
                <a:off x="7154444" y="3492075"/>
                <a:ext cx="1530900" cy="763080"/>
                <a:chOff x="4332404" y="4149006"/>
                <a:chExt cx="1530900" cy="763080"/>
              </a:xfrm>
            </p:grpSpPr>
            <p:sp>
              <p:nvSpPr>
                <p:cNvPr id="18" name="ïṡľïḍê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987658" y="4417980"/>
                  <a:ext cx="195510" cy="19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íś1iḍè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351362" y="4172704"/>
                  <a:ext cx="1492983" cy="696726"/>
                </a:xfrm>
                <a:custGeom>
                  <a:avLst/>
                  <a:gdLst>
                    <a:gd name="T0" fmla="*/ 160 w 312"/>
                    <a:gd name="T1" fmla="*/ 91 h 145"/>
                    <a:gd name="T2" fmla="*/ 153 w 312"/>
                    <a:gd name="T3" fmla="*/ 92 h 145"/>
                    <a:gd name="T4" fmla="*/ 147 w 312"/>
                    <a:gd name="T5" fmla="*/ 91 h 145"/>
                    <a:gd name="T6" fmla="*/ 147 w 312"/>
                    <a:gd name="T7" fmla="*/ 145 h 145"/>
                    <a:gd name="T8" fmla="*/ 160 w 312"/>
                    <a:gd name="T9" fmla="*/ 145 h 145"/>
                    <a:gd name="T10" fmla="*/ 160 w 312"/>
                    <a:gd name="T11" fmla="*/ 91 h 145"/>
                    <a:gd name="T12" fmla="*/ 9 w 312"/>
                    <a:gd name="T13" fmla="*/ 4 h 145"/>
                    <a:gd name="T14" fmla="*/ 0 w 312"/>
                    <a:gd name="T15" fmla="*/ 14 h 145"/>
                    <a:gd name="T16" fmla="*/ 133 w 312"/>
                    <a:gd name="T17" fmla="*/ 77 h 145"/>
                    <a:gd name="T18" fmla="*/ 133 w 312"/>
                    <a:gd name="T19" fmla="*/ 71 h 145"/>
                    <a:gd name="T20" fmla="*/ 134 w 312"/>
                    <a:gd name="T21" fmla="*/ 63 h 145"/>
                    <a:gd name="T22" fmla="*/ 9 w 312"/>
                    <a:gd name="T23" fmla="*/ 4 h 145"/>
                    <a:gd name="T24" fmla="*/ 302 w 312"/>
                    <a:gd name="T25" fmla="*/ 0 h 145"/>
                    <a:gd name="T26" fmla="*/ 172 w 312"/>
                    <a:gd name="T27" fmla="*/ 63 h 145"/>
                    <a:gd name="T28" fmla="*/ 174 w 312"/>
                    <a:gd name="T29" fmla="*/ 71 h 145"/>
                    <a:gd name="T30" fmla="*/ 173 w 312"/>
                    <a:gd name="T31" fmla="*/ 77 h 145"/>
                    <a:gd name="T32" fmla="*/ 312 w 312"/>
                    <a:gd name="T33" fmla="*/ 9 h 145"/>
                    <a:gd name="T34" fmla="*/ 302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60" y="91"/>
                      </a:moveTo>
                      <a:cubicBezTo>
                        <a:pt x="158" y="92"/>
                        <a:pt x="156" y="92"/>
                        <a:pt x="153" y="92"/>
                      </a:cubicBezTo>
                      <a:cubicBezTo>
                        <a:pt x="151" y="92"/>
                        <a:pt x="149" y="92"/>
                        <a:pt x="147" y="91"/>
                      </a:cubicBezTo>
                      <a:cubicBezTo>
                        <a:pt x="147" y="145"/>
                        <a:pt x="147" y="145"/>
                        <a:pt x="147" y="145"/>
                      </a:cubicBezTo>
                      <a:cubicBezTo>
                        <a:pt x="160" y="145"/>
                        <a:pt x="160" y="145"/>
                        <a:pt x="160" y="145"/>
                      </a:cubicBezTo>
                      <a:cubicBezTo>
                        <a:pt x="160" y="91"/>
                        <a:pt x="160" y="91"/>
                        <a:pt x="160" y="91"/>
                      </a:cubicBezTo>
                      <a:moveTo>
                        <a:pt x="9" y="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6" y="50"/>
                        <a:pt x="83" y="72"/>
                        <a:pt x="133" y="77"/>
                      </a:cubicBezTo>
                      <a:cubicBezTo>
                        <a:pt x="133" y="75"/>
                        <a:pt x="133" y="73"/>
                        <a:pt x="133" y="71"/>
                      </a:cubicBezTo>
                      <a:cubicBezTo>
                        <a:pt x="133" y="69"/>
                        <a:pt x="133" y="66"/>
                        <a:pt x="134" y="63"/>
                      </a:cubicBezTo>
                      <a:cubicBezTo>
                        <a:pt x="87" y="59"/>
                        <a:pt x="43" y="39"/>
                        <a:pt x="9" y="4"/>
                      </a:cubicBezTo>
                      <a:moveTo>
                        <a:pt x="302" y="0"/>
                      </a:moveTo>
                      <a:cubicBezTo>
                        <a:pt x="268" y="36"/>
                        <a:pt x="222" y="59"/>
                        <a:pt x="172" y="63"/>
                      </a:cubicBezTo>
                      <a:cubicBezTo>
                        <a:pt x="174" y="66"/>
                        <a:pt x="174" y="69"/>
                        <a:pt x="174" y="71"/>
                      </a:cubicBezTo>
                      <a:cubicBezTo>
                        <a:pt x="174" y="73"/>
                        <a:pt x="174" y="75"/>
                        <a:pt x="173" y="77"/>
                      </a:cubicBezTo>
                      <a:cubicBezTo>
                        <a:pt x="226" y="72"/>
                        <a:pt x="276" y="48"/>
                        <a:pt x="312" y="9"/>
                      </a:cubicBezTo>
                      <a:cubicBezTo>
                        <a:pt x="302" y="0"/>
                        <a:pt x="302" y="0"/>
                        <a:pt x="302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" name="îśļïďê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781545" y="4149006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" name="îš1ïḑé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044533" y="4825588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" name="iŝḷiḍê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332404" y="4172704"/>
                  <a:ext cx="85314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" name="íṧľíḑé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5039793" y="447011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íṥľidê"/>
              <p:cNvGrpSpPr/>
              <p:nvPr/>
            </p:nvGrpSpPr>
            <p:grpSpPr>
              <a:xfrm>
                <a:off x="6209776" y="2964464"/>
                <a:ext cx="1471983" cy="1471983"/>
                <a:chOff x="6507779" y="2708920"/>
                <a:chExt cx="1471983" cy="1471983"/>
              </a:xfrm>
            </p:grpSpPr>
            <p:sp>
              <p:nvSpPr>
                <p:cNvPr id="12" name="iṡḻíḍè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507779" y="2708920"/>
                  <a:ext cx="1471983" cy="1471983"/>
                </a:xfrm>
                <a:prstGeom prst="ellipse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" name="ïşlîďé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592176" y="2791104"/>
                  <a:ext cx="1302213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" name="ïSḷïḑé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6721331" y="2915519"/>
                  <a:ext cx="689616" cy="575864"/>
                </a:xfrm>
                <a:custGeom>
                  <a:avLst/>
                  <a:gdLst>
                    <a:gd name="T0" fmla="*/ 0 w 144"/>
                    <a:gd name="T1" fmla="*/ 119 h 120"/>
                    <a:gd name="T2" fmla="*/ 0 w 144"/>
                    <a:gd name="T3" fmla="*/ 118 h 120"/>
                    <a:gd name="T4" fmla="*/ 0 w 144"/>
                    <a:gd name="T5" fmla="*/ 117 h 120"/>
                    <a:gd name="T6" fmla="*/ 0 w 144"/>
                    <a:gd name="T7" fmla="*/ 116 h 120"/>
                    <a:gd name="T8" fmla="*/ 0 w 144"/>
                    <a:gd name="T9" fmla="*/ 116 h 120"/>
                    <a:gd name="T10" fmla="*/ 0 w 144"/>
                    <a:gd name="T11" fmla="*/ 115 h 120"/>
                    <a:gd name="T12" fmla="*/ 0 w 144"/>
                    <a:gd name="T13" fmla="*/ 114 h 120"/>
                    <a:gd name="T14" fmla="*/ 0 w 144"/>
                    <a:gd name="T15" fmla="*/ 114 h 120"/>
                    <a:gd name="T16" fmla="*/ 0 w 144"/>
                    <a:gd name="T17" fmla="*/ 113 h 120"/>
                    <a:gd name="T18" fmla="*/ 0 w 144"/>
                    <a:gd name="T19" fmla="*/ 112 h 120"/>
                    <a:gd name="T20" fmla="*/ 0 w 144"/>
                    <a:gd name="T21" fmla="*/ 112 h 120"/>
                    <a:gd name="T22" fmla="*/ 0 w 144"/>
                    <a:gd name="T23" fmla="*/ 111 h 120"/>
                    <a:gd name="T24" fmla="*/ 0 w 144"/>
                    <a:gd name="T25" fmla="*/ 110 h 120"/>
                    <a:gd name="T26" fmla="*/ 144 w 144"/>
                    <a:gd name="T27" fmla="*/ 6 h 120"/>
                    <a:gd name="T28" fmla="*/ 142 w 144"/>
                    <a:gd name="T29" fmla="*/ 5 h 120"/>
                    <a:gd name="T30" fmla="*/ 142 w 144"/>
                    <a:gd name="T31" fmla="*/ 5 h 120"/>
                    <a:gd name="T32" fmla="*/ 141 w 144"/>
                    <a:gd name="T33" fmla="*/ 5 h 120"/>
                    <a:gd name="T34" fmla="*/ 140 w 144"/>
                    <a:gd name="T35" fmla="*/ 5 h 120"/>
                    <a:gd name="T36" fmla="*/ 140 w 144"/>
                    <a:gd name="T37" fmla="*/ 4 h 120"/>
                    <a:gd name="T38" fmla="*/ 139 w 144"/>
                    <a:gd name="T39" fmla="*/ 4 h 120"/>
                    <a:gd name="T40" fmla="*/ 139 w 144"/>
                    <a:gd name="T41" fmla="*/ 4 h 120"/>
                    <a:gd name="T42" fmla="*/ 138 w 144"/>
                    <a:gd name="T43" fmla="*/ 4 h 120"/>
                    <a:gd name="T44" fmla="*/ 138 w 144"/>
                    <a:gd name="T45" fmla="*/ 4 h 120"/>
                    <a:gd name="T46" fmla="*/ 137 w 144"/>
                    <a:gd name="T47" fmla="*/ 4 h 120"/>
                    <a:gd name="T48" fmla="*/ 136 w 144"/>
                    <a:gd name="T49" fmla="*/ 3 h 120"/>
                    <a:gd name="T50" fmla="*/ 136 w 144"/>
                    <a:gd name="T51" fmla="*/ 3 h 120"/>
                    <a:gd name="T52" fmla="*/ 135 w 144"/>
                    <a:gd name="T53" fmla="*/ 3 h 120"/>
                    <a:gd name="T54" fmla="*/ 134 w 144"/>
                    <a:gd name="T55" fmla="*/ 3 h 120"/>
                    <a:gd name="T56" fmla="*/ 133 w 144"/>
                    <a:gd name="T57" fmla="*/ 3 h 120"/>
                    <a:gd name="T58" fmla="*/ 132 w 144"/>
                    <a:gd name="T59" fmla="*/ 2 h 120"/>
                    <a:gd name="T60" fmla="*/ 132 w 144"/>
                    <a:gd name="T61" fmla="*/ 2 h 120"/>
                    <a:gd name="T62" fmla="*/ 131 w 144"/>
                    <a:gd name="T63" fmla="*/ 2 h 120"/>
                    <a:gd name="T64" fmla="*/ 130 w 144"/>
                    <a:gd name="T65" fmla="*/ 2 h 120"/>
                    <a:gd name="T66" fmla="*/ 129 w 144"/>
                    <a:gd name="T67" fmla="*/ 2 h 120"/>
                    <a:gd name="T68" fmla="*/ 128 w 144"/>
                    <a:gd name="T69" fmla="*/ 2 h 120"/>
                    <a:gd name="T70" fmla="*/ 127 w 144"/>
                    <a:gd name="T71" fmla="*/ 2 h 120"/>
                    <a:gd name="T72" fmla="*/ 126 w 144"/>
                    <a:gd name="T73" fmla="*/ 1 h 120"/>
                    <a:gd name="T74" fmla="*/ 126 w 144"/>
                    <a:gd name="T75" fmla="*/ 1 h 120"/>
                    <a:gd name="T76" fmla="*/ 125 w 144"/>
                    <a:gd name="T77" fmla="*/ 1 h 120"/>
                    <a:gd name="T78" fmla="*/ 124 w 144"/>
                    <a:gd name="T79" fmla="*/ 1 h 120"/>
                    <a:gd name="T80" fmla="*/ 123 w 144"/>
                    <a:gd name="T81" fmla="*/ 1 h 120"/>
                    <a:gd name="T82" fmla="*/ 122 w 144"/>
                    <a:gd name="T83" fmla="*/ 1 h 120"/>
                    <a:gd name="T84" fmla="*/ 122 w 144"/>
                    <a:gd name="T85" fmla="*/ 1 h 120"/>
                    <a:gd name="T86" fmla="*/ 121 w 144"/>
                    <a:gd name="T87" fmla="*/ 1 h 120"/>
                    <a:gd name="T88" fmla="*/ 121 w 144"/>
                    <a:gd name="T89" fmla="*/ 1 h 120"/>
                    <a:gd name="T90" fmla="*/ 120 w 144"/>
                    <a:gd name="T91" fmla="*/ 1 h 120"/>
                    <a:gd name="T92" fmla="*/ 119 w 144"/>
                    <a:gd name="T93" fmla="*/ 1 h 120"/>
                    <a:gd name="T94" fmla="*/ 119 w 144"/>
                    <a:gd name="T95" fmla="*/ 1 h 120"/>
                    <a:gd name="T96" fmla="*/ 118 w 144"/>
                    <a:gd name="T97" fmla="*/ 0 h 120"/>
                    <a:gd name="T98" fmla="*/ 118 w 144"/>
                    <a:gd name="T99" fmla="*/ 0 h 120"/>
                    <a:gd name="T100" fmla="*/ 117 w 144"/>
                    <a:gd name="T101" fmla="*/ 0 h 120"/>
                    <a:gd name="T102" fmla="*/ 116 w 144"/>
                    <a:gd name="T103" fmla="*/ 0 h 120"/>
                    <a:gd name="T104" fmla="*/ 116 w 144"/>
                    <a:gd name="T105" fmla="*/ 0 h 120"/>
                    <a:gd name="T106" fmla="*/ 115 w 144"/>
                    <a:gd name="T107" fmla="*/ 0 h 120"/>
                    <a:gd name="T108" fmla="*/ 114 w 144"/>
                    <a:gd name="T109" fmla="*/ 0 h 120"/>
                    <a:gd name="T110" fmla="*/ 114 w 144"/>
                    <a:gd name="T111" fmla="*/ 0 h 120"/>
                    <a:gd name="T112" fmla="*/ 113 w 144"/>
                    <a:gd name="T113" fmla="*/ 0 h 120"/>
                    <a:gd name="T114" fmla="*/ 113 w 144"/>
                    <a:gd name="T115" fmla="*/ 0 h 120"/>
                    <a:gd name="T116" fmla="*/ 112 w 144"/>
                    <a:gd name="T117" fmla="*/ 0 h 120"/>
                    <a:gd name="T118" fmla="*/ 111 w 144"/>
                    <a:gd name="T119" fmla="*/ 0 h 120"/>
                    <a:gd name="T120" fmla="*/ 111 w 144"/>
                    <a:gd name="T121" fmla="*/ 0 h 120"/>
                    <a:gd name="T122" fmla="*/ 110 w 144"/>
                    <a:gd name="T12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4" h="120"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44" y="6"/>
                      </a:move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0" y="5"/>
                      </a:moveTo>
                      <a:cubicBezTo>
                        <a:pt x="140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moveTo>
                        <a:pt x="140" y="5"/>
                      </a:move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8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6" y="3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5" y="3"/>
                      </a:moveTo>
                      <a:cubicBezTo>
                        <a:pt x="135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4" y="3"/>
                      </a:moveTo>
                      <a:cubicBezTo>
                        <a:pt x="134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3" y="3"/>
                      </a:moveTo>
                      <a:cubicBezTo>
                        <a:pt x="133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2" y="2"/>
                      </a:moveTo>
                      <a:cubicBezTo>
                        <a:pt x="132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29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8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7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0"/>
                      </a:move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6" name="ïsḻiḓé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721331" y="2915519"/>
                  <a:ext cx="943186" cy="945555"/>
                </a:xfrm>
                <a:custGeom>
                  <a:avLst/>
                  <a:gdLst>
                    <a:gd name="T0" fmla="*/ 0 w 197"/>
                    <a:gd name="T1" fmla="*/ 110 h 197"/>
                    <a:gd name="T2" fmla="*/ 0 w 197"/>
                    <a:gd name="T3" fmla="*/ 111 h 197"/>
                    <a:gd name="T4" fmla="*/ 0 w 197"/>
                    <a:gd name="T5" fmla="*/ 112 h 197"/>
                    <a:gd name="T6" fmla="*/ 0 w 197"/>
                    <a:gd name="T7" fmla="*/ 112 h 197"/>
                    <a:gd name="T8" fmla="*/ 0 w 197"/>
                    <a:gd name="T9" fmla="*/ 113 h 197"/>
                    <a:gd name="T10" fmla="*/ 0 w 197"/>
                    <a:gd name="T11" fmla="*/ 114 h 197"/>
                    <a:gd name="T12" fmla="*/ 0 w 197"/>
                    <a:gd name="T13" fmla="*/ 115 h 197"/>
                    <a:gd name="T14" fmla="*/ 0 w 197"/>
                    <a:gd name="T15" fmla="*/ 116 h 197"/>
                    <a:gd name="T16" fmla="*/ 0 w 197"/>
                    <a:gd name="T17" fmla="*/ 117 h 197"/>
                    <a:gd name="T18" fmla="*/ 0 w 197"/>
                    <a:gd name="T19" fmla="*/ 118 h 197"/>
                    <a:gd name="T20" fmla="*/ 0 w 197"/>
                    <a:gd name="T21" fmla="*/ 119 h 197"/>
                    <a:gd name="T22" fmla="*/ 0 w 197"/>
                    <a:gd name="T23" fmla="*/ 120 h 197"/>
                    <a:gd name="T24" fmla="*/ 143 w 197"/>
                    <a:gd name="T25" fmla="*/ 5 h 197"/>
                    <a:gd name="T26" fmla="*/ 142 w 197"/>
                    <a:gd name="T27" fmla="*/ 5 h 197"/>
                    <a:gd name="T28" fmla="*/ 141 w 197"/>
                    <a:gd name="T29" fmla="*/ 5 h 197"/>
                    <a:gd name="T30" fmla="*/ 141 w 197"/>
                    <a:gd name="T31" fmla="*/ 5 h 197"/>
                    <a:gd name="T32" fmla="*/ 140 w 197"/>
                    <a:gd name="T33" fmla="*/ 4 h 197"/>
                    <a:gd name="T34" fmla="*/ 139 w 197"/>
                    <a:gd name="T35" fmla="*/ 4 h 197"/>
                    <a:gd name="T36" fmla="*/ 139 w 197"/>
                    <a:gd name="T37" fmla="*/ 4 h 197"/>
                    <a:gd name="T38" fmla="*/ 138 w 197"/>
                    <a:gd name="T39" fmla="*/ 4 h 197"/>
                    <a:gd name="T40" fmla="*/ 137 w 197"/>
                    <a:gd name="T41" fmla="*/ 4 h 197"/>
                    <a:gd name="T42" fmla="*/ 136 w 197"/>
                    <a:gd name="T43" fmla="*/ 3 h 197"/>
                    <a:gd name="T44" fmla="*/ 136 w 197"/>
                    <a:gd name="T45" fmla="*/ 3 h 197"/>
                    <a:gd name="T46" fmla="*/ 135 w 197"/>
                    <a:gd name="T47" fmla="*/ 3 h 197"/>
                    <a:gd name="T48" fmla="*/ 134 w 197"/>
                    <a:gd name="T49" fmla="*/ 3 h 197"/>
                    <a:gd name="T50" fmla="*/ 133 w 197"/>
                    <a:gd name="T51" fmla="*/ 3 h 197"/>
                    <a:gd name="T52" fmla="*/ 132 w 197"/>
                    <a:gd name="T53" fmla="*/ 2 h 197"/>
                    <a:gd name="T54" fmla="*/ 131 w 197"/>
                    <a:gd name="T55" fmla="*/ 2 h 197"/>
                    <a:gd name="T56" fmla="*/ 130 w 197"/>
                    <a:gd name="T57" fmla="*/ 2 h 197"/>
                    <a:gd name="T58" fmla="*/ 129 w 197"/>
                    <a:gd name="T59" fmla="*/ 2 h 197"/>
                    <a:gd name="T60" fmla="*/ 128 w 197"/>
                    <a:gd name="T61" fmla="*/ 2 h 197"/>
                    <a:gd name="T62" fmla="*/ 127 w 197"/>
                    <a:gd name="T63" fmla="*/ 1 h 197"/>
                    <a:gd name="T64" fmla="*/ 126 w 197"/>
                    <a:gd name="T65" fmla="*/ 1 h 197"/>
                    <a:gd name="T66" fmla="*/ 125 w 197"/>
                    <a:gd name="T67" fmla="*/ 1 h 197"/>
                    <a:gd name="T68" fmla="*/ 124 w 197"/>
                    <a:gd name="T69" fmla="*/ 1 h 197"/>
                    <a:gd name="T70" fmla="*/ 123 w 197"/>
                    <a:gd name="T71" fmla="*/ 1 h 197"/>
                    <a:gd name="T72" fmla="*/ 122 w 197"/>
                    <a:gd name="T73" fmla="*/ 1 h 197"/>
                    <a:gd name="T74" fmla="*/ 122 w 197"/>
                    <a:gd name="T75" fmla="*/ 1 h 197"/>
                    <a:gd name="T76" fmla="*/ 121 w 197"/>
                    <a:gd name="T77" fmla="*/ 1 h 197"/>
                    <a:gd name="T78" fmla="*/ 120 w 197"/>
                    <a:gd name="T79" fmla="*/ 1 h 197"/>
                    <a:gd name="T80" fmla="*/ 120 w 197"/>
                    <a:gd name="T81" fmla="*/ 1 h 197"/>
                    <a:gd name="T82" fmla="*/ 119 w 197"/>
                    <a:gd name="T83" fmla="*/ 1 h 197"/>
                    <a:gd name="T84" fmla="*/ 118 w 197"/>
                    <a:gd name="T85" fmla="*/ 0 h 197"/>
                    <a:gd name="T86" fmla="*/ 117 w 197"/>
                    <a:gd name="T87" fmla="*/ 0 h 197"/>
                    <a:gd name="T88" fmla="*/ 117 w 197"/>
                    <a:gd name="T89" fmla="*/ 0 h 197"/>
                    <a:gd name="T90" fmla="*/ 116 w 197"/>
                    <a:gd name="T91" fmla="*/ 0 h 197"/>
                    <a:gd name="T92" fmla="*/ 115 w 197"/>
                    <a:gd name="T93" fmla="*/ 0 h 197"/>
                    <a:gd name="T94" fmla="*/ 114 w 197"/>
                    <a:gd name="T95" fmla="*/ 0 h 197"/>
                    <a:gd name="T96" fmla="*/ 114 w 197"/>
                    <a:gd name="T97" fmla="*/ 0 h 197"/>
                    <a:gd name="T98" fmla="*/ 113 w 197"/>
                    <a:gd name="T99" fmla="*/ 0 h 197"/>
                    <a:gd name="T100" fmla="*/ 112 w 197"/>
                    <a:gd name="T101" fmla="*/ 0 h 197"/>
                    <a:gd name="T102" fmla="*/ 111 w 197"/>
                    <a:gd name="T103" fmla="*/ 0 h 197"/>
                    <a:gd name="T104" fmla="*/ 111 w 197"/>
                    <a:gd name="T105" fmla="*/ 0 h 197"/>
                    <a:gd name="T106" fmla="*/ 110 w 197"/>
                    <a:gd name="T10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7" h="197">
                      <a:moveTo>
                        <a:pt x="109" y="0"/>
                      </a:moveTo>
                      <a:cubicBezTo>
                        <a:pt x="49" y="0"/>
                        <a:pt x="0" y="49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3" y="152"/>
                        <a:pt x="20" y="179"/>
                        <a:pt x="44" y="197"/>
                      </a:cubicBezTo>
                      <a:cubicBezTo>
                        <a:pt x="30" y="179"/>
                        <a:pt x="22" y="156"/>
                        <a:pt x="22" y="132"/>
                      </a:cubicBezTo>
                      <a:cubicBezTo>
                        <a:pt x="22" y="71"/>
                        <a:pt x="71" y="22"/>
                        <a:pt x="132" y="22"/>
                      </a:cubicBezTo>
                      <a:cubicBezTo>
                        <a:pt x="156" y="22"/>
                        <a:pt x="179" y="30"/>
                        <a:pt x="197" y="44"/>
                      </a:cubicBezTo>
                      <a:cubicBezTo>
                        <a:pt x="184" y="26"/>
                        <a:pt x="166" y="13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09" y="0"/>
                        <a:pt x="109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</a:path>
                  </a:pathLst>
                </a:cu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8" name="PA_矩形 1"/>
            <p:cNvSpPr/>
            <p:nvPr>
              <p:custDataLst>
                <p:tags r:id="rId14"/>
              </p:custDataLst>
            </p:nvPr>
          </p:nvSpPr>
          <p:spPr>
            <a:xfrm>
              <a:off x="1357013" y="2420853"/>
              <a:ext cx="2011680" cy="107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防止变速器震动等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l"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造成脱档现象发生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PA_矩形 2"/>
            <p:cNvSpPr/>
            <p:nvPr>
              <p:custDataLst>
                <p:tags r:id="rId15"/>
              </p:custDataLst>
            </p:nvPr>
          </p:nvSpPr>
          <p:spPr>
            <a:xfrm>
              <a:off x="8321335" y="2610843"/>
              <a:ext cx="1402080" cy="107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防止变速器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同时挂两个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档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PA_ïṥļíďe"/>
            <p:cNvGrpSpPr/>
            <p:nvPr>
              <p:custDataLst>
                <p:tags r:id="rId16"/>
              </p:custDataLst>
            </p:nvPr>
          </p:nvGrpSpPr>
          <p:grpSpPr>
            <a:xfrm rot="20834396">
              <a:off x="3457404" y="2062751"/>
              <a:ext cx="2067516" cy="1767976"/>
              <a:chOff x="3904878" y="2139079"/>
              <a:chExt cx="2067516" cy="1767976"/>
            </a:xfrm>
          </p:grpSpPr>
          <p:grpSp>
            <p:nvGrpSpPr>
              <p:cNvPr id="25" name="ïṡ1íḋê"/>
              <p:cNvGrpSpPr/>
              <p:nvPr/>
            </p:nvGrpSpPr>
            <p:grpSpPr>
              <a:xfrm rot="17157673">
                <a:off x="3518599" y="2525358"/>
                <a:ext cx="1530900" cy="758341"/>
                <a:chOff x="2207568" y="2736434"/>
                <a:chExt cx="1530900" cy="758341"/>
              </a:xfrm>
            </p:grpSpPr>
            <p:sp>
              <p:nvSpPr>
                <p:cNvPr id="33" name="ïŝḻiḍe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886520" y="3033846"/>
                  <a:ext cx="196695" cy="1966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4" name="íṩḷîḋé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226526" y="2779090"/>
                  <a:ext cx="1492983" cy="696726"/>
                </a:xfrm>
                <a:custGeom>
                  <a:avLst/>
                  <a:gdLst>
                    <a:gd name="T0" fmla="*/ 138 w 312"/>
                    <a:gd name="T1" fmla="*/ 68 h 145"/>
                    <a:gd name="T2" fmla="*/ 0 w 312"/>
                    <a:gd name="T3" fmla="*/ 136 h 145"/>
                    <a:gd name="T4" fmla="*/ 9 w 312"/>
                    <a:gd name="T5" fmla="*/ 145 h 145"/>
                    <a:gd name="T6" fmla="*/ 139 w 312"/>
                    <a:gd name="T7" fmla="*/ 81 h 145"/>
                    <a:gd name="T8" fmla="*/ 138 w 312"/>
                    <a:gd name="T9" fmla="*/ 73 h 145"/>
                    <a:gd name="T10" fmla="*/ 138 w 312"/>
                    <a:gd name="T11" fmla="*/ 68 h 145"/>
                    <a:gd name="T12" fmla="*/ 178 w 312"/>
                    <a:gd name="T13" fmla="*/ 68 h 145"/>
                    <a:gd name="T14" fmla="*/ 179 w 312"/>
                    <a:gd name="T15" fmla="*/ 73 h 145"/>
                    <a:gd name="T16" fmla="*/ 177 w 312"/>
                    <a:gd name="T17" fmla="*/ 81 h 145"/>
                    <a:gd name="T18" fmla="*/ 303 w 312"/>
                    <a:gd name="T19" fmla="*/ 140 h 145"/>
                    <a:gd name="T20" fmla="*/ 312 w 312"/>
                    <a:gd name="T21" fmla="*/ 131 h 145"/>
                    <a:gd name="T22" fmla="*/ 178 w 312"/>
                    <a:gd name="T23" fmla="*/ 68 h 145"/>
                    <a:gd name="T24" fmla="*/ 165 w 312"/>
                    <a:gd name="T25" fmla="*/ 0 h 145"/>
                    <a:gd name="T26" fmla="*/ 152 w 312"/>
                    <a:gd name="T27" fmla="*/ 0 h 145"/>
                    <a:gd name="T28" fmla="*/ 152 w 312"/>
                    <a:gd name="T29" fmla="*/ 54 h 145"/>
                    <a:gd name="T30" fmla="*/ 158 w 312"/>
                    <a:gd name="T31" fmla="*/ 53 h 145"/>
                    <a:gd name="T32" fmla="*/ 165 w 312"/>
                    <a:gd name="T33" fmla="*/ 54 h 145"/>
                    <a:gd name="T34" fmla="*/ 165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38" y="68"/>
                      </a:moveTo>
                      <a:cubicBezTo>
                        <a:pt x="86" y="73"/>
                        <a:pt x="36" y="97"/>
                        <a:pt x="0" y="136"/>
                      </a:cubicBez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43" y="109"/>
                        <a:pt x="90" y="86"/>
                        <a:pt x="139" y="81"/>
                      </a:cubicBezTo>
                      <a:cubicBezTo>
                        <a:pt x="138" y="79"/>
                        <a:pt x="138" y="76"/>
                        <a:pt x="138" y="73"/>
                      </a:cubicBezTo>
                      <a:cubicBezTo>
                        <a:pt x="138" y="72"/>
                        <a:pt x="138" y="70"/>
                        <a:pt x="138" y="68"/>
                      </a:cubicBezTo>
                      <a:moveTo>
                        <a:pt x="178" y="68"/>
                      </a:moveTo>
                      <a:cubicBezTo>
                        <a:pt x="179" y="70"/>
                        <a:pt x="179" y="72"/>
                        <a:pt x="179" y="73"/>
                      </a:cubicBezTo>
                      <a:cubicBezTo>
                        <a:pt x="179" y="76"/>
                        <a:pt x="178" y="79"/>
                        <a:pt x="177" y="81"/>
                      </a:cubicBezTo>
                      <a:cubicBezTo>
                        <a:pt x="225" y="86"/>
                        <a:pt x="269" y="106"/>
                        <a:pt x="303" y="140"/>
                      </a:cubicBezTo>
                      <a:cubicBezTo>
                        <a:pt x="312" y="131"/>
                        <a:pt x="312" y="131"/>
                        <a:pt x="312" y="131"/>
                      </a:cubicBezTo>
                      <a:cubicBezTo>
                        <a:pt x="276" y="95"/>
                        <a:pt x="229" y="73"/>
                        <a:pt x="178" y="68"/>
                      </a:cubicBezTo>
                      <a:moveTo>
                        <a:pt x="165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2" y="54"/>
                        <a:pt x="152" y="54"/>
                        <a:pt x="152" y="54"/>
                      </a:cubicBezTo>
                      <a:cubicBezTo>
                        <a:pt x="154" y="53"/>
                        <a:pt x="156" y="53"/>
                        <a:pt x="158" y="53"/>
                      </a:cubicBezTo>
                      <a:cubicBezTo>
                        <a:pt x="161" y="53"/>
                        <a:pt x="163" y="53"/>
                        <a:pt x="165" y="54"/>
                      </a:cubicBezTo>
                      <a:cubicBezTo>
                        <a:pt x="165" y="0"/>
                        <a:pt x="165" y="0"/>
                        <a:pt x="165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5" name="î$ļíḋé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207568" y="3413016"/>
                  <a:ext cx="81759" cy="817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6" name="íşliḑé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939840" y="2736434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7" name="iš1ïḍe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3653154" y="3389318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8" name="ïśľïḋê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939840" y="308716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iš1iďê"/>
              <p:cNvGrpSpPr/>
              <p:nvPr/>
            </p:nvGrpSpPr>
            <p:grpSpPr>
              <a:xfrm>
                <a:off x="4500411" y="2435072"/>
                <a:ext cx="1471983" cy="1471983"/>
                <a:chOff x="2262931" y="3412591"/>
                <a:chExt cx="1471983" cy="1471983"/>
              </a:xfrm>
            </p:grpSpPr>
            <p:sp>
              <p:nvSpPr>
                <p:cNvPr id="27" name="îŝľiḋê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262931" y="3412591"/>
                  <a:ext cx="1471983" cy="1471983"/>
                </a:xfrm>
                <a:prstGeom prst="ellipse">
                  <a:avLst/>
                </a:prstGeom>
                <a:solidFill>
                  <a:srgbClr val="FAFAF0">
                    <a:alpha val="70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8" name="îŝḷîḍe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48408" y="3496291"/>
                  <a:ext cx="1301027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9" name="íṧ1ídé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461138" y="3619189"/>
                  <a:ext cx="607857" cy="566385"/>
                </a:xfrm>
                <a:custGeom>
                  <a:avLst/>
                  <a:gdLst>
                    <a:gd name="T0" fmla="*/ 0 w 127"/>
                    <a:gd name="T1" fmla="*/ 118 h 118"/>
                    <a:gd name="T2" fmla="*/ 0 w 127"/>
                    <a:gd name="T3" fmla="*/ 117 h 118"/>
                    <a:gd name="T4" fmla="*/ 0 w 127"/>
                    <a:gd name="T5" fmla="*/ 117 h 118"/>
                    <a:gd name="T6" fmla="*/ 0 w 127"/>
                    <a:gd name="T7" fmla="*/ 116 h 118"/>
                    <a:gd name="T8" fmla="*/ 0 w 127"/>
                    <a:gd name="T9" fmla="*/ 115 h 118"/>
                    <a:gd name="T10" fmla="*/ 0 w 127"/>
                    <a:gd name="T11" fmla="*/ 115 h 118"/>
                    <a:gd name="T12" fmla="*/ 0 w 127"/>
                    <a:gd name="T13" fmla="*/ 114 h 118"/>
                    <a:gd name="T14" fmla="*/ 0 w 127"/>
                    <a:gd name="T15" fmla="*/ 113 h 118"/>
                    <a:gd name="T16" fmla="*/ 0 w 127"/>
                    <a:gd name="T17" fmla="*/ 113 h 118"/>
                    <a:gd name="T18" fmla="*/ 0 w 127"/>
                    <a:gd name="T19" fmla="*/ 113 h 118"/>
                    <a:gd name="T20" fmla="*/ 0 w 127"/>
                    <a:gd name="T21" fmla="*/ 112 h 118"/>
                    <a:gd name="T22" fmla="*/ 0 w 127"/>
                    <a:gd name="T23" fmla="*/ 112 h 118"/>
                    <a:gd name="T24" fmla="*/ 0 w 127"/>
                    <a:gd name="T25" fmla="*/ 111 h 118"/>
                    <a:gd name="T26" fmla="*/ 0 w 127"/>
                    <a:gd name="T27" fmla="*/ 111 h 118"/>
                    <a:gd name="T28" fmla="*/ 0 w 127"/>
                    <a:gd name="T29" fmla="*/ 111 h 118"/>
                    <a:gd name="T30" fmla="*/ 0 w 127"/>
                    <a:gd name="T31" fmla="*/ 110 h 118"/>
                    <a:gd name="T32" fmla="*/ 0 w 127"/>
                    <a:gd name="T33" fmla="*/ 110 h 118"/>
                    <a:gd name="T34" fmla="*/ 127 w 127"/>
                    <a:gd name="T35" fmla="*/ 2 h 118"/>
                    <a:gd name="T36" fmla="*/ 126 w 127"/>
                    <a:gd name="T37" fmla="*/ 1 h 118"/>
                    <a:gd name="T38" fmla="*/ 125 w 127"/>
                    <a:gd name="T39" fmla="*/ 1 h 118"/>
                    <a:gd name="T40" fmla="*/ 125 w 127"/>
                    <a:gd name="T41" fmla="*/ 1 h 118"/>
                    <a:gd name="T42" fmla="*/ 124 w 127"/>
                    <a:gd name="T43" fmla="*/ 1 h 118"/>
                    <a:gd name="T44" fmla="*/ 124 w 127"/>
                    <a:gd name="T45" fmla="*/ 1 h 118"/>
                    <a:gd name="T46" fmla="*/ 123 w 127"/>
                    <a:gd name="T47" fmla="*/ 1 h 118"/>
                    <a:gd name="T48" fmla="*/ 123 w 127"/>
                    <a:gd name="T49" fmla="*/ 1 h 118"/>
                    <a:gd name="T50" fmla="*/ 123 w 127"/>
                    <a:gd name="T51" fmla="*/ 1 h 118"/>
                    <a:gd name="T52" fmla="*/ 122 w 127"/>
                    <a:gd name="T53" fmla="*/ 1 h 118"/>
                    <a:gd name="T54" fmla="*/ 122 w 127"/>
                    <a:gd name="T55" fmla="*/ 1 h 118"/>
                    <a:gd name="T56" fmla="*/ 121 w 127"/>
                    <a:gd name="T57" fmla="*/ 1 h 118"/>
                    <a:gd name="T58" fmla="*/ 121 w 127"/>
                    <a:gd name="T59" fmla="*/ 1 h 118"/>
                    <a:gd name="T60" fmla="*/ 121 w 127"/>
                    <a:gd name="T61" fmla="*/ 1 h 118"/>
                    <a:gd name="T62" fmla="*/ 120 w 127"/>
                    <a:gd name="T63" fmla="*/ 1 h 118"/>
                    <a:gd name="T64" fmla="*/ 120 w 127"/>
                    <a:gd name="T65" fmla="*/ 1 h 118"/>
                    <a:gd name="T66" fmla="*/ 120 w 127"/>
                    <a:gd name="T67" fmla="*/ 1 h 118"/>
                    <a:gd name="T68" fmla="*/ 119 w 127"/>
                    <a:gd name="T69" fmla="*/ 1 h 118"/>
                    <a:gd name="T70" fmla="*/ 119 w 127"/>
                    <a:gd name="T71" fmla="*/ 1 h 118"/>
                    <a:gd name="T72" fmla="*/ 119 w 127"/>
                    <a:gd name="T73" fmla="*/ 0 h 118"/>
                    <a:gd name="T74" fmla="*/ 118 w 127"/>
                    <a:gd name="T75" fmla="*/ 0 h 118"/>
                    <a:gd name="T76" fmla="*/ 118 w 127"/>
                    <a:gd name="T77" fmla="*/ 0 h 118"/>
                    <a:gd name="T78" fmla="*/ 118 w 127"/>
                    <a:gd name="T79" fmla="*/ 0 h 118"/>
                    <a:gd name="T80" fmla="*/ 117 w 127"/>
                    <a:gd name="T81" fmla="*/ 0 h 118"/>
                    <a:gd name="T82" fmla="*/ 117 w 127"/>
                    <a:gd name="T83" fmla="*/ 0 h 118"/>
                    <a:gd name="T84" fmla="*/ 116 w 127"/>
                    <a:gd name="T85" fmla="*/ 0 h 118"/>
                    <a:gd name="T86" fmla="*/ 116 w 127"/>
                    <a:gd name="T87" fmla="*/ 0 h 118"/>
                    <a:gd name="T88" fmla="*/ 116 w 127"/>
                    <a:gd name="T89" fmla="*/ 0 h 118"/>
                    <a:gd name="T90" fmla="*/ 115 w 127"/>
                    <a:gd name="T91" fmla="*/ 0 h 118"/>
                    <a:gd name="T92" fmla="*/ 115 w 127"/>
                    <a:gd name="T93" fmla="*/ 0 h 118"/>
                    <a:gd name="T94" fmla="*/ 115 w 127"/>
                    <a:gd name="T95" fmla="*/ 0 h 118"/>
                    <a:gd name="T96" fmla="*/ 114 w 127"/>
                    <a:gd name="T97" fmla="*/ 0 h 118"/>
                    <a:gd name="T98" fmla="*/ 114 w 127"/>
                    <a:gd name="T99" fmla="*/ 0 h 118"/>
                    <a:gd name="T100" fmla="*/ 113 w 127"/>
                    <a:gd name="T101" fmla="*/ 0 h 118"/>
                    <a:gd name="T102" fmla="*/ 113 w 127"/>
                    <a:gd name="T103" fmla="*/ 0 h 118"/>
                    <a:gd name="T104" fmla="*/ 113 w 127"/>
                    <a:gd name="T105" fmla="*/ 0 h 118"/>
                    <a:gd name="T106" fmla="*/ 112 w 127"/>
                    <a:gd name="T107" fmla="*/ 0 h 118"/>
                    <a:gd name="T108" fmla="*/ 112 w 127"/>
                    <a:gd name="T109" fmla="*/ 0 h 118"/>
                    <a:gd name="T110" fmla="*/ 112 w 127"/>
                    <a:gd name="T111" fmla="*/ 0 h 118"/>
                    <a:gd name="T112" fmla="*/ 111 w 127"/>
                    <a:gd name="T113" fmla="*/ 0 h 118"/>
                    <a:gd name="T114" fmla="*/ 111 w 127"/>
                    <a:gd name="T115" fmla="*/ 0 h 118"/>
                    <a:gd name="T116" fmla="*/ 111 w 127"/>
                    <a:gd name="T117" fmla="*/ 0 h 118"/>
                    <a:gd name="T118" fmla="*/ 110 w 127"/>
                    <a:gd name="T119" fmla="*/ 0 h 118"/>
                    <a:gd name="T120" fmla="*/ 110 w 127"/>
                    <a:gd name="T121" fmla="*/ 0 h 118"/>
                    <a:gd name="T122" fmla="*/ 110 w 127"/>
                    <a:gd name="T12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8"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27" y="2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8" y="0"/>
                      </a:moveTo>
                      <a:cubicBezTo>
                        <a:pt x="118" y="0"/>
                        <a:pt x="119" y="0"/>
                        <a:pt x="119" y="0"/>
                      </a:cubicBezTo>
                      <a:cubicBezTo>
                        <a:pt x="119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1" name="iṧḻîḓé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590355" y="3647627"/>
                  <a:ext cx="133894" cy="177736"/>
                </a:xfrm>
                <a:custGeom>
                  <a:avLst/>
                  <a:gdLst>
                    <a:gd name="T0" fmla="*/ 23 w 28"/>
                    <a:gd name="T1" fmla="*/ 37 h 37"/>
                    <a:gd name="T2" fmla="*/ 23 w 28"/>
                    <a:gd name="T3" fmla="*/ 37 h 37"/>
                    <a:gd name="T4" fmla="*/ 23 w 28"/>
                    <a:gd name="T5" fmla="*/ 37 h 37"/>
                    <a:gd name="T6" fmla="*/ 23 w 28"/>
                    <a:gd name="T7" fmla="*/ 37 h 37"/>
                    <a:gd name="T8" fmla="*/ 23 w 28"/>
                    <a:gd name="T9" fmla="*/ 37 h 37"/>
                    <a:gd name="T10" fmla="*/ 23 w 28"/>
                    <a:gd name="T11" fmla="*/ 37 h 37"/>
                    <a:gd name="T12" fmla="*/ 23 w 28"/>
                    <a:gd name="T13" fmla="*/ 36 h 37"/>
                    <a:gd name="T14" fmla="*/ 23 w 28"/>
                    <a:gd name="T15" fmla="*/ 37 h 37"/>
                    <a:gd name="T16" fmla="*/ 23 w 28"/>
                    <a:gd name="T17" fmla="*/ 36 h 37"/>
                    <a:gd name="T18" fmla="*/ 23 w 28"/>
                    <a:gd name="T19" fmla="*/ 36 h 37"/>
                    <a:gd name="T20" fmla="*/ 23 w 28"/>
                    <a:gd name="T21" fmla="*/ 36 h 37"/>
                    <a:gd name="T22" fmla="*/ 23 w 28"/>
                    <a:gd name="T23" fmla="*/ 36 h 37"/>
                    <a:gd name="T24" fmla="*/ 23 w 28"/>
                    <a:gd name="T25" fmla="*/ 36 h 37"/>
                    <a:gd name="T26" fmla="*/ 23 w 28"/>
                    <a:gd name="T27" fmla="*/ 36 h 37"/>
                    <a:gd name="T28" fmla="*/ 23 w 28"/>
                    <a:gd name="T29" fmla="*/ 36 h 37"/>
                    <a:gd name="T30" fmla="*/ 23 w 28"/>
                    <a:gd name="T31" fmla="*/ 35 h 37"/>
                    <a:gd name="T32" fmla="*/ 23 w 28"/>
                    <a:gd name="T33" fmla="*/ 36 h 37"/>
                    <a:gd name="T34" fmla="*/ 23 w 28"/>
                    <a:gd name="T35" fmla="*/ 35 h 37"/>
                    <a:gd name="T36" fmla="*/ 28 w 28"/>
                    <a:gd name="T37" fmla="*/ 28 h 37"/>
                    <a:gd name="T38" fmla="*/ 23 w 28"/>
                    <a:gd name="T39" fmla="*/ 37 h 37"/>
                    <a:gd name="T40" fmla="*/ 28 w 28"/>
                    <a:gd name="T41" fmla="*/ 28 h 37"/>
                    <a:gd name="T42" fmla="*/ 28 w 28"/>
                    <a:gd name="T43" fmla="*/ 28 h 37"/>
                    <a:gd name="T44" fmla="*/ 0 w 28"/>
                    <a:gd name="T45" fmla="*/ 0 h 37"/>
                    <a:gd name="T46" fmla="*/ 23 w 28"/>
                    <a:gd name="T47" fmla="*/ 35 h 37"/>
                    <a:gd name="T48" fmla="*/ 0 w 28"/>
                    <a:gd name="T49" fmla="*/ 0 h 37"/>
                    <a:gd name="T50" fmla="*/ 0 w 28"/>
                    <a:gd name="T5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8" h="37"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6"/>
                      </a:moveTo>
                      <a:cubicBezTo>
                        <a:pt x="23" y="36"/>
                        <a:pt x="23" y="37"/>
                        <a:pt x="23" y="37"/>
                      </a:cubicBezTo>
                      <a:cubicBezTo>
                        <a:pt x="23" y="37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5"/>
                      </a:moveTo>
                      <a:cubicBezTo>
                        <a:pt x="23" y="35"/>
                        <a:pt x="23" y="36"/>
                        <a:pt x="23" y="36"/>
                      </a:cubicBezTo>
                      <a:cubicBezTo>
                        <a:pt x="23" y="36"/>
                        <a:pt x="23" y="35"/>
                        <a:pt x="23" y="35"/>
                      </a:cubicBezTo>
                      <a:moveTo>
                        <a:pt x="28" y="28"/>
                      </a:moveTo>
                      <a:cubicBezTo>
                        <a:pt x="26" y="31"/>
                        <a:pt x="25" y="34"/>
                        <a:pt x="23" y="37"/>
                      </a:cubicBezTo>
                      <a:cubicBezTo>
                        <a:pt x="25" y="34"/>
                        <a:pt x="26" y="31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moveTo>
                        <a:pt x="0" y="0"/>
                      </a:moveTo>
                      <a:cubicBezTo>
                        <a:pt x="9" y="11"/>
                        <a:pt x="17" y="23"/>
                        <a:pt x="23" y="35"/>
                      </a:cubicBezTo>
                      <a:cubicBezTo>
                        <a:pt x="17" y="23"/>
                        <a:pt x="9" y="1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3" name="PA_îṧlîďe"/>
            <p:cNvSpPr txBox="1"/>
            <p:nvPr>
              <p:custDataLst>
                <p:tags r:id="rId27"/>
              </p:custDataLst>
            </p:nvPr>
          </p:nvSpPr>
          <p:spPr>
            <a:xfrm>
              <a:off x="4008375" y="2780507"/>
              <a:ext cx="1538258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自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锁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Rectangle 2"/>
          <p:cNvSpPr txBox="1">
            <a:spLocks noChangeArrowheads="1"/>
          </p:cNvSpPr>
          <p:nvPr>
            <p:custDataLst>
              <p:tags r:id="rId28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自锁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与互锁作用及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31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PA_îṧlîďe"/>
          <p:cNvSpPr txBox="1"/>
          <p:nvPr>
            <p:custDataLst>
              <p:tags r:id="rId32"/>
            </p:custDataLst>
          </p:nvPr>
        </p:nvSpPr>
        <p:spPr>
          <a:xfrm>
            <a:off x="5900040" y="2222342"/>
            <a:ext cx="1538258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Autofit/>
          </a:bodyPr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互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127760" y="3429000"/>
            <a:ext cx="3835400" cy="26771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6030595" y="3429635"/>
            <a:ext cx="4130675" cy="2611120"/>
          </a:xfrm>
          <a:prstGeom prst="rect">
            <a:avLst/>
          </a:prstGeom>
        </p:spPr>
      </p:pic>
      <p:sp>
        <p:nvSpPr>
          <p:cNvPr id="16" name="下箭头 15"/>
          <p:cNvSpPr/>
          <p:nvPr/>
        </p:nvSpPr>
        <p:spPr>
          <a:xfrm>
            <a:off x="7031990" y="3140710"/>
            <a:ext cx="215900" cy="28829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2" name="下箭头 31"/>
          <p:cNvSpPr/>
          <p:nvPr/>
        </p:nvSpPr>
        <p:spPr>
          <a:xfrm>
            <a:off x="4584065" y="3140075"/>
            <a:ext cx="215900" cy="288925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custDataLst>
      <p:tags r:id="rId3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556053" y="4010817"/>
            <a:ext cx="2240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手动变速器操纵机构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TIMING" val="|1.2|0.9|0.8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PA" val="v4.0.0"/>
  <p:tag name="KSO_WM_BEAUTIFY_FLAG" val=""/>
</p:tagLst>
</file>

<file path=ppt/tags/tag41.xml><?xml version="1.0" encoding="utf-8"?>
<p:tagLst xmlns:p="http://schemas.openxmlformats.org/presentationml/2006/main">
  <p:tag name="PA" val="v4.0.0"/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TIMING" val="|1.2|0.9|0.8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TIMING" val="|1.2|0.9|0.8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TIMING" val="|1.2|0.9|0.8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PA" val="v4.0.0"/>
  <p:tag name="KSO_WM_BEAUTIFY_FLAG" val=""/>
</p:tagLst>
</file>

<file path=ppt/tags/tag73.xml><?xml version="1.0" encoding="utf-8"?>
<p:tagLst xmlns:p="http://schemas.openxmlformats.org/presentationml/2006/main">
  <p:tag name="PA" val="v4.0.0"/>
  <p:tag name="KSO_WM_BEAUTIFY_FLAG" val="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PA" val="v4.0.0"/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PA" val="v4.0.0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TIMING" val="|1.2|0.9|0.8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VmNDlhMTVjMmUxMmY3ZjJiZWNkZmE5OTJkYTkzNzIifQ==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332</Words>
  <Application>WPS 演示</Application>
  <PresentationFormat>宽屏</PresentationFormat>
  <Paragraphs>75</Paragraphs>
  <Slides>8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字魂105号-简雅黑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牛俊平13111386858</cp:lastModifiedBy>
  <cp:revision>130</cp:revision>
  <dcterms:created xsi:type="dcterms:W3CDTF">2017-10-15T03:08:00Z</dcterms:created>
  <dcterms:modified xsi:type="dcterms:W3CDTF">2023-10-19T08:21:07Z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