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5" r:id="rId3"/>
    <p:sldId id="274" r:id="rId4"/>
    <p:sldId id="273" r:id="rId5"/>
    <p:sldId id="272" r:id="rId6"/>
    <p:sldId id="267" r:id="rId7"/>
    <p:sldId id="270" r:id="rId8"/>
    <p:sldId id="269" r:id="rId9"/>
    <p:sldId id="268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3.xml"/><Relationship Id="rId7" Type="http://schemas.openxmlformats.org/officeDocument/2006/relationships/image" Target="../media/image7.png"/><Relationship Id="rId6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tags" Target="../tags/tag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0775" y="1148080"/>
            <a:ext cx="438785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一、什么是点火系统？</a:t>
            </a:r>
            <a:endParaRPr lang="zh-CN" altLang="en-US" sz="3200"/>
          </a:p>
          <a:p>
            <a:r>
              <a:rPr lang="en-US" altLang="zh-CN" sz="3200"/>
              <a:t>          </a:t>
            </a:r>
            <a:r>
              <a:rPr lang="zh-CN" altLang="en-US" sz="3200"/>
              <a:t>燃油发动机要想工作，它需要借助一套外来装置才能点燃缸内的混合气。这套点火装置，称为点火系统。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6890" y="1148080"/>
            <a:ext cx="5769610" cy="4083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5940" y="830580"/>
            <a:ext cx="92551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二、点火系统的组成：有电瓶、点火开关、发动机电脑、高压包、缸线、火花塞等部件组成。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440" y="2063750"/>
            <a:ext cx="2051050" cy="15513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1906905"/>
            <a:ext cx="1962150" cy="1662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920" y="2013585"/>
            <a:ext cx="1960245" cy="1555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41715" y="1787525"/>
            <a:ext cx="2516505" cy="1719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83690" y="3771900"/>
            <a:ext cx="2578100" cy="1922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388225" y="3676015"/>
            <a:ext cx="1894205" cy="253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9105" y="1156335"/>
            <a:ext cx="650811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三、点火系统的分类：有霍尔式点火、磁脉冲式点火、分组式点火、独立式点火</a:t>
            </a:r>
            <a:r>
              <a:rPr lang="zh-CN" altLang="en-US" sz="3200"/>
              <a:t>四种。</a:t>
            </a:r>
            <a:endParaRPr lang="zh-CN" altLang="en-US" sz="3200"/>
          </a:p>
          <a:p>
            <a:r>
              <a:rPr lang="en-US" altLang="zh-CN" sz="3200"/>
              <a:t>         1.</a:t>
            </a:r>
            <a:r>
              <a:rPr lang="zh-CN" altLang="en-US" sz="3200"/>
              <a:t>霍尔式电子点火：有内装霍尔信号发生器的分电器、高压包、点火器、火花塞等部件组成。优点</a:t>
            </a:r>
            <a:r>
              <a:rPr lang="en-US" altLang="zh-CN" sz="3200"/>
              <a:t>;</a:t>
            </a:r>
            <a:r>
              <a:rPr lang="zh-CN" altLang="en-US" sz="3200"/>
              <a:t>工作可靠，</a:t>
            </a:r>
            <a:r>
              <a:rPr lang="zh-CN" altLang="en-US" sz="3200">
                <a:sym typeface="+mn-ea"/>
              </a:rPr>
              <a:t>寿命长，启动性能好，不受转速影响。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5990" y="986790"/>
            <a:ext cx="3898900" cy="488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5465" y="1386840"/>
            <a:ext cx="57632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2.</a:t>
            </a:r>
            <a:r>
              <a:rPr lang="zh-CN" altLang="en-US" sz="3200"/>
              <a:t>磁脉冲式点火</a:t>
            </a:r>
            <a:r>
              <a:rPr lang="en-US" altLang="zh-CN" sz="3200"/>
              <a:t>:</a:t>
            </a:r>
            <a:r>
              <a:rPr lang="zh-CN" altLang="en-US" sz="3200">
                <a:sym typeface="+mn-ea"/>
              </a:rPr>
              <a:t>在磁脉冲点火中，采用了电脑控制点火，并且使高压包、点火器、分电器三者组装成一个整体，在工作时，高压火的强弱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受转速影响</a:t>
            </a:r>
            <a:endParaRPr lang="en-US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5625" y="759460"/>
            <a:ext cx="3881755" cy="5474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71220" y="1281430"/>
            <a:ext cx="47688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3.</a:t>
            </a:r>
            <a:r>
              <a:rPr lang="zh-CN" altLang="en-US" sz="3200"/>
              <a:t>分组式点火：</a:t>
            </a:r>
            <a:r>
              <a:rPr lang="zh-CN" altLang="en-US" sz="3200">
                <a:sym typeface="+mn-ea"/>
              </a:rPr>
              <a:t>所谓分组式点火就是双缸同时点火。在同时点火</a:t>
            </a:r>
            <a:r>
              <a:rPr lang="zh-CN" altLang="en-US" sz="3200">
                <a:sym typeface="+mn-ea"/>
              </a:rPr>
              <a:t>当中，一个缸点的是正火，那另一个缸点的就是废火。</a:t>
            </a:r>
            <a:endParaRPr lang="zh-CN" altLang="en-US" sz="32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0" y="831215"/>
            <a:ext cx="3890645" cy="519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45185" y="1157605"/>
            <a:ext cx="56934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4.</a:t>
            </a:r>
            <a:r>
              <a:rPr lang="zh-CN" altLang="en-US" sz="3200"/>
              <a:t>独立式点火：</a:t>
            </a:r>
            <a:r>
              <a:rPr lang="zh-CN" altLang="en-US" sz="3200">
                <a:sym typeface="+mn-ea"/>
              </a:rPr>
              <a:t>所谓独立式点火，就是一个高压包控制一个缸点火。它的特点是点火能量高，省油，并且可以使发动机动力性更加平稳。大多数车型都采用这种点火方式。</a:t>
            </a:r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3920" y="1157605"/>
            <a:ext cx="2996565" cy="4535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WPS 演示</Application>
  <PresentationFormat>宽屏</PresentationFormat>
  <Paragraphs>14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21</cp:revision>
  <dcterms:created xsi:type="dcterms:W3CDTF">2020-10-23T05:41:00Z</dcterms:created>
  <dcterms:modified xsi:type="dcterms:W3CDTF">2023-10-19T03:50:58Z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5D9245E5D70F43F385A38D4C0E3B057C</vt:lpwstr>
  </property>
</Properties>
</file>