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5"/>
  </p:handoutMasterIdLst>
  <p:sldIdLst>
    <p:sldId id="868" r:id="rId4"/>
    <p:sldId id="884" r:id="rId6"/>
    <p:sldId id="886" r:id="rId7"/>
    <p:sldId id="898" r:id="rId8"/>
    <p:sldId id="887" r:id="rId9"/>
    <p:sldId id="891" r:id="rId10"/>
    <p:sldId id="893" r:id="rId11"/>
    <p:sldId id="909" r:id="rId12"/>
    <p:sldId id="910" r:id="rId13"/>
    <p:sldId id="879" r:id="rId14"/>
  </p:sldIdLst>
  <p:sldSz cx="12192000" cy="6858000"/>
  <p:notesSz cx="7099300" cy="10234295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59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image" Target="../media/image4.jpeg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4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tags" Target="../tags/tag41.xml"/><Relationship Id="rId2" Type="http://schemas.openxmlformats.org/officeDocument/2006/relationships/image" Target="../media/image4.jpeg"/><Relationship Id="rId1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image" Target="../media/image9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4.jpeg"/><Relationship Id="rId1" Type="http://schemas.openxmlformats.org/officeDocument/2006/relationships/tags" Target="../tags/tag4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9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image" Target="../media/image9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4.jpeg"/><Relationship Id="rId1" Type="http://schemas.openxmlformats.org/officeDocument/2006/relationships/tags" Target="../tags/tag5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6.xml"/><Relationship Id="rId2" Type="http://schemas.openxmlformats.org/officeDocument/2006/relationships/image" Target="../media/image4.jpeg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2276475"/>
            <a:ext cx="6285230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公斤扳手的使用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885" y="4809490"/>
            <a:ext cx="1726565" cy="5334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注意事项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885" y="3258185"/>
            <a:ext cx="2767330" cy="56324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使用方法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885" y="1700530"/>
            <a:ext cx="2950210" cy="56896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公斤扳手的种类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公斤扳手的种类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455" y="423545"/>
            <a:ext cx="453580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为什么使用公斤扳手？</a:t>
            </a:r>
            <a:endParaRPr 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75765" y="1282065"/>
            <a:ext cx="9029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在维修紧固汽车零部件的时候，对于扭矩的大小要求是比较严格的，尤其是针对一些高档车辆，使用大量的铝制部件，如果扭力过大，容易损坏螺栓与部件。</a:t>
            </a:r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公斤扳手的种类</a:t>
            </a:r>
            <a:endParaRPr 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79245" y="1388110"/>
            <a:ext cx="85496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常见的额公斤扳手主要有两种。一种是普通式的，一种是预制式，也就是可调式的公斤扳手。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/>
              <a:t>讲解话术：</a:t>
            </a:r>
            <a:r>
              <a:rPr lang="zh-CN" altLang="en-US">
                <a:sym typeface="+mn-ea"/>
              </a:rPr>
              <a:t>常见的公斤扳手，在下方有一个刻度盘，在紧固螺栓的时候，使用扭力的大小可以通过刻度盘读出来，但是这种公斤扳手的误差比较大，容易损坏部件。所以就有了可调式的公斤扳手。可调式的公斤扳手，当要紧固螺栓的时候，可以根据维修资料查找出需要紧固螺栓的扭力大小，然后再调节它的数据就可以使用了，这样就不会存在误差了。</a:t>
            </a:r>
            <a:endParaRPr lang="zh-CN" altLang="en-US"/>
          </a:p>
        </p:txBody>
      </p:sp>
      <p:pic>
        <p:nvPicPr>
          <p:cNvPr id="10" name="图片 9" descr="264718fcd91be5b2b058108cc84ee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455" y="3695065"/>
            <a:ext cx="2639060" cy="2651125"/>
          </a:xfrm>
          <a:prstGeom prst="rect">
            <a:avLst/>
          </a:prstGeom>
        </p:spPr>
      </p:pic>
      <p:pic>
        <p:nvPicPr>
          <p:cNvPr id="11" name="图片 10" descr="可调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90" y="3644900"/>
            <a:ext cx="2586355" cy="26517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67940" y="6381115"/>
            <a:ext cx="1043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普通式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752080" y="6317615"/>
            <a:ext cx="1218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可调式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使用方法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3615" y="1124585"/>
            <a:ext cx="93872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使用的讲解：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：选择合适扭力大小的公斤扳手</a:t>
            </a:r>
            <a:endParaRPr lang="zh-CN" altLang="en-US"/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            2</a:t>
            </a:r>
            <a:r>
              <a:rPr lang="zh-CN" altLang="en-US">
                <a:sym typeface="+mn-ea"/>
              </a:rPr>
              <a:t>：根据维修手册查找锁紧固螺栓的公斤数值</a:t>
            </a:r>
            <a:endParaRPr lang="zh-CN" altLang="en-US"/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            3</a:t>
            </a:r>
            <a:r>
              <a:rPr lang="zh-CN" altLang="en-US">
                <a:sym typeface="+mn-ea"/>
              </a:rPr>
              <a:t>：调整公斤扳手的扭力数值</a:t>
            </a:r>
            <a:endParaRPr lang="zh-CN" altLang="en-US"/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            4</a:t>
            </a:r>
            <a:r>
              <a:rPr lang="zh-CN" altLang="en-US">
                <a:sym typeface="+mn-ea"/>
              </a:rPr>
              <a:t>：紧固螺栓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 descr="ecc6be8d06dff645408ce97e2351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90" y="2708910"/>
            <a:ext cx="3465195" cy="2930525"/>
          </a:xfrm>
          <a:prstGeom prst="rect">
            <a:avLst/>
          </a:prstGeom>
        </p:spPr>
      </p:pic>
      <p:pic>
        <p:nvPicPr>
          <p:cNvPr id="3" name="图片 2" descr="7dc0760d0f75898f5cbb19fa1b1c0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" y="2924810"/>
            <a:ext cx="4030980" cy="21539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63395" y="5236210"/>
            <a:ext cx="2676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普通型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412990" y="5710555"/>
            <a:ext cx="1995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可调型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注意事项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3615" y="1124585"/>
            <a:ext cx="9387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注意的事项：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：使用完毕后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将扭矩数值调到最小，以免降低内部的调整弹簧的寿命</a:t>
            </a:r>
            <a:endParaRPr lang="zh-CN" altLang="en-US"/>
          </a:p>
          <a:p>
            <a:r>
              <a:rPr lang="en-US" altLang="zh-CN">
                <a:sym typeface="+mn-ea"/>
              </a:rPr>
              <a:t>                       2</a:t>
            </a:r>
            <a:r>
              <a:rPr lang="zh-CN" altLang="en-US">
                <a:sym typeface="+mn-ea"/>
              </a:rPr>
              <a:t>：精度比较高，不能加接力杆</a:t>
            </a:r>
            <a:endParaRPr lang="zh-CN" altLang="en-US"/>
          </a:p>
          <a:p>
            <a:r>
              <a:rPr lang="en-US" altLang="zh-CN">
                <a:sym typeface="+mn-ea"/>
              </a:rPr>
              <a:t>                       3</a:t>
            </a:r>
            <a:r>
              <a:rPr lang="zh-CN" altLang="en-US">
                <a:sym typeface="+mn-ea"/>
              </a:rPr>
              <a:t>：不能松较大的螺栓，以免损坏公斤扳手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TIMING" val="|1.2|0.9|0.8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TIMING" val="|1.2|0.9|0.8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TIMING" val="|1.2|0.9|0.8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TIMING" val="|1.2|0.9|0.8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TIMING" val="|1.2|0.9|0.8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TIMING" val="|1.2|0.9|0.8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MjYzMGE1NzFmNjA1NjU5NWU5MjE1ZmM2MzQzMDc2NDE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705</Words>
  <Application>WPS 演示</Application>
  <PresentationFormat>宽屏</PresentationFormat>
  <Paragraphs>70</Paragraphs>
  <Slides>10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131</cp:revision>
  <dcterms:created xsi:type="dcterms:W3CDTF">2017-10-15T03:08:00Z</dcterms:created>
  <dcterms:modified xsi:type="dcterms:W3CDTF">2023-10-30T09:48:26Z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2052-12.1.0.15712</vt:lpwstr>
  </property>
</Properties>
</file>