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090234" r:id="rId3"/>
    <p:sldId id="11090389" r:id="rId4"/>
    <p:sldId id="11090392" r:id="rId5"/>
    <p:sldId id="11090405" r:id="rId6"/>
    <p:sldId id="11090425" r:id="rId7"/>
    <p:sldId id="11090426" r:id="rId8"/>
    <p:sldId id="11090427" r:id="rId9"/>
    <p:sldId id="421" r:id="rId10"/>
    <p:sldId id="11090428" r:id="rId11"/>
    <p:sldId id="11090417" r:id="rId12"/>
    <p:sldId id="11090437" r:id="rId13"/>
    <p:sldId id="11090438" r:id="rId14"/>
    <p:sldId id="11090439" r:id="rId15"/>
    <p:sldId id="11090440" r:id="rId16"/>
    <p:sldId id="1109039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9.xml"/><Relationship Id="rId7" Type="http://schemas.openxmlformats.org/officeDocument/2006/relationships/image" Target="../media/image3.png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2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tags" Target="../tags/tag10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.xml"/><Relationship Id="rId2" Type="http://schemas.openxmlformats.org/officeDocument/2006/relationships/image" Target="../media/image10.jpeg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4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曲柄连杆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机构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活塞环的拆装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曲轴的拆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装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805" y="4343400"/>
            <a:ext cx="3227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</a:t>
            </a:r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拆装</a:t>
            </a:r>
            <a:endParaRPr lang="zh-CN" altLang="en-US" sz="5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192655" y="2962275"/>
            <a:ext cx="7806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曲柄连杆机构的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安装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43960" y="4270375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of crank connecting rod mechanism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 txBox="1"/>
          <p:nvPr>
            <p:custDataLst>
              <p:tags r:id="rId1"/>
            </p:custDataLst>
          </p:nvPr>
        </p:nvSpPr>
        <p:spPr>
          <a:xfrm>
            <a:off x="680720" y="739140"/>
            <a:ext cx="6420485" cy="5379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安装活塞环，活塞环要从下往上依次安装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先安装组合式油环的衬环，再安装两个刮环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气环需要先安装二道气环，并且要注意带字母的一面朝向活塞环顶部，再安装一道气环，如果没有标记，带棱角的一面朝下。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晃动检测活塞环是否有卡滞现象，如没有机油在个环开口处涂抹机油，旋转活塞环，使机油均匀分布。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活塞环对口：一道气环，二道气环的开口，以180度错开，并且要错开活塞销两端，与活塞销轴线成45度夹角。油环的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两个刮环开口错开180度，并且与活塞销轴线成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度夹角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625" y="367030"/>
            <a:ext cx="30492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活塞环的安装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l="4397" t="20923" r="33578" b="10179"/>
          <a:stretch>
            <a:fillRect/>
          </a:stretch>
        </p:blipFill>
        <p:spPr>
          <a:xfrm>
            <a:off x="7447280" y="3548380"/>
            <a:ext cx="3344545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280" y="739140"/>
            <a:ext cx="3905885" cy="2546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 txBox="1"/>
          <p:nvPr/>
        </p:nvSpPr>
        <p:spPr>
          <a:xfrm>
            <a:off x="555625" y="796925"/>
            <a:ext cx="6066790" cy="568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曲轴轴瓦安装在气缸体上，注意安装前后都要涂抹上新的机油预润滑，下曲轴箱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轴瓦同样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如此。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安装曲轴，安装时要注意防止损坏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ckp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脉冲版安装完成后并在各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轴颈涂抹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机油。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安装下曲轴箱注意，安装前要注意把曲轴箱和缸体接触面涂抹密封胶进行密封，再进行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紧固螺栓，先安装内圈，以中间向两边分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对角安装，第一次拧入，第二次施加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牛米力矩，第三次再旋转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57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度。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安装外圈螺栓，以中间向两边，分两次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对角安装，第一次拧入，第二次施加25牛米力矩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625" y="367030"/>
            <a:ext cx="30492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曲轴箱及曲轴的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内圈螺丝的安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2415" y="183515"/>
            <a:ext cx="4309745" cy="3168650"/>
          </a:xfrm>
          <a:prstGeom prst="rect">
            <a:avLst/>
          </a:prstGeom>
        </p:spPr>
      </p:pic>
      <p:pic>
        <p:nvPicPr>
          <p:cNvPr id="4" name="图片 3" descr="外圈螺丝的安装"/>
          <p:cNvPicPr>
            <a:picLocks noChangeAspect="1"/>
          </p:cNvPicPr>
          <p:nvPr/>
        </p:nvPicPr>
        <p:blipFill>
          <a:blip r:embed="rId2"/>
          <a:srcRect l="-309" t="36750" r="-309" b="27194"/>
          <a:stretch>
            <a:fillRect/>
          </a:stretch>
        </p:blipFill>
        <p:spPr>
          <a:xfrm>
            <a:off x="6717030" y="3352165"/>
            <a:ext cx="3844290" cy="2707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 txBox="1"/>
          <p:nvPr/>
        </p:nvSpPr>
        <p:spPr>
          <a:xfrm>
            <a:off x="555625" y="1751965"/>
            <a:ext cx="6066790" cy="3353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把一杠调至下止点，并找到找到对应活塞连杆组。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先检查连杆轴瓦是否牢固就位，如果没有就进行调整。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  <a:sym typeface="+mn-ea"/>
              </a:rPr>
              <a:t>把连杆端的轴瓦表面涂抹机油，然后依次在气缸内和活塞环压缩器内涂抹机油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  <a:sym typeface="+mn-ea"/>
              </a:rPr>
              <a:t>并把活塞环压缩器安装活塞上，把活塞上的箭头，指向正式链轮的这一侧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安装到对应气缸内一部分。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625" y="367030"/>
            <a:ext cx="30492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活塞连杆组的安装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1990" y="494030"/>
            <a:ext cx="4729480" cy="2449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90" y="3263265"/>
            <a:ext cx="4728845" cy="28454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 txBox="1"/>
          <p:nvPr/>
        </p:nvSpPr>
        <p:spPr>
          <a:xfrm>
            <a:off x="555625" y="1333500"/>
            <a:ext cx="606679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 startAt="5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用橡胶锤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手柄将活塞敲入气缸内。检查并调整，使连杆与连杆轴颈对齐，然后压入活塞，使连杆与对应轴颈结合。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 startAt="5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安装连杆盖，安装前需要在轴瓦和螺栓上涂抹机油，并且注意两侧的标号与连杆标号对应。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SzTx/>
              <a:buFont typeface="+mj-ea"/>
              <a:buAutoNum type="circleNumDbPlain" startAt="5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紧固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螺栓，这两个螺栓分三次紧固，第一次只需拧入，第二次施加20牛米的力，第三次再次旋转90度。其余几个活塞连杆组也是如此安装。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625" y="367030"/>
            <a:ext cx="30492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活塞连杆组的安装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785" y="1333500"/>
            <a:ext cx="4082415" cy="3361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37465" y="82423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185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活塞环的安装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曲轴的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拆卸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96265" y="449961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活塞连杆组的</a:t>
            </a: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安装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39811" y="288050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工具的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准备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39811" y="4141620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曲柄连杆机构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的安装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93370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0061" y="2890035"/>
            <a:ext cx="5273700" cy="640080"/>
            <a:chOff x="1004643" y="4003825"/>
            <a:chExt cx="5273700" cy="640080"/>
          </a:xfrm>
        </p:grpSpPr>
        <p:sp>
          <p:nvSpPr>
            <p:cNvPr id="10" name="文本框 9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曲柄连杆机构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的安装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1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979930" y="3019425"/>
            <a:ext cx="8232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工具的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准备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Preparation of tools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 rot="10980000">
            <a:off x="6773545" y="2842895"/>
            <a:ext cx="2616200" cy="1172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 l="14229" t="11064" r="14247" b="8178"/>
          <a:stretch>
            <a:fillRect/>
          </a:stretch>
        </p:blipFill>
        <p:spPr>
          <a:xfrm rot="2100000">
            <a:off x="6743065" y="661670"/>
            <a:ext cx="2505710" cy="1812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工具的准备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1470" y="798830"/>
            <a:ext cx="5848985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主要用到的工具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扭力扳手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活塞环压缩器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橡胶锤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合适的接杆套头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新机油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两个一字螺丝刀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4"/>
          <a:srcRect l="29630" t="8221" r="30445" b="14166"/>
          <a:stretch>
            <a:fillRect/>
          </a:stretch>
        </p:blipFill>
        <p:spPr>
          <a:xfrm>
            <a:off x="7099935" y="1712595"/>
            <a:ext cx="1744345" cy="136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6980555" y="3823970"/>
            <a:ext cx="2201545" cy="1310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6"/>
          <a:srcRect t="35491" r="663" b="34357"/>
          <a:stretch>
            <a:fillRect/>
          </a:stretch>
        </p:blipFill>
        <p:spPr>
          <a:xfrm>
            <a:off x="6449695" y="5459730"/>
            <a:ext cx="2759710" cy="641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979930" y="3019425"/>
            <a:ext cx="8232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曲柄连杆机构的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Disassembly of the crank connecting rod mechanism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活塞连杆组的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50" y="654685"/>
            <a:ext cx="8013065" cy="6400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先把发动机转到一缸和四缸下止点，再使用台架把发动机旋转为倒立状态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使用扭力扳手并调至最大扭力，分两到三次拆下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一杠连杆盖固定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螺栓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取下连杆盖和连杆轴瓦，使用橡胶锤顶置连杆大头，注意不能划伤损坏气缸和机油喷油嘴，另一只手在下方接住活塞连杆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拆下后把连杆盖再装到连杆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以相同方法拆下四缸活塞连杆组，并和一杠对比，如果没有标记区分，就进行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再把二三缸调至下止点，同样拆下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434c28803993c553ed98b180bafae72"/>
          <p:cNvPicPr>
            <a:picLocks noChangeAspect="1"/>
          </p:cNvPicPr>
          <p:nvPr/>
        </p:nvPicPr>
        <p:blipFill>
          <a:blip r:embed="rId2"/>
          <a:srcRect l="8403" t="29637" r="9388" b="31347"/>
          <a:stretch>
            <a:fillRect/>
          </a:stretch>
        </p:blipFill>
        <p:spPr>
          <a:xfrm>
            <a:off x="8502015" y="1440180"/>
            <a:ext cx="3374390" cy="3671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轴的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81355" y="1323975"/>
            <a:ext cx="584581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Aft>
                <a:spcPts val="15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外圈固定螺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栓：使用扭力扳手，并调至最大扭力，分两到三次以两边向中间对角拆卸下外圈固定螺栓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150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内圈固定螺栓：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使用扭力扳手，并调至最大扭力，由外向内对角，一次拧出三分之一，直至完全拧松，再拧出。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 descr="内圈螺丝拆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75" y="3471545"/>
            <a:ext cx="3091180" cy="2022475"/>
          </a:xfrm>
          <a:prstGeom prst="rect">
            <a:avLst/>
          </a:prstGeom>
        </p:spPr>
      </p:pic>
      <p:pic>
        <p:nvPicPr>
          <p:cNvPr id="5" name="图片 4" descr="外圈螺丝拆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65" y="660400"/>
            <a:ext cx="3449320" cy="2305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100" y="798830"/>
            <a:ext cx="28295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曲轴箱拆卸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 txBox="1"/>
          <p:nvPr/>
        </p:nvSpPr>
        <p:spPr>
          <a:xfrm>
            <a:off x="633730" y="1726565"/>
            <a:ext cx="5626100" cy="3404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曲轴箱和气缸体接合面打的有胶和定位销连接如果拿不下来，就要使用平口螺丝刀通过这些部位把曲轴箱从气缸体分离并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取下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取下曲轴，小心不要损伤到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ckp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脉冲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板。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按顺序取下曲轴轴瓦，收好，防止后续安装错误，再取下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止推片。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625" y="367030"/>
            <a:ext cx="30492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Clr>
                <a:srgbClr val="00B0F0"/>
              </a:buClr>
              <a:buFont typeface="Wingdings" panose="05000000000000000000" charset="0"/>
              <a:buChar char="Ø"/>
            </a:pP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曲轴箱及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</a:rPr>
              <a:t>曲轴的拆卸</a:t>
            </a:r>
            <a:endParaRPr lang="zh-CN" altLang="en-US" sz="2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翘的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4830" y="1622425"/>
            <a:ext cx="4077970" cy="3613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活塞环的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拆卸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50" y="1497965"/>
            <a:ext cx="6149975" cy="3615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活塞环的拆解要从上到下依次拆下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先拆一道气环，找到活塞环开口，一手轻按活塞开口一端，另一只手捏着活塞环向上推，然后往后转。二环以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就如此。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油环需要先拆下两个刮环，找到刮环的开口，一只手向外轻拨，另一只手顺着活塞环轻推，就很轻松的拆卸下来了，然后以相同的方法拆卸下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刮环，最后拆下衬环。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1322070"/>
            <a:ext cx="4199890" cy="4213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UNIT_PLACING_PICTURE_USER_VIEWPORT" val="{&quot;height&quot;:7963,&quot;width&quot;:8860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ISLIDE.ICON" val="#393842;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d323b08a-72da-420c-a5f9-38001ee621a0"/>
  <p:tag name="COMMONDATA" val="eyJoZGlkIjoiYmEwZDhjNWI3N2FhZDE0MzNmYzJlNjBmYjg0ZjJkMTcifQ=="/>
  <p:tag name="commondata" val="eyJoZGlkIjoiMzMxN2VlZTUzMzU0MDIzMDIxZjIxZDQ4MzdlYzczMzc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082,&quot;width&quot;:12980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393842;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WPS 演示</Application>
  <PresentationFormat>宽屏</PresentationFormat>
  <Paragraphs>119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思源黑体 CN Medium</vt:lpstr>
      <vt:lpstr>微软雅黑 Light</vt:lpstr>
      <vt:lpstr>Wingdings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拾玖</cp:lastModifiedBy>
  <cp:revision>102</cp:revision>
  <dcterms:created xsi:type="dcterms:W3CDTF">2023-05-05T14:56:00Z</dcterms:created>
  <dcterms:modified xsi:type="dcterms:W3CDTF">2023-10-28T00:12:47Z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4DE42E2D434D458C9C384D3430771251</vt:lpwstr>
  </property>
  <property fmtid="{D5CDD505-2E9C-101B-9397-08002B2CF9AE}" pid="3" name="KSOProductBuildVer">
    <vt:lpwstr>2052-11.1.0.12313</vt:lpwstr>
  </property>
</Properties>
</file>