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0" r:id="rId3"/>
    <p:sldId id="273" r:id="rId4"/>
    <p:sldId id="264" r:id="rId5"/>
    <p:sldId id="267" r:id="rId6"/>
    <p:sldId id="266" r:id="rId7"/>
    <p:sldId id="260" r:id="rId8"/>
    <p:sldId id="259" r:id="rId9"/>
    <p:sldId id="261" r:id="rId10"/>
    <p:sldId id="280" r:id="rId11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5" userDrawn="1">
          <p15:clr>
            <a:srgbClr val="A4A3A4"/>
          </p15:clr>
        </p15:guide>
        <p15:guide id="2" pos="38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35"/>
        <p:guide pos="381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7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0.xml"/><Relationship Id="rId2" Type="http://schemas.openxmlformats.org/officeDocument/2006/relationships/image" Target="../media/image7.png"/><Relationship Id="rId1" Type="http://schemas.openxmlformats.org/officeDocument/2006/relationships/tags" Target="../tags/tag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51815" y="1316355"/>
            <a:ext cx="4404995" cy="922655"/>
          </a:xfrm>
        </p:spPr>
        <p:txBody>
          <a:bodyPr>
            <a:normAutofit fontScale="90000"/>
          </a:bodyPr>
          <a:p>
            <a:r>
              <a:rPr lang="zh-CN" altLang="en-US"/>
              <a:t>电控</a:t>
            </a:r>
            <a:r>
              <a:rPr lang="zh-CN" altLang="en-US"/>
              <a:t>发动机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02665" y="3162935"/>
            <a:ext cx="2953385" cy="531495"/>
          </a:xfrm>
        </p:spPr>
        <p:txBody>
          <a:bodyPr/>
          <a:p>
            <a:r>
              <a:rPr lang="zh-CN" altLang="en-US">
                <a:solidFill>
                  <a:schemeClr val="tx1"/>
                </a:solidFill>
              </a:rPr>
              <a:t>电子风扇控制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冷却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00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0" name="椭圆 69"/>
          <p:cNvSpPr/>
          <p:nvPr/>
        </p:nvSpPr>
        <p:spPr>
          <a:xfrm>
            <a:off x="11264265" y="4500245"/>
            <a:ext cx="681355" cy="672465"/>
          </a:xfrm>
          <a:prstGeom prst="ellips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 b="1" u="sng"/>
              <a:t>M</a:t>
            </a:r>
            <a:endParaRPr lang="en-US" altLang="zh-CN" sz="3200" b="1" u="sng"/>
          </a:p>
        </p:txBody>
      </p:sp>
      <p:grpSp>
        <p:nvGrpSpPr>
          <p:cNvPr id="39" name="组合 38"/>
          <p:cNvGrpSpPr/>
          <p:nvPr/>
        </p:nvGrpSpPr>
        <p:grpSpPr>
          <a:xfrm rot="5400000">
            <a:off x="3417570" y="1261110"/>
            <a:ext cx="1258570" cy="426085"/>
            <a:chOff x="1863" y="3396"/>
            <a:chExt cx="1982" cy="671"/>
          </a:xfrm>
        </p:grpSpPr>
        <p:cxnSp>
          <p:nvCxnSpPr>
            <p:cNvPr id="40" name="直接连接符 39"/>
            <p:cNvCxnSpPr/>
            <p:nvPr/>
          </p:nvCxnSpPr>
          <p:spPr>
            <a:xfrm flipH="1">
              <a:off x="2859" y="3396"/>
              <a:ext cx="987" cy="329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H="1">
              <a:off x="1863" y="3739"/>
              <a:ext cx="987" cy="329"/>
            </a:xfrm>
            <a:prstGeom prst="line">
              <a:avLst/>
            </a:prstGeom>
            <a:ln w="28575" cmpd="sng">
              <a:noFill/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组合 35"/>
          <p:cNvGrpSpPr/>
          <p:nvPr/>
        </p:nvGrpSpPr>
        <p:grpSpPr>
          <a:xfrm rot="5400000">
            <a:off x="2764790" y="4119245"/>
            <a:ext cx="1258570" cy="426085"/>
            <a:chOff x="1863" y="3396"/>
            <a:chExt cx="1982" cy="671"/>
          </a:xfrm>
        </p:grpSpPr>
        <p:cxnSp>
          <p:nvCxnSpPr>
            <p:cNvPr id="37" name="直接连接符 36"/>
            <p:cNvCxnSpPr/>
            <p:nvPr/>
          </p:nvCxnSpPr>
          <p:spPr>
            <a:xfrm flipH="1">
              <a:off x="2859" y="3396"/>
              <a:ext cx="987" cy="329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flipH="1">
              <a:off x="1863" y="3739"/>
              <a:ext cx="987" cy="329"/>
            </a:xfrm>
            <a:prstGeom prst="line">
              <a:avLst/>
            </a:prstGeom>
            <a:ln w="28575" cmpd="sng">
              <a:noFill/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/>
        </p:nvGrpSpPr>
        <p:grpSpPr>
          <a:xfrm rot="5400000">
            <a:off x="3806825" y="4119245"/>
            <a:ext cx="1258570" cy="426085"/>
            <a:chOff x="1863" y="3396"/>
            <a:chExt cx="1982" cy="671"/>
          </a:xfrm>
        </p:grpSpPr>
        <p:cxnSp>
          <p:nvCxnSpPr>
            <p:cNvPr id="63" name="直接连接符 62"/>
            <p:cNvCxnSpPr/>
            <p:nvPr/>
          </p:nvCxnSpPr>
          <p:spPr>
            <a:xfrm flipH="1">
              <a:off x="2859" y="3396"/>
              <a:ext cx="987" cy="329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 flipH="1">
              <a:off x="1863" y="3739"/>
              <a:ext cx="987" cy="329"/>
            </a:xfrm>
            <a:prstGeom prst="line">
              <a:avLst/>
            </a:prstGeom>
            <a:ln w="28575" cmpd="sng">
              <a:noFill/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组合 93"/>
          <p:cNvGrpSpPr/>
          <p:nvPr/>
        </p:nvGrpSpPr>
        <p:grpSpPr>
          <a:xfrm rot="5400000">
            <a:off x="6546850" y="4149725"/>
            <a:ext cx="1258570" cy="426085"/>
            <a:chOff x="1863" y="3396"/>
            <a:chExt cx="1982" cy="671"/>
          </a:xfrm>
        </p:grpSpPr>
        <p:cxnSp>
          <p:nvCxnSpPr>
            <p:cNvPr id="95" name="直接连接符 94"/>
            <p:cNvCxnSpPr/>
            <p:nvPr/>
          </p:nvCxnSpPr>
          <p:spPr>
            <a:xfrm flipH="1">
              <a:off x="2859" y="3396"/>
              <a:ext cx="987" cy="329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 flipH="1">
              <a:off x="1863" y="3739"/>
              <a:ext cx="987" cy="329"/>
            </a:xfrm>
            <a:prstGeom prst="line">
              <a:avLst/>
            </a:prstGeom>
            <a:ln w="28575" cmpd="sng">
              <a:noFill/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组合 122"/>
          <p:cNvGrpSpPr/>
          <p:nvPr/>
        </p:nvGrpSpPr>
        <p:grpSpPr>
          <a:xfrm>
            <a:off x="3374390" y="4892040"/>
            <a:ext cx="8522335" cy="1628775"/>
            <a:chOff x="5314" y="7704"/>
            <a:chExt cx="13421" cy="2565"/>
          </a:xfrm>
        </p:grpSpPr>
        <p:grpSp>
          <p:nvGrpSpPr>
            <p:cNvPr id="91" name="组合 90"/>
            <p:cNvGrpSpPr/>
            <p:nvPr/>
          </p:nvGrpSpPr>
          <p:grpSpPr>
            <a:xfrm>
              <a:off x="17763" y="9871"/>
              <a:ext cx="972" cy="398"/>
              <a:chOff x="16539" y="9555"/>
              <a:chExt cx="972" cy="398"/>
            </a:xfrm>
          </p:grpSpPr>
          <p:cxnSp>
            <p:nvCxnSpPr>
              <p:cNvPr id="58" name="直接连接符 57"/>
              <p:cNvCxnSpPr/>
              <p:nvPr/>
            </p:nvCxnSpPr>
            <p:spPr>
              <a:xfrm flipH="1">
                <a:off x="16539" y="9555"/>
                <a:ext cx="973" cy="16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 flipH="1">
                <a:off x="16722" y="9779"/>
                <a:ext cx="580" cy="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 flipH="1" flipV="1">
                <a:off x="16795" y="9939"/>
                <a:ext cx="406" cy="15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9" name="直接连接符 108"/>
            <p:cNvCxnSpPr/>
            <p:nvPr/>
          </p:nvCxnSpPr>
          <p:spPr>
            <a:xfrm flipV="1">
              <a:off x="5314" y="7704"/>
              <a:ext cx="38" cy="160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接连接符 2"/>
            <p:cNvCxnSpPr/>
            <p:nvPr/>
          </p:nvCxnSpPr>
          <p:spPr>
            <a:xfrm flipV="1">
              <a:off x="6979" y="7704"/>
              <a:ext cx="38" cy="160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 flipV="1">
              <a:off x="18237" y="8165"/>
              <a:ext cx="25" cy="1699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 flipV="1">
              <a:off x="11294" y="7710"/>
              <a:ext cx="38" cy="160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 flipV="1">
              <a:off x="5314" y="9297"/>
              <a:ext cx="12937" cy="13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组合 121"/>
          <p:cNvGrpSpPr/>
          <p:nvPr/>
        </p:nvGrpSpPr>
        <p:grpSpPr>
          <a:xfrm>
            <a:off x="4034155" y="2066925"/>
            <a:ext cx="7564755" cy="2435860"/>
            <a:chOff x="6353" y="3255"/>
            <a:chExt cx="11913" cy="3836"/>
          </a:xfrm>
        </p:grpSpPr>
        <p:cxnSp>
          <p:nvCxnSpPr>
            <p:cNvPr id="16" name="直接连接符 15"/>
            <p:cNvCxnSpPr/>
            <p:nvPr/>
          </p:nvCxnSpPr>
          <p:spPr>
            <a:xfrm flipH="1" flipV="1">
              <a:off x="18244" y="5713"/>
              <a:ext cx="22" cy="1378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 flipV="1">
              <a:off x="9610" y="5691"/>
              <a:ext cx="8657" cy="4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 flipV="1">
              <a:off x="6353" y="3255"/>
              <a:ext cx="4" cy="2443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矩形 98"/>
            <p:cNvSpPr/>
            <p:nvPr/>
          </p:nvSpPr>
          <p:spPr>
            <a:xfrm>
              <a:off x="7539" y="5434"/>
              <a:ext cx="2135" cy="554"/>
            </a:xfrm>
            <a:prstGeom prst="rect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00" name="直接连接符 99"/>
            <p:cNvCxnSpPr/>
            <p:nvPr/>
          </p:nvCxnSpPr>
          <p:spPr>
            <a:xfrm flipH="1" flipV="1">
              <a:off x="6361" y="5701"/>
              <a:ext cx="1178" cy="2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组合 105"/>
          <p:cNvGrpSpPr/>
          <p:nvPr/>
        </p:nvGrpSpPr>
        <p:grpSpPr>
          <a:xfrm rot="5400000">
            <a:off x="7085330" y="1305560"/>
            <a:ext cx="1258570" cy="426085"/>
            <a:chOff x="1863" y="3396"/>
            <a:chExt cx="1982" cy="671"/>
          </a:xfrm>
        </p:grpSpPr>
        <p:cxnSp>
          <p:nvCxnSpPr>
            <p:cNvPr id="107" name="直接连接符 106"/>
            <p:cNvCxnSpPr/>
            <p:nvPr/>
          </p:nvCxnSpPr>
          <p:spPr>
            <a:xfrm flipH="1">
              <a:off x="2859" y="3396"/>
              <a:ext cx="987" cy="329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/>
            <p:cNvCxnSpPr/>
            <p:nvPr/>
          </p:nvCxnSpPr>
          <p:spPr>
            <a:xfrm flipH="1">
              <a:off x="1863" y="3739"/>
              <a:ext cx="987" cy="329"/>
            </a:xfrm>
            <a:prstGeom prst="line">
              <a:avLst/>
            </a:prstGeom>
            <a:ln w="28575" cmpd="sng">
              <a:noFill/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0" name="直接连接符 109"/>
          <p:cNvCxnSpPr/>
          <p:nvPr/>
        </p:nvCxnSpPr>
        <p:spPr>
          <a:xfrm flipV="1">
            <a:off x="7719060" y="2087880"/>
            <a:ext cx="0" cy="1551305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0" name="组合 119"/>
          <p:cNvGrpSpPr/>
          <p:nvPr/>
        </p:nvGrpSpPr>
        <p:grpSpPr>
          <a:xfrm>
            <a:off x="3122930" y="462915"/>
            <a:ext cx="8345170" cy="3872865"/>
            <a:chOff x="4918" y="729"/>
            <a:chExt cx="13142" cy="6099"/>
          </a:xfrm>
        </p:grpSpPr>
        <p:grpSp>
          <p:nvGrpSpPr>
            <p:cNvPr id="30" name="组合 29"/>
            <p:cNvGrpSpPr/>
            <p:nvPr/>
          </p:nvGrpSpPr>
          <p:grpSpPr>
            <a:xfrm rot="0">
              <a:off x="4918" y="2531"/>
              <a:ext cx="829" cy="1064"/>
              <a:chOff x="14059" y="1812"/>
              <a:chExt cx="829" cy="1064"/>
            </a:xfrm>
          </p:grpSpPr>
          <p:sp>
            <p:nvSpPr>
              <p:cNvPr id="32" name="弧形 31"/>
              <p:cNvSpPr/>
              <p:nvPr/>
            </p:nvSpPr>
            <p:spPr>
              <a:xfrm>
                <a:off x="14059" y="1812"/>
                <a:ext cx="829" cy="266"/>
              </a:xfrm>
              <a:prstGeom prst="arc">
                <a:avLst>
                  <a:gd name="adj1" fmla="val 16200000"/>
                  <a:gd name="adj2" fmla="val 5176957"/>
                </a:avLst>
              </a:prstGeom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3" name="弧形 32"/>
              <p:cNvSpPr/>
              <p:nvPr/>
            </p:nvSpPr>
            <p:spPr>
              <a:xfrm>
                <a:off x="14059" y="2070"/>
                <a:ext cx="829" cy="266"/>
              </a:xfrm>
              <a:prstGeom prst="arc">
                <a:avLst>
                  <a:gd name="adj1" fmla="val 16200000"/>
                  <a:gd name="adj2" fmla="val 5176957"/>
                </a:avLst>
              </a:prstGeom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4" name="弧形 33"/>
              <p:cNvSpPr/>
              <p:nvPr/>
            </p:nvSpPr>
            <p:spPr>
              <a:xfrm>
                <a:off x="14059" y="2339"/>
                <a:ext cx="829" cy="266"/>
              </a:xfrm>
              <a:prstGeom prst="arc">
                <a:avLst>
                  <a:gd name="adj1" fmla="val 16200000"/>
                  <a:gd name="adj2" fmla="val 5176957"/>
                </a:avLst>
              </a:prstGeom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5" name="弧形 34"/>
              <p:cNvSpPr/>
              <p:nvPr/>
            </p:nvSpPr>
            <p:spPr>
              <a:xfrm>
                <a:off x="14059" y="2610"/>
                <a:ext cx="829" cy="266"/>
              </a:xfrm>
              <a:prstGeom prst="arc">
                <a:avLst>
                  <a:gd name="adj1" fmla="val 16200000"/>
                  <a:gd name="adj2" fmla="val 5176957"/>
                </a:avLst>
              </a:prstGeom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cxnSp>
          <p:nvCxnSpPr>
            <p:cNvPr id="4" name="直接连接符 3"/>
            <p:cNvCxnSpPr/>
            <p:nvPr/>
          </p:nvCxnSpPr>
          <p:spPr>
            <a:xfrm flipH="1" flipV="1">
              <a:off x="11284" y="3627"/>
              <a:ext cx="19" cy="3192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 flipH="1" flipV="1">
              <a:off x="5352" y="3636"/>
              <a:ext cx="0" cy="3192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1" name="组合 100"/>
            <p:cNvGrpSpPr/>
            <p:nvPr/>
          </p:nvGrpSpPr>
          <p:grpSpPr>
            <a:xfrm rot="0">
              <a:off x="10834" y="2531"/>
              <a:ext cx="829" cy="1064"/>
              <a:chOff x="14059" y="1812"/>
              <a:chExt cx="829" cy="1064"/>
            </a:xfrm>
          </p:grpSpPr>
          <p:sp>
            <p:nvSpPr>
              <p:cNvPr id="102" name="弧形 101"/>
              <p:cNvSpPr/>
              <p:nvPr/>
            </p:nvSpPr>
            <p:spPr>
              <a:xfrm>
                <a:off x="14059" y="1812"/>
                <a:ext cx="829" cy="266"/>
              </a:xfrm>
              <a:prstGeom prst="arc">
                <a:avLst>
                  <a:gd name="adj1" fmla="val 16200000"/>
                  <a:gd name="adj2" fmla="val 5176957"/>
                </a:avLst>
              </a:prstGeom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03" name="弧形 102"/>
              <p:cNvSpPr/>
              <p:nvPr/>
            </p:nvSpPr>
            <p:spPr>
              <a:xfrm>
                <a:off x="14059" y="2070"/>
                <a:ext cx="829" cy="266"/>
              </a:xfrm>
              <a:prstGeom prst="arc">
                <a:avLst>
                  <a:gd name="adj1" fmla="val 16200000"/>
                  <a:gd name="adj2" fmla="val 5176957"/>
                </a:avLst>
              </a:prstGeom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04" name="弧形 103"/>
              <p:cNvSpPr/>
              <p:nvPr/>
            </p:nvSpPr>
            <p:spPr>
              <a:xfrm>
                <a:off x="14059" y="2339"/>
                <a:ext cx="829" cy="266"/>
              </a:xfrm>
              <a:prstGeom prst="arc">
                <a:avLst>
                  <a:gd name="adj1" fmla="val 16200000"/>
                  <a:gd name="adj2" fmla="val 5176957"/>
                </a:avLst>
              </a:prstGeom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05" name="弧形 104"/>
              <p:cNvSpPr/>
              <p:nvPr/>
            </p:nvSpPr>
            <p:spPr>
              <a:xfrm>
                <a:off x="14059" y="2610"/>
                <a:ext cx="829" cy="266"/>
              </a:xfrm>
              <a:prstGeom prst="arc">
                <a:avLst>
                  <a:gd name="adj1" fmla="val 16200000"/>
                  <a:gd name="adj2" fmla="val 5176957"/>
                </a:avLst>
              </a:prstGeom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cxnSp>
          <p:nvCxnSpPr>
            <p:cNvPr id="111" name="直接连接符 110"/>
            <p:cNvCxnSpPr/>
            <p:nvPr/>
          </p:nvCxnSpPr>
          <p:spPr>
            <a:xfrm flipH="1" flipV="1">
              <a:off x="5314" y="734"/>
              <a:ext cx="12746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/>
          </p:nvCxnSpPr>
          <p:spPr>
            <a:xfrm flipV="1">
              <a:off x="5303" y="739"/>
              <a:ext cx="0" cy="1792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/>
          </p:nvCxnSpPr>
          <p:spPr>
            <a:xfrm flipV="1">
              <a:off x="6369" y="744"/>
              <a:ext cx="0" cy="158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/>
            <p:cNvCxnSpPr/>
            <p:nvPr/>
          </p:nvCxnSpPr>
          <p:spPr>
            <a:xfrm flipV="1">
              <a:off x="11275" y="744"/>
              <a:ext cx="0" cy="1749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/>
            <p:cNvCxnSpPr/>
            <p:nvPr/>
          </p:nvCxnSpPr>
          <p:spPr>
            <a:xfrm flipV="1">
              <a:off x="12159" y="729"/>
              <a:ext cx="0" cy="1584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组合 120"/>
          <p:cNvGrpSpPr/>
          <p:nvPr/>
        </p:nvGrpSpPr>
        <p:grpSpPr>
          <a:xfrm>
            <a:off x="4429125" y="2778760"/>
            <a:ext cx="3291205" cy="1550670"/>
            <a:chOff x="6975" y="4376"/>
            <a:chExt cx="5183" cy="2442"/>
          </a:xfrm>
        </p:grpSpPr>
        <p:cxnSp>
          <p:nvCxnSpPr>
            <p:cNvPr id="116" name="直接连接符 115"/>
            <p:cNvCxnSpPr/>
            <p:nvPr/>
          </p:nvCxnSpPr>
          <p:spPr>
            <a:xfrm flipV="1">
              <a:off x="6975" y="4376"/>
              <a:ext cx="4" cy="2443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/>
            <p:cNvCxnSpPr/>
            <p:nvPr/>
          </p:nvCxnSpPr>
          <p:spPr>
            <a:xfrm flipH="1" flipV="1">
              <a:off x="6975" y="4376"/>
              <a:ext cx="4315" cy="19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  <a:headEnd type="oval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/>
            <p:cNvCxnSpPr/>
            <p:nvPr/>
          </p:nvCxnSpPr>
          <p:spPr>
            <a:xfrm flipH="1" flipV="1">
              <a:off x="11284" y="4402"/>
              <a:ext cx="875" cy="8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  <a:headEnd type="oval"/>
              <a:tailEnd type="oval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文本框 118"/>
          <p:cNvSpPr txBox="1"/>
          <p:nvPr/>
        </p:nvSpPr>
        <p:spPr>
          <a:xfrm>
            <a:off x="10999470" y="584835"/>
            <a:ext cx="468630" cy="368300"/>
          </a:xfrm>
          <a:prstGeom prst="rect">
            <a:avLst/>
          </a:prstGeom>
          <a:noFill/>
          <a:ln w="28575" cmpd="sng">
            <a:noFill/>
            <a:prstDash val="solid"/>
          </a:ln>
        </p:spPr>
        <p:txBody>
          <a:bodyPr wrap="non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+B</a:t>
            </a:r>
            <a:endParaRPr lang="en-US" altLang="zh-CN">
              <a:solidFill>
                <a:srgbClr val="FF0000"/>
              </a:solidFill>
            </a:endParaRPr>
          </a:p>
        </p:txBody>
      </p:sp>
      <p:grpSp>
        <p:nvGrpSpPr>
          <p:cNvPr id="194" name="组合 193"/>
          <p:cNvGrpSpPr/>
          <p:nvPr/>
        </p:nvGrpSpPr>
        <p:grpSpPr>
          <a:xfrm rot="5400000">
            <a:off x="3420110" y="1270635"/>
            <a:ext cx="1258570" cy="426085"/>
            <a:chOff x="1863" y="3396"/>
            <a:chExt cx="1982" cy="671"/>
          </a:xfrm>
        </p:grpSpPr>
        <p:cxnSp>
          <p:nvCxnSpPr>
            <p:cNvPr id="195" name="直接连接符 194"/>
            <p:cNvCxnSpPr/>
            <p:nvPr/>
          </p:nvCxnSpPr>
          <p:spPr>
            <a:xfrm flipH="1">
              <a:off x="2859" y="3396"/>
              <a:ext cx="987" cy="329"/>
            </a:xfrm>
            <a:prstGeom prst="line">
              <a:avLst/>
            </a:prstGeom>
            <a:ln w="34925">
              <a:solidFill>
                <a:schemeClr val="accent5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96" name="直接连接符 195"/>
            <p:cNvCxnSpPr/>
            <p:nvPr/>
          </p:nvCxnSpPr>
          <p:spPr>
            <a:xfrm flipH="1">
              <a:off x="1863" y="3739"/>
              <a:ext cx="987" cy="329"/>
            </a:xfrm>
            <a:prstGeom prst="line">
              <a:avLst/>
            </a:prstGeom>
            <a:ln w="34925">
              <a:noFill/>
              <a:headEnd type="oval" w="med" len="med"/>
              <a:tailEnd type="oval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97" name="组合 196"/>
          <p:cNvGrpSpPr/>
          <p:nvPr/>
        </p:nvGrpSpPr>
        <p:grpSpPr>
          <a:xfrm rot="5400000">
            <a:off x="7085965" y="1301750"/>
            <a:ext cx="1258570" cy="426085"/>
            <a:chOff x="1863" y="3396"/>
            <a:chExt cx="1982" cy="671"/>
          </a:xfrm>
        </p:grpSpPr>
        <p:cxnSp>
          <p:nvCxnSpPr>
            <p:cNvPr id="198" name="直接连接符 197"/>
            <p:cNvCxnSpPr/>
            <p:nvPr/>
          </p:nvCxnSpPr>
          <p:spPr>
            <a:xfrm flipH="1">
              <a:off x="2859" y="3396"/>
              <a:ext cx="987" cy="329"/>
            </a:xfrm>
            <a:prstGeom prst="line">
              <a:avLst/>
            </a:prstGeom>
            <a:ln w="34925">
              <a:solidFill>
                <a:schemeClr val="accent5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99" name="直接连接符 198"/>
            <p:cNvCxnSpPr/>
            <p:nvPr/>
          </p:nvCxnSpPr>
          <p:spPr>
            <a:xfrm flipH="1">
              <a:off x="1863" y="3739"/>
              <a:ext cx="987" cy="329"/>
            </a:xfrm>
            <a:prstGeom prst="line">
              <a:avLst/>
            </a:prstGeom>
            <a:ln w="34925">
              <a:noFill/>
              <a:headEnd type="oval" w="med" len="med"/>
              <a:tailEnd type="oval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00" name="组合 199"/>
          <p:cNvGrpSpPr/>
          <p:nvPr/>
        </p:nvGrpSpPr>
        <p:grpSpPr>
          <a:xfrm>
            <a:off x="3115945" y="462915"/>
            <a:ext cx="8345170" cy="3869690"/>
            <a:chOff x="4918" y="734"/>
            <a:chExt cx="13142" cy="6094"/>
          </a:xfrm>
        </p:grpSpPr>
        <p:grpSp>
          <p:nvGrpSpPr>
            <p:cNvPr id="201" name="组合 200"/>
            <p:cNvGrpSpPr/>
            <p:nvPr/>
          </p:nvGrpSpPr>
          <p:grpSpPr>
            <a:xfrm rot="0">
              <a:off x="4918" y="2531"/>
              <a:ext cx="829" cy="1064"/>
              <a:chOff x="14059" y="1812"/>
              <a:chExt cx="829" cy="1064"/>
            </a:xfrm>
          </p:grpSpPr>
          <p:sp>
            <p:nvSpPr>
              <p:cNvPr id="202" name="弧形 201"/>
              <p:cNvSpPr/>
              <p:nvPr/>
            </p:nvSpPr>
            <p:spPr>
              <a:xfrm>
                <a:off x="14059" y="1812"/>
                <a:ext cx="829" cy="266"/>
              </a:xfrm>
              <a:prstGeom prst="arc">
                <a:avLst>
                  <a:gd name="adj1" fmla="val 16200000"/>
                  <a:gd name="adj2" fmla="val 5176957"/>
                </a:avLst>
              </a:prstGeom>
              <a:ln w="3492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03" name="弧形 202"/>
              <p:cNvSpPr/>
              <p:nvPr/>
            </p:nvSpPr>
            <p:spPr>
              <a:xfrm>
                <a:off x="14059" y="2070"/>
                <a:ext cx="829" cy="266"/>
              </a:xfrm>
              <a:prstGeom prst="arc">
                <a:avLst>
                  <a:gd name="adj1" fmla="val 16200000"/>
                  <a:gd name="adj2" fmla="val 5176957"/>
                </a:avLst>
              </a:prstGeom>
              <a:ln w="3492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04" name="弧形 203"/>
              <p:cNvSpPr/>
              <p:nvPr/>
            </p:nvSpPr>
            <p:spPr>
              <a:xfrm>
                <a:off x="14059" y="2339"/>
                <a:ext cx="829" cy="266"/>
              </a:xfrm>
              <a:prstGeom prst="arc">
                <a:avLst>
                  <a:gd name="adj1" fmla="val 16200000"/>
                  <a:gd name="adj2" fmla="val 5176957"/>
                </a:avLst>
              </a:prstGeom>
              <a:ln w="3492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05" name="弧形 204"/>
              <p:cNvSpPr/>
              <p:nvPr/>
            </p:nvSpPr>
            <p:spPr>
              <a:xfrm>
                <a:off x="14059" y="2610"/>
                <a:ext cx="829" cy="266"/>
              </a:xfrm>
              <a:prstGeom prst="arc">
                <a:avLst>
                  <a:gd name="adj1" fmla="val 16200000"/>
                  <a:gd name="adj2" fmla="val 5176957"/>
                </a:avLst>
              </a:prstGeom>
              <a:ln w="3492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cxnSp>
          <p:nvCxnSpPr>
            <p:cNvPr id="206" name="直接连接符 205"/>
            <p:cNvCxnSpPr/>
            <p:nvPr/>
          </p:nvCxnSpPr>
          <p:spPr>
            <a:xfrm flipH="1" flipV="1">
              <a:off x="11284" y="3627"/>
              <a:ext cx="0" cy="3192"/>
            </a:xfrm>
            <a:prstGeom prst="line">
              <a:avLst/>
            </a:prstGeom>
            <a:ln w="34925">
              <a:solidFill>
                <a:schemeClr val="accent5">
                  <a:lumMod val="75000"/>
                </a:schemeClr>
              </a:solidFill>
              <a:headEnd type="none" w="med" len="med"/>
              <a:tailEnd type="oval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/>
            <p:nvPr/>
          </p:nvCxnSpPr>
          <p:spPr>
            <a:xfrm flipH="1" flipV="1">
              <a:off x="5352" y="3636"/>
              <a:ext cx="19" cy="3192"/>
            </a:xfrm>
            <a:prstGeom prst="line">
              <a:avLst/>
            </a:prstGeom>
            <a:ln w="34925">
              <a:solidFill>
                <a:schemeClr val="accent5">
                  <a:lumMod val="75000"/>
                </a:schemeClr>
              </a:solidFill>
              <a:headEnd type="none" w="med" len="med"/>
              <a:tailEnd type="oval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208" name="组合 207"/>
            <p:cNvGrpSpPr/>
            <p:nvPr/>
          </p:nvGrpSpPr>
          <p:grpSpPr>
            <a:xfrm rot="0">
              <a:off x="10834" y="2531"/>
              <a:ext cx="829" cy="1064"/>
              <a:chOff x="14059" y="1812"/>
              <a:chExt cx="829" cy="1064"/>
            </a:xfrm>
          </p:grpSpPr>
          <p:sp>
            <p:nvSpPr>
              <p:cNvPr id="209" name="弧形 208"/>
              <p:cNvSpPr/>
              <p:nvPr/>
            </p:nvSpPr>
            <p:spPr>
              <a:xfrm>
                <a:off x="14059" y="1812"/>
                <a:ext cx="829" cy="266"/>
              </a:xfrm>
              <a:prstGeom prst="arc">
                <a:avLst>
                  <a:gd name="adj1" fmla="val 16200000"/>
                  <a:gd name="adj2" fmla="val 5176957"/>
                </a:avLst>
              </a:prstGeom>
              <a:ln w="3492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10" name="弧形 209"/>
              <p:cNvSpPr/>
              <p:nvPr/>
            </p:nvSpPr>
            <p:spPr>
              <a:xfrm>
                <a:off x="14059" y="2070"/>
                <a:ext cx="829" cy="266"/>
              </a:xfrm>
              <a:prstGeom prst="arc">
                <a:avLst>
                  <a:gd name="adj1" fmla="val 16200000"/>
                  <a:gd name="adj2" fmla="val 5176957"/>
                </a:avLst>
              </a:prstGeom>
              <a:ln w="3492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11" name="弧形 210"/>
              <p:cNvSpPr/>
              <p:nvPr/>
            </p:nvSpPr>
            <p:spPr>
              <a:xfrm>
                <a:off x="14059" y="2339"/>
                <a:ext cx="829" cy="266"/>
              </a:xfrm>
              <a:prstGeom prst="arc">
                <a:avLst>
                  <a:gd name="adj1" fmla="val 16200000"/>
                  <a:gd name="adj2" fmla="val 5176957"/>
                </a:avLst>
              </a:prstGeom>
              <a:ln w="3492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12" name="弧形 211"/>
              <p:cNvSpPr/>
              <p:nvPr/>
            </p:nvSpPr>
            <p:spPr>
              <a:xfrm>
                <a:off x="14059" y="2610"/>
                <a:ext cx="829" cy="266"/>
              </a:xfrm>
              <a:prstGeom prst="arc">
                <a:avLst>
                  <a:gd name="adj1" fmla="val 16200000"/>
                  <a:gd name="adj2" fmla="val 5176957"/>
                </a:avLst>
              </a:prstGeom>
              <a:ln w="3492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cxnSp>
          <p:nvCxnSpPr>
            <p:cNvPr id="213" name="直接连接符 212"/>
            <p:cNvCxnSpPr/>
            <p:nvPr/>
          </p:nvCxnSpPr>
          <p:spPr>
            <a:xfrm flipH="1" flipV="1">
              <a:off x="5314" y="734"/>
              <a:ext cx="12746" cy="0"/>
            </a:xfrm>
            <a:prstGeom prst="line">
              <a:avLst/>
            </a:prstGeom>
            <a:ln w="34925">
              <a:solidFill>
                <a:schemeClr val="accent5">
                  <a:lumMod val="75000"/>
                </a:schemeClr>
              </a:solidFill>
              <a:headEnd type="none" w="med" len="med"/>
              <a:tailEnd type="oval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/>
            <p:nvPr/>
          </p:nvCxnSpPr>
          <p:spPr>
            <a:xfrm flipV="1">
              <a:off x="5333" y="739"/>
              <a:ext cx="0" cy="1792"/>
            </a:xfrm>
            <a:prstGeom prst="line">
              <a:avLst/>
            </a:prstGeom>
            <a:ln w="34925">
              <a:solidFill>
                <a:schemeClr val="accent5">
                  <a:lumMod val="75000"/>
                </a:schemeClr>
              </a:solidFill>
              <a:headEnd type="none" w="med" len="med"/>
              <a:tailEnd type="oval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15" name="直接连接符 214"/>
            <p:cNvCxnSpPr/>
            <p:nvPr/>
          </p:nvCxnSpPr>
          <p:spPr>
            <a:xfrm flipV="1">
              <a:off x="6369" y="774"/>
              <a:ext cx="0" cy="1584"/>
            </a:xfrm>
            <a:prstGeom prst="line">
              <a:avLst/>
            </a:prstGeom>
            <a:ln w="34925">
              <a:solidFill>
                <a:schemeClr val="accent5">
                  <a:lumMod val="75000"/>
                </a:schemeClr>
              </a:solidFill>
              <a:headEnd type="none" w="med" len="med"/>
              <a:tailEnd type="oval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16" name="直接连接符 215"/>
            <p:cNvCxnSpPr/>
            <p:nvPr/>
          </p:nvCxnSpPr>
          <p:spPr>
            <a:xfrm flipV="1">
              <a:off x="11305" y="774"/>
              <a:ext cx="0" cy="1749"/>
            </a:xfrm>
            <a:prstGeom prst="line">
              <a:avLst/>
            </a:prstGeom>
            <a:ln w="34925">
              <a:solidFill>
                <a:schemeClr val="accent5">
                  <a:lumMod val="75000"/>
                </a:schemeClr>
              </a:solidFill>
              <a:headEnd type="none" w="med" len="med"/>
              <a:tailEnd type="oval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17" name="直接连接符 216"/>
            <p:cNvCxnSpPr/>
            <p:nvPr/>
          </p:nvCxnSpPr>
          <p:spPr>
            <a:xfrm flipV="1">
              <a:off x="12159" y="774"/>
              <a:ext cx="0" cy="1584"/>
            </a:xfrm>
            <a:prstGeom prst="line">
              <a:avLst/>
            </a:prstGeom>
            <a:ln w="34925">
              <a:solidFill>
                <a:schemeClr val="accent5">
                  <a:lumMod val="75000"/>
                </a:schemeClr>
              </a:solidFill>
              <a:headEnd type="none" w="med" len="med"/>
              <a:tailEnd type="oval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18" name="组合 217"/>
          <p:cNvGrpSpPr/>
          <p:nvPr/>
        </p:nvGrpSpPr>
        <p:grpSpPr>
          <a:xfrm>
            <a:off x="4425315" y="2773045"/>
            <a:ext cx="3291205" cy="1550670"/>
            <a:chOff x="6975" y="4376"/>
            <a:chExt cx="5183" cy="2442"/>
          </a:xfrm>
        </p:grpSpPr>
        <p:cxnSp>
          <p:nvCxnSpPr>
            <p:cNvPr id="219" name="直接连接符 218"/>
            <p:cNvCxnSpPr/>
            <p:nvPr/>
          </p:nvCxnSpPr>
          <p:spPr>
            <a:xfrm flipV="1">
              <a:off x="6975" y="4376"/>
              <a:ext cx="4" cy="2443"/>
            </a:xfrm>
            <a:prstGeom prst="line">
              <a:avLst/>
            </a:prstGeom>
            <a:ln w="34925">
              <a:solidFill>
                <a:schemeClr val="accent5">
                  <a:lumMod val="75000"/>
                </a:schemeClr>
              </a:solidFill>
              <a:headEnd type="none" w="med" len="med"/>
              <a:tailEnd type="oval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20" name="直接连接符 219"/>
            <p:cNvCxnSpPr/>
            <p:nvPr/>
          </p:nvCxnSpPr>
          <p:spPr>
            <a:xfrm flipH="1" flipV="1">
              <a:off x="6975" y="4376"/>
              <a:ext cx="4315" cy="19"/>
            </a:xfrm>
            <a:prstGeom prst="line">
              <a:avLst/>
            </a:prstGeom>
            <a:ln w="34925">
              <a:solidFill>
                <a:schemeClr val="accent5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21" name="直接连接符 220"/>
            <p:cNvCxnSpPr/>
            <p:nvPr/>
          </p:nvCxnSpPr>
          <p:spPr>
            <a:xfrm flipH="1" flipV="1">
              <a:off x="11284" y="4402"/>
              <a:ext cx="875" cy="8"/>
            </a:xfrm>
            <a:prstGeom prst="line">
              <a:avLst/>
            </a:prstGeom>
            <a:ln w="34925">
              <a:solidFill>
                <a:schemeClr val="accent5">
                  <a:lumMod val="75000"/>
                </a:schemeClr>
              </a:solidFill>
              <a:headEnd type="oval" w="med" len="med"/>
              <a:tailEnd type="oval" w="sm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25" name="组合 224"/>
          <p:cNvGrpSpPr/>
          <p:nvPr/>
        </p:nvGrpSpPr>
        <p:grpSpPr>
          <a:xfrm rot="5400000">
            <a:off x="3806825" y="4119245"/>
            <a:ext cx="1258570" cy="426085"/>
            <a:chOff x="1863" y="3396"/>
            <a:chExt cx="1982" cy="671"/>
          </a:xfrm>
        </p:grpSpPr>
        <p:cxnSp>
          <p:nvCxnSpPr>
            <p:cNvPr id="226" name="直接连接符 225"/>
            <p:cNvCxnSpPr/>
            <p:nvPr/>
          </p:nvCxnSpPr>
          <p:spPr>
            <a:xfrm flipH="1">
              <a:off x="2859" y="3396"/>
              <a:ext cx="987" cy="329"/>
            </a:xfrm>
            <a:prstGeom prst="line">
              <a:avLst/>
            </a:prstGeom>
            <a:ln w="41275">
              <a:solidFill>
                <a:schemeClr val="accent5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27" name="直接连接符 226"/>
            <p:cNvCxnSpPr/>
            <p:nvPr/>
          </p:nvCxnSpPr>
          <p:spPr>
            <a:xfrm flipH="1">
              <a:off x="1863" y="3739"/>
              <a:ext cx="987" cy="329"/>
            </a:xfrm>
            <a:prstGeom prst="line">
              <a:avLst/>
            </a:prstGeom>
            <a:ln w="41275">
              <a:noFill/>
              <a:headEnd type="oval" w="med" len="med"/>
              <a:tailEnd type="oval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28" name="组合 227"/>
          <p:cNvGrpSpPr/>
          <p:nvPr/>
        </p:nvGrpSpPr>
        <p:grpSpPr>
          <a:xfrm rot="5400000">
            <a:off x="6544945" y="4149725"/>
            <a:ext cx="1258570" cy="426085"/>
            <a:chOff x="1863" y="3396"/>
            <a:chExt cx="1982" cy="671"/>
          </a:xfrm>
        </p:grpSpPr>
        <p:cxnSp>
          <p:nvCxnSpPr>
            <p:cNvPr id="229" name="直接连接符 228"/>
            <p:cNvCxnSpPr/>
            <p:nvPr/>
          </p:nvCxnSpPr>
          <p:spPr>
            <a:xfrm flipH="1">
              <a:off x="2859" y="3396"/>
              <a:ext cx="987" cy="329"/>
            </a:xfrm>
            <a:prstGeom prst="line">
              <a:avLst/>
            </a:prstGeom>
            <a:ln w="41275">
              <a:solidFill>
                <a:schemeClr val="accent5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30" name="直接连接符 229"/>
            <p:cNvCxnSpPr/>
            <p:nvPr/>
          </p:nvCxnSpPr>
          <p:spPr>
            <a:xfrm flipH="1">
              <a:off x="1863" y="3739"/>
              <a:ext cx="987" cy="329"/>
            </a:xfrm>
            <a:prstGeom prst="line">
              <a:avLst/>
            </a:prstGeom>
            <a:ln w="41275">
              <a:noFill/>
              <a:headEnd type="oval" w="med" len="med"/>
              <a:tailEnd type="oval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31" name="组合 230"/>
          <p:cNvGrpSpPr/>
          <p:nvPr/>
        </p:nvGrpSpPr>
        <p:grpSpPr>
          <a:xfrm rot="5400000">
            <a:off x="2765425" y="4121150"/>
            <a:ext cx="1258570" cy="426085"/>
            <a:chOff x="1863" y="3396"/>
            <a:chExt cx="1982" cy="671"/>
          </a:xfrm>
        </p:grpSpPr>
        <p:cxnSp>
          <p:nvCxnSpPr>
            <p:cNvPr id="232" name="直接连接符 231"/>
            <p:cNvCxnSpPr/>
            <p:nvPr/>
          </p:nvCxnSpPr>
          <p:spPr>
            <a:xfrm flipH="1">
              <a:off x="2859" y="3396"/>
              <a:ext cx="987" cy="329"/>
            </a:xfrm>
            <a:prstGeom prst="line">
              <a:avLst/>
            </a:prstGeom>
            <a:ln w="41275">
              <a:solidFill>
                <a:schemeClr val="accent5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33" name="直接连接符 232"/>
            <p:cNvCxnSpPr/>
            <p:nvPr/>
          </p:nvCxnSpPr>
          <p:spPr>
            <a:xfrm flipH="1">
              <a:off x="1863" y="3739"/>
              <a:ext cx="987" cy="329"/>
            </a:xfrm>
            <a:prstGeom prst="line">
              <a:avLst/>
            </a:prstGeom>
            <a:ln w="41275">
              <a:noFill/>
              <a:headEnd type="oval" w="med" len="med"/>
              <a:tailEnd type="oval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34" name="组合 233"/>
          <p:cNvGrpSpPr/>
          <p:nvPr/>
        </p:nvGrpSpPr>
        <p:grpSpPr>
          <a:xfrm>
            <a:off x="4034155" y="2066925"/>
            <a:ext cx="7564755" cy="2435860"/>
            <a:chOff x="6353" y="3255"/>
            <a:chExt cx="11913" cy="3836"/>
          </a:xfrm>
        </p:grpSpPr>
        <p:cxnSp>
          <p:nvCxnSpPr>
            <p:cNvPr id="235" name="直接连接符 234"/>
            <p:cNvCxnSpPr/>
            <p:nvPr/>
          </p:nvCxnSpPr>
          <p:spPr>
            <a:xfrm flipH="1" flipV="1">
              <a:off x="18244" y="5713"/>
              <a:ext cx="22" cy="1378"/>
            </a:xfrm>
            <a:prstGeom prst="line">
              <a:avLst/>
            </a:prstGeom>
            <a:ln w="28575" cmpd="sng">
              <a:solidFill>
                <a:schemeClr val="accent5">
                  <a:lumMod val="75000"/>
                </a:schemeClr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直接连接符 235"/>
            <p:cNvCxnSpPr/>
            <p:nvPr/>
          </p:nvCxnSpPr>
          <p:spPr>
            <a:xfrm flipH="1" flipV="1">
              <a:off x="9610" y="5691"/>
              <a:ext cx="8657" cy="40"/>
            </a:xfrm>
            <a:prstGeom prst="line">
              <a:avLst/>
            </a:prstGeom>
            <a:ln w="28575" cmpd="sng">
              <a:solidFill>
                <a:schemeClr val="accent5">
                  <a:lumMod val="75000"/>
                </a:schemeClr>
              </a:solidFill>
              <a:prstDash val="solid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直接连接符 236"/>
            <p:cNvCxnSpPr/>
            <p:nvPr/>
          </p:nvCxnSpPr>
          <p:spPr>
            <a:xfrm flipV="1">
              <a:off x="6353" y="3255"/>
              <a:ext cx="4" cy="2443"/>
            </a:xfrm>
            <a:prstGeom prst="line">
              <a:avLst/>
            </a:prstGeom>
            <a:ln w="28575" cmpd="sng">
              <a:solidFill>
                <a:schemeClr val="accent5">
                  <a:lumMod val="75000"/>
                </a:schemeClr>
              </a:solidFill>
              <a:prstDash val="solid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8" name="矩形 237"/>
            <p:cNvSpPr/>
            <p:nvPr/>
          </p:nvSpPr>
          <p:spPr>
            <a:xfrm>
              <a:off x="7539" y="5434"/>
              <a:ext cx="2135" cy="554"/>
            </a:xfrm>
            <a:prstGeom prst="rect">
              <a:avLst/>
            </a:prstGeom>
            <a:ln w="28575" cmpd="sng">
              <a:solidFill>
                <a:schemeClr val="accent5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239" name="直接连接符 238"/>
            <p:cNvCxnSpPr/>
            <p:nvPr/>
          </p:nvCxnSpPr>
          <p:spPr>
            <a:xfrm flipH="1" flipV="1">
              <a:off x="6361" y="5701"/>
              <a:ext cx="1178" cy="20"/>
            </a:xfrm>
            <a:prstGeom prst="line">
              <a:avLst/>
            </a:prstGeom>
            <a:ln w="28575" cmpd="sng">
              <a:solidFill>
                <a:schemeClr val="accent5">
                  <a:lumMod val="75000"/>
                </a:schemeClr>
              </a:solidFill>
              <a:prstDash val="solid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0" name="文本框 239"/>
          <p:cNvSpPr txBox="1"/>
          <p:nvPr/>
        </p:nvSpPr>
        <p:spPr>
          <a:xfrm>
            <a:off x="556895" y="742950"/>
            <a:ext cx="84582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800"/>
              <a:t>纯继电器控制</a:t>
            </a:r>
            <a:endParaRPr lang="zh-CN" altLang="en-US" sz="4800"/>
          </a:p>
        </p:txBody>
      </p:sp>
      <p:sp>
        <p:nvSpPr>
          <p:cNvPr id="242" name="圆角矩形 241"/>
          <p:cNvSpPr/>
          <p:nvPr/>
        </p:nvSpPr>
        <p:spPr>
          <a:xfrm>
            <a:off x="3008630" y="1202055"/>
            <a:ext cx="1588770" cy="1265555"/>
          </a:xfrm>
          <a:prstGeom prst="roundRect">
            <a:avLst/>
          </a:prstGeom>
          <a:noFill/>
          <a:ln w="28575" cmpd="sng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243" name="圆角矩形 242"/>
          <p:cNvSpPr/>
          <p:nvPr/>
        </p:nvSpPr>
        <p:spPr>
          <a:xfrm>
            <a:off x="6626860" y="1300480"/>
            <a:ext cx="1588770" cy="1265555"/>
          </a:xfrm>
          <a:prstGeom prst="roundRect">
            <a:avLst/>
          </a:prstGeom>
          <a:noFill/>
          <a:ln w="28575" cmpd="sng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4" name="圆角矩形 243"/>
          <p:cNvSpPr/>
          <p:nvPr/>
        </p:nvSpPr>
        <p:spPr>
          <a:xfrm>
            <a:off x="3180715" y="4000500"/>
            <a:ext cx="1588770" cy="1265555"/>
          </a:xfrm>
          <a:prstGeom prst="roundRect">
            <a:avLst/>
          </a:prstGeom>
          <a:noFill/>
          <a:ln w="28575" cmpd="sng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6" name="文本框 245"/>
          <p:cNvSpPr txBox="1"/>
          <p:nvPr/>
        </p:nvSpPr>
        <p:spPr>
          <a:xfrm>
            <a:off x="4649470" y="1036320"/>
            <a:ext cx="34480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低速</a:t>
            </a:r>
            <a:r>
              <a:rPr lang="zh-CN" altLang="en-US"/>
              <a:t>继电器</a:t>
            </a:r>
            <a:endParaRPr lang="zh-CN" altLang="en-US"/>
          </a:p>
        </p:txBody>
      </p:sp>
      <p:sp>
        <p:nvSpPr>
          <p:cNvPr id="247" name="文本框 246"/>
          <p:cNvSpPr txBox="1"/>
          <p:nvPr/>
        </p:nvSpPr>
        <p:spPr>
          <a:xfrm>
            <a:off x="8347075" y="1117600"/>
            <a:ext cx="34480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高速</a:t>
            </a:r>
            <a:r>
              <a:rPr lang="zh-CN" altLang="en-US"/>
              <a:t>继电器</a:t>
            </a:r>
            <a:endParaRPr lang="zh-CN" altLang="en-US"/>
          </a:p>
        </p:txBody>
      </p:sp>
      <p:sp>
        <p:nvSpPr>
          <p:cNvPr id="248" name="文本框 247"/>
          <p:cNvSpPr txBox="1"/>
          <p:nvPr/>
        </p:nvSpPr>
        <p:spPr>
          <a:xfrm>
            <a:off x="4906645" y="3802380"/>
            <a:ext cx="3448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温控</a:t>
            </a:r>
            <a:r>
              <a:rPr lang="zh-CN" altLang="en-US"/>
              <a:t>开关</a:t>
            </a:r>
            <a:endParaRPr lang="zh-CN" altLang="en-US"/>
          </a:p>
        </p:txBody>
      </p:sp>
      <p:sp>
        <p:nvSpPr>
          <p:cNvPr id="250" name="圆角矩形标注 249"/>
          <p:cNvSpPr/>
          <p:nvPr/>
        </p:nvSpPr>
        <p:spPr>
          <a:xfrm>
            <a:off x="1684655" y="4987925"/>
            <a:ext cx="1294130" cy="647700"/>
          </a:xfrm>
          <a:prstGeom prst="wedgeRoundRectCallout">
            <a:avLst>
              <a:gd name="adj1" fmla="val 75417"/>
              <a:gd name="adj2" fmla="val -90392"/>
              <a:gd name="adj3" fmla="val 16667"/>
            </a:avLst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低温触点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1" name="圆角矩形标注 250"/>
          <p:cNvSpPr/>
          <p:nvPr/>
        </p:nvSpPr>
        <p:spPr>
          <a:xfrm>
            <a:off x="4827905" y="5256530"/>
            <a:ext cx="1294130" cy="647700"/>
          </a:xfrm>
          <a:prstGeom prst="wedgeRoundRectCallout">
            <a:avLst>
              <a:gd name="adj1" fmla="val -59519"/>
              <a:gd name="adj2" fmla="val -98039"/>
              <a:gd name="adj3" fmla="val 16667"/>
            </a:avLst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高温触点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2" name="文本框 251"/>
          <p:cNvSpPr txBox="1"/>
          <p:nvPr/>
        </p:nvSpPr>
        <p:spPr>
          <a:xfrm>
            <a:off x="7547610" y="3985895"/>
            <a:ext cx="34480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空调</a:t>
            </a:r>
            <a:r>
              <a:rPr lang="zh-CN" altLang="en-US"/>
              <a:t>压力开关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29" dur="2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60000">
                                      <p:cBhvr>
                                        <p:cTn id="35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45" dur="3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0" name="椭圆 69"/>
          <p:cNvSpPr/>
          <p:nvPr/>
        </p:nvSpPr>
        <p:spPr>
          <a:xfrm>
            <a:off x="11264265" y="4500245"/>
            <a:ext cx="681355" cy="672465"/>
          </a:xfrm>
          <a:prstGeom prst="ellips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 b="1" u="sng"/>
              <a:t>M</a:t>
            </a:r>
            <a:endParaRPr lang="en-US" altLang="zh-CN" sz="3200" b="1" u="sng"/>
          </a:p>
        </p:txBody>
      </p:sp>
      <p:grpSp>
        <p:nvGrpSpPr>
          <p:cNvPr id="123" name="组合 122"/>
          <p:cNvGrpSpPr/>
          <p:nvPr/>
        </p:nvGrpSpPr>
        <p:grpSpPr>
          <a:xfrm>
            <a:off x="3374390" y="4892040"/>
            <a:ext cx="8522335" cy="1628775"/>
            <a:chOff x="5314" y="7704"/>
            <a:chExt cx="13421" cy="2565"/>
          </a:xfrm>
        </p:grpSpPr>
        <p:grpSp>
          <p:nvGrpSpPr>
            <p:cNvPr id="91" name="组合 90"/>
            <p:cNvGrpSpPr/>
            <p:nvPr/>
          </p:nvGrpSpPr>
          <p:grpSpPr>
            <a:xfrm>
              <a:off x="17763" y="9871"/>
              <a:ext cx="972" cy="398"/>
              <a:chOff x="16539" y="9555"/>
              <a:chExt cx="972" cy="398"/>
            </a:xfrm>
          </p:grpSpPr>
          <p:cxnSp>
            <p:nvCxnSpPr>
              <p:cNvPr id="58" name="直接连接符 57"/>
              <p:cNvCxnSpPr/>
              <p:nvPr/>
            </p:nvCxnSpPr>
            <p:spPr>
              <a:xfrm flipH="1">
                <a:off x="16539" y="9555"/>
                <a:ext cx="973" cy="16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 flipH="1">
                <a:off x="16722" y="9779"/>
                <a:ext cx="580" cy="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 flipH="1" flipV="1">
                <a:off x="16795" y="9939"/>
                <a:ext cx="406" cy="15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9" name="直接连接符 108"/>
            <p:cNvCxnSpPr/>
            <p:nvPr/>
          </p:nvCxnSpPr>
          <p:spPr>
            <a:xfrm flipV="1">
              <a:off x="5314" y="7704"/>
              <a:ext cx="38" cy="160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接连接符 2"/>
            <p:cNvCxnSpPr/>
            <p:nvPr/>
          </p:nvCxnSpPr>
          <p:spPr>
            <a:xfrm flipH="1" flipV="1">
              <a:off x="6962" y="7747"/>
              <a:ext cx="17" cy="1557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 flipV="1">
              <a:off x="18237" y="8165"/>
              <a:ext cx="25" cy="1699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 flipV="1">
              <a:off x="11294" y="7710"/>
              <a:ext cx="38" cy="160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 flipV="1">
              <a:off x="5314" y="9297"/>
              <a:ext cx="12937" cy="13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文本框 118"/>
          <p:cNvSpPr txBox="1"/>
          <p:nvPr/>
        </p:nvSpPr>
        <p:spPr>
          <a:xfrm>
            <a:off x="10999470" y="584835"/>
            <a:ext cx="468630" cy="368300"/>
          </a:xfrm>
          <a:prstGeom prst="rect">
            <a:avLst/>
          </a:prstGeom>
          <a:noFill/>
          <a:ln w="28575" cmpd="sng">
            <a:noFill/>
            <a:prstDash val="solid"/>
          </a:ln>
        </p:spPr>
        <p:txBody>
          <a:bodyPr wrap="non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+B</a:t>
            </a:r>
            <a:endParaRPr lang="en-US" altLang="zh-CN">
              <a:solidFill>
                <a:srgbClr val="FF0000"/>
              </a:solidFill>
            </a:endParaRPr>
          </a:p>
        </p:txBody>
      </p:sp>
      <p:grpSp>
        <p:nvGrpSpPr>
          <p:cNvPr id="194" name="组合 193"/>
          <p:cNvGrpSpPr/>
          <p:nvPr/>
        </p:nvGrpSpPr>
        <p:grpSpPr>
          <a:xfrm rot="5400000">
            <a:off x="3399155" y="1244600"/>
            <a:ext cx="1258570" cy="426085"/>
            <a:chOff x="1863" y="3396"/>
            <a:chExt cx="1982" cy="671"/>
          </a:xfrm>
        </p:grpSpPr>
        <p:cxnSp>
          <p:nvCxnSpPr>
            <p:cNvPr id="195" name="直接连接符 194"/>
            <p:cNvCxnSpPr/>
            <p:nvPr/>
          </p:nvCxnSpPr>
          <p:spPr>
            <a:xfrm flipH="1">
              <a:off x="2859" y="3396"/>
              <a:ext cx="987" cy="329"/>
            </a:xfrm>
            <a:prstGeom prst="line">
              <a:avLst/>
            </a:prstGeom>
            <a:ln w="34925">
              <a:solidFill>
                <a:schemeClr val="accent5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96" name="直接连接符 195"/>
            <p:cNvCxnSpPr/>
            <p:nvPr/>
          </p:nvCxnSpPr>
          <p:spPr>
            <a:xfrm flipH="1">
              <a:off x="1863" y="3739"/>
              <a:ext cx="987" cy="329"/>
            </a:xfrm>
            <a:prstGeom prst="line">
              <a:avLst/>
            </a:prstGeom>
            <a:ln w="34925">
              <a:noFill/>
              <a:headEnd type="oval" w="med" len="med"/>
              <a:tailEnd type="oval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97" name="组合 196"/>
          <p:cNvGrpSpPr/>
          <p:nvPr/>
        </p:nvGrpSpPr>
        <p:grpSpPr>
          <a:xfrm rot="5400000">
            <a:off x="7073900" y="1238885"/>
            <a:ext cx="1258570" cy="426085"/>
            <a:chOff x="1863" y="3396"/>
            <a:chExt cx="1982" cy="671"/>
          </a:xfrm>
        </p:grpSpPr>
        <p:cxnSp>
          <p:nvCxnSpPr>
            <p:cNvPr id="198" name="直接连接符 197"/>
            <p:cNvCxnSpPr/>
            <p:nvPr/>
          </p:nvCxnSpPr>
          <p:spPr>
            <a:xfrm flipH="1">
              <a:off x="2859" y="3396"/>
              <a:ext cx="987" cy="329"/>
            </a:xfrm>
            <a:prstGeom prst="line">
              <a:avLst/>
            </a:prstGeom>
            <a:ln w="34925">
              <a:solidFill>
                <a:schemeClr val="accent5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99" name="直接连接符 198"/>
            <p:cNvCxnSpPr/>
            <p:nvPr/>
          </p:nvCxnSpPr>
          <p:spPr>
            <a:xfrm flipH="1">
              <a:off x="1863" y="3739"/>
              <a:ext cx="987" cy="329"/>
            </a:xfrm>
            <a:prstGeom prst="line">
              <a:avLst/>
            </a:prstGeom>
            <a:ln w="34925">
              <a:noFill/>
              <a:headEnd type="oval" w="med" len="med"/>
              <a:tailEnd type="oval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00" name="组合 199"/>
          <p:cNvGrpSpPr/>
          <p:nvPr/>
        </p:nvGrpSpPr>
        <p:grpSpPr>
          <a:xfrm>
            <a:off x="3109595" y="454660"/>
            <a:ext cx="8345170" cy="3869690"/>
            <a:chOff x="4918" y="734"/>
            <a:chExt cx="13142" cy="6094"/>
          </a:xfrm>
        </p:grpSpPr>
        <p:grpSp>
          <p:nvGrpSpPr>
            <p:cNvPr id="201" name="组合 200"/>
            <p:cNvGrpSpPr/>
            <p:nvPr/>
          </p:nvGrpSpPr>
          <p:grpSpPr>
            <a:xfrm rot="0">
              <a:off x="4918" y="2531"/>
              <a:ext cx="829" cy="1064"/>
              <a:chOff x="14059" y="1812"/>
              <a:chExt cx="829" cy="1064"/>
            </a:xfrm>
          </p:grpSpPr>
          <p:sp>
            <p:nvSpPr>
              <p:cNvPr id="202" name="弧形 201"/>
              <p:cNvSpPr/>
              <p:nvPr/>
            </p:nvSpPr>
            <p:spPr>
              <a:xfrm>
                <a:off x="14059" y="1812"/>
                <a:ext cx="829" cy="266"/>
              </a:xfrm>
              <a:prstGeom prst="arc">
                <a:avLst>
                  <a:gd name="adj1" fmla="val 16200000"/>
                  <a:gd name="adj2" fmla="val 5176957"/>
                </a:avLst>
              </a:prstGeom>
              <a:ln w="3492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03" name="弧形 202"/>
              <p:cNvSpPr/>
              <p:nvPr/>
            </p:nvSpPr>
            <p:spPr>
              <a:xfrm>
                <a:off x="14059" y="2070"/>
                <a:ext cx="829" cy="266"/>
              </a:xfrm>
              <a:prstGeom prst="arc">
                <a:avLst>
                  <a:gd name="adj1" fmla="val 16200000"/>
                  <a:gd name="adj2" fmla="val 5176957"/>
                </a:avLst>
              </a:prstGeom>
              <a:ln w="3492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04" name="弧形 203"/>
              <p:cNvSpPr/>
              <p:nvPr/>
            </p:nvSpPr>
            <p:spPr>
              <a:xfrm>
                <a:off x="14059" y="2339"/>
                <a:ext cx="829" cy="266"/>
              </a:xfrm>
              <a:prstGeom prst="arc">
                <a:avLst>
                  <a:gd name="adj1" fmla="val 16200000"/>
                  <a:gd name="adj2" fmla="val 5176957"/>
                </a:avLst>
              </a:prstGeom>
              <a:ln w="3492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05" name="弧形 204"/>
              <p:cNvSpPr/>
              <p:nvPr/>
            </p:nvSpPr>
            <p:spPr>
              <a:xfrm>
                <a:off x="14059" y="2610"/>
                <a:ext cx="829" cy="266"/>
              </a:xfrm>
              <a:prstGeom prst="arc">
                <a:avLst>
                  <a:gd name="adj1" fmla="val 16200000"/>
                  <a:gd name="adj2" fmla="val 5176957"/>
                </a:avLst>
              </a:prstGeom>
              <a:ln w="3492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cxnSp>
          <p:nvCxnSpPr>
            <p:cNvPr id="206" name="直接连接符 205"/>
            <p:cNvCxnSpPr/>
            <p:nvPr/>
          </p:nvCxnSpPr>
          <p:spPr>
            <a:xfrm flipH="1" flipV="1">
              <a:off x="11284" y="3627"/>
              <a:ext cx="19" cy="3192"/>
            </a:xfrm>
            <a:prstGeom prst="line">
              <a:avLst/>
            </a:prstGeom>
            <a:ln w="34925">
              <a:solidFill>
                <a:schemeClr val="accent5">
                  <a:lumMod val="75000"/>
                </a:schemeClr>
              </a:solidFill>
              <a:headEnd type="none" w="med" len="med"/>
              <a:tailEnd type="oval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/>
            <p:nvPr/>
          </p:nvCxnSpPr>
          <p:spPr>
            <a:xfrm flipH="1" flipV="1">
              <a:off x="5352" y="3636"/>
              <a:ext cx="19" cy="3192"/>
            </a:xfrm>
            <a:prstGeom prst="line">
              <a:avLst/>
            </a:prstGeom>
            <a:ln w="34925">
              <a:solidFill>
                <a:schemeClr val="accent5">
                  <a:lumMod val="75000"/>
                </a:schemeClr>
              </a:solidFill>
              <a:headEnd type="none" w="med" len="med"/>
              <a:tailEnd type="oval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208" name="组合 207"/>
            <p:cNvGrpSpPr/>
            <p:nvPr/>
          </p:nvGrpSpPr>
          <p:grpSpPr>
            <a:xfrm rot="0">
              <a:off x="10834" y="2531"/>
              <a:ext cx="829" cy="1064"/>
              <a:chOff x="14059" y="1812"/>
              <a:chExt cx="829" cy="1064"/>
            </a:xfrm>
          </p:grpSpPr>
          <p:sp>
            <p:nvSpPr>
              <p:cNvPr id="209" name="弧形 208"/>
              <p:cNvSpPr/>
              <p:nvPr/>
            </p:nvSpPr>
            <p:spPr>
              <a:xfrm>
                <a:off x="14059" y="1812"/>
                <a:ext cx="829" cy="266"/>
              </a:xfrm>
              <a:prstGeom prst="arc">
                <a:avLst>
                  <a:gd name="adj1" fmla="val 16200000"/>
                  <a:gd name="adj2" fmla="val 5176957"/>
                </a:avLst>
              </a:prstGeom>
              <a:ln w="3492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10" name="弧形 209"/>
              <p:cNvSpPr/>
              <p:nvPr/>
            </p:nvSpPr>
            <p:spPr>
              <a:xfrm>
                <a:off x="14059" y="2070"/>
                <a:ext cx="829" cy="266"/>
              </a:xfrm>
              <a:prstGeom prst="arc">
                <a:avLst>
                  <a:gd name="adj1" fmla="val 16200000"/>
                  <a:gd name="adj2" fmla="val 5176957"/>
                </a:avLst>
              </a:prstGeom>
              <a:ln w="3492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11" name="弧形 210"/>
              <p:cNvSpPr/>
              <p:nvPr/>
            </p:nvSpPr>
            <p:spPr>
              <a:xfrm>
                <a:off x="14059" y="2339"/>
                <a:ext cx="829" cy="266"/>
              </a:xfrm>
              <a:prstGeom prst="arc">
                <a:avLst>
                  <a:gd name="adj1" fmla="val 16200000"/>
                  <a:gd name="adj2" fmla="val 5176957"/>
                </a:avLst>
              </a:prstGeom>
              <a:ln w="3492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12" name="弧形 211"/>
              <p:cNvSpPr/>
              <p:nvPr/>
            </p:nvSpPr>
            <p:spPr>
              <a:xfrm>
                <a:off x="14059" y="2610"/>
                <a:ext cx="829" cy="266"/>
              </a:xfrm>
              <a:prstGeom prst="arc">
                <a:avLst>
                  <a:gd name="adj1" fmla="val 16200000"/>
                  <a:gd name="adj2" fmla="val 5176957"/>
                </a:avLst>
              </a:prstGeom>
              <a:ln w="3492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cxnSp>
          <p:nvCxnSpPr>
            <p:cNvPr id="213" name="直接连接符 212"/>
            <p:cNvCxnSpPr/>
            <p:nvPr/>
          </p:nvCxnSpPr>
          <p:spPr>
            <a:xfrm flipH="1" flipV="1">
              <a:off x="5314" y="734"/>
              <a:ext cx="12746" cy="52"/>
            </a:xfrm>
            <a:prstGeom prst="line">
              <a:avLst/>
            </a:prstGeom>
            <a:ln w="34925">
              <a:solidFill>
                <a:schemeClr val="accent5">
                  <a:lumMod val="75000"/>
                </a:schemeClr>
              </a:solidFill>
              <a:headEnd type="none" w="med" len="med"/>
              <a:tailEnd type="oval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/>
            <p:nvPr/>
          </p:nvCxnSpPr>
          <p:spPr>
            <a:xfrm flipV="1">
              <a:off x="5333" y="739"/>
              <a:ext cx="19" cy="1792"/>
            </a:xfrm>
            <a:prstGeom prst="line">
              <a:avLst/>
            </a:prstGeom>
            <a:ln w="34925">
              <a:solidFill>
                <a:schemeClr val="accent5">
                  <a:lumMod val="75000"/>
                </a:schemeClr>
              </a:solidFill>
              <a:headEnd type="none" w="med" len="med"/>
              <a:tailEnd type="oval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15" name="直接连接符 214"/>
            <p:cNvCxnSpPr/>
            <p:nvPr/>
          </p:nvCxnSpPr>
          <p:spPr>
            <a:xfrm flipV="1">
              <a:off x="6369" y="774"/>
              <a:ext cx="16" cy="1584"/>
            </a:xfrm>
            <a:prstGeom prst="line">
              <a:avLst/>
            </a:prstGeom>
            <a:ln w="34925">
              <a:solidFill>
                <a:schemeClr val="accent5">
                  <a:lumMod val="75000"/>
                </a:schemeClr>
              </a:solidFill>
              <a:headEnd type="none" w="med" len="med"/>
              <a:tailEnd type="oval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16" name="直接连接符 215"/>
            <p:cNvCxnSpPr/>
            <p:nvPr/>
          </p:nvCxnSpPr>
          <p:spPr>
            <a:xfrm flipV="1">
              <a:off x="11305" y="774"/>
              <a:ext cx="27" cy="1749"/>
            </a:xfrm>
            <a:prstGeom prst="line">
              <a:avLst/>
            </a:prstGeom>
            <a:ln w="34925">
              <a:solidFill>
                <a:schemeClr val="accent5">
                  <a:lumMod val="75000"/>
                </a:schemeClr>
              </a:solidFill>
              <a:headEnd type="none" w="med" len="med"/>
              <a:tailEnd type="oval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17" name="直接连接符 216"/>
            <p:cNvCxnSpPr/>
            <p:nvPr/>
          </p:nvCxnSpPr>
          <p:spPr>
            <a:xfrm flipV="1">
              <a:off x="12159" y="774"/>
              <a:ext cx="12" cy="1584"/>
            </a:xfrm>
            <a:prstGeom prst="line">
              <a:avLst/>
            </a:prstGeom>
            <a:ln w="34925">
              <a:solidFill>
                <a:schemeClr val="accent5">
                  <a:lumMod val="75000"/>
                </a:schemeClr>
              </a:solidFill>
              <a:headEnd type="none" w="med" len="med"/>
              <a:tailEnd type="oval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18" name="组合 217"/>
          <p:cNvGrpSpPr/>
          <p:nvPr/>
        </p:nvGrpSpPr>
        <p:grpSpPr>
          <a:xfrm>
            <a:off x="4425315" y="2801620"/>
            <a:ext cx="3291205" cy="1550670"/>
            <a:chOff x="6975" y="4376"/>
            <a:chExt cx="5183" cy="2442"/>
          </a:xfrm>
        </p:grpSpPr>
        <p:cxnSp>
          <p:nvCxnSpPr>
            <p:cNvPr id="219" name="直接连接符 218"/>
            <p:cNvCxnSpPr/>
            <p:nvPr/>
          </p:nvCxnSpPr>
          <p:spPr>
            <a:xfrm flipV="1">
              <a:off x="6975" y="4376"/>
              <a:ext cx="4" cy="2443"/>
            </a:xfrm>
            <a:prstGeom prst="line">
              <a:avLst/>
            </a:prstGeom>
            <a:ln w="34925">
              <a:solidFill>
                <a:schemeClr val="accent5">
                  <a:lumMod val="75000"/>
                </a:schemeClr>
              </a:solidFill>
              <a:headEnd type="none" w="med" len="med"/>
              <a:tailEnd type="oval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20" name="直接连接符 219"/>
            <p:cNvCxnSpPr/>
            <p:nvPr/>
          </p:nvCxnSpPr>
          <p:spPr>
            <a:xfrm flipH="1" flipV="1">
              <a:off x="6975" y="4376"/>
              <a:ext cx="4315" cy="19"/>
            </a:xfrm>
            <a:prstGeom prst="line">
              <a:avLst/>
            </a:prstGeom>
            <a:ln w="34925">
              <a:solidFill>
                <a:schemeClr val="accent5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21" name="直接连接符 220"/>
            <p:cNvCxnSpPr/>
            <p:nvPr/>
          </p:nvCxnSpPr>
          <p:spPr>
            <a:xfrm flipH="1" flipV="1">
              <a:off x="11284" y="4402"/>
              <a:ext cx="875" cy="8"/>
            </a:xfrm>
            <a:prstGeom prst="line">
              <a:avLst/>
            </a:prstGeom>
            <a:ln w="34925">
              <a:solidFill>
                <a:schemeClr val="accent5">
                  <a:lumMod val="75000"/>
                </a:schemeClr>
              </a:solidFill>
              <a:headEnd type="oval" w="med" len="med"/>
              <a:tailEnd type="oval" w="sm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25" name="组合 224"/>
          <p:cNvGrpSpPr/>
          <p:nvPr/>
        </p:nvGrpSpPr>
        <p:grpSpPr>
          <a:xfrm rot="5400000">
            <a:off x="3787775" y="4119245"/>
            <a:ext cx="1258570" cy="426085"/>
            <a:chOff x="1863" y="3396"/>
            <a:chExt cx="1982" cy="671"/>
          </a:xfrm>
        </p:grpSpPr>
        <p:cxnSp>
          <p:nvCxnSpPr>
            <p:cNvPr id="226" name="直接连接符 225"/>
            <p:cNvCxnSpPr/>
            <p:nvPr/>
          </p:nvCxnSpPr>
          <p:spPr>
            <a:xfrm flipH="1">
              <a:off x="2859" y="3396"/>
              <a:ext cx="987" cy="329"/>
            </a:xfrm>
            <a:prstGeom prst="line">
              <a:avLst/>
            </a:prstGeom>
            <a:ln w="41275">
              <a:solidFill>
                <a:schemeClr val="accent5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27" name="直接连接符 226"/>
            <p:cNvCxnSpPr/>
            <p:nvPr/>
          </p:nvCxnSpPr>
          <p:spPr>
            <a:xfrm flipH="1">
              <a:off x="1863" y="3739"/>
              <a:ext cx="987" cy="329"/>
            </a:xfrm>
            <a:prstGeom prst="line">
              <a:avLst/>
            </a:prstGeom>
            <a:ln w="41275">
              <a:noFill/>
              <a:headEnd type="oval" w="med" len="med"/>
              <a:tailEnd type="oval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28" name="组合 227"/>
          <p:cNvGrpSpPr/>
          <p:nvPr/>
        </p:nvGrpSpPr>
        <p:grpSpPr>
          <a:xfrm rot="5400000">
            <a:off x="6535420" y="4130675"/>
            <a:ext cx="1258570" cy="426085"/>
            <a:chOff x="1863" y="3396"/>
            <a:chExt cx="1982" cy="671"/>
          </a:xfrm>
        </p:grpSpPr>
        <p:cxnSp>
          <p:nvCxnSpPr>
            <p:cNvPr id="229" name="直接连接符 228"/>
            <p:cNvCxnSpPr/>
            <p:nvPr/>
          </p:nvCxnSpPr>
          <p:spPr>
            <a:xfrm flipH="1">
              <a:off x="2859" y="3396"/>
              <a:ext cx="987" cy="329"/>
            </a:xfrm>
            <a:prstGeom prst="line">
              <a:avLst/>
            </a:prstGeom>
            <a:ln w="41275">
              <a:solidFill>
                <a:schemeClr val="accent5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30" name="直接连接符 229"/>
            <p:cNvCxnSpPr/>
            <p:nvPr/>
          </p:nvCxnSpPr>
          <p:spPr>
            <a:xfrm flipH="1">
              <a:off x="1863" y="3739"/>
              <a:ext cx="987" cy="329"/>
            </a:xfrm>
            <a:prstGeom prst="line">
              <a:avLst/>
            </a:prstGeom>
            <a:ln w="41275">
              <a:noFill/>
              <a:headEnd type="oval" w="med" len="med"/>
              <a:tailEnd type="oval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31" name="组合 230"/>
          <p:cNvGrpSpPr/>
          <p:nvPr/>
        </p:nvGrpSpPr>
        <p:grpSpPr>
          <a:xfrm rot="5400000">
            <a:off x="2755265" y="4113530"/>
            <a:ext cx="1258570" cy="426085"/>
            <a:chOff x="1863" y="3396"/>
            <a:chExt cx="1982" cy="671"/>
          </a:xfrm>
        </p:grpSpPr>
        <p:cxnSp>
          <p:nvCxnSpPr>
            <p:cNvPr id="232" name="直接连接符 231"/>
            <p:cNvCxnSpPr/>
            <p:nvPr/>
          </p:nvCxnSpPr>
          <p:spPr>
            <a:xfrm flipH="1">
              <a:off x="2859" y="3396"/>
              <a:ext cx="987" cy="329"/>
            </a:xfrm>
            <a:prstGeom prst="line">
              <a:avLst/>
            </a:prstGeom>
            <a:ln w="41275">
              <a:solidFill>
                <a:schemeClr val="accent5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33" name="直接连接符 232"/>
            <p:cNvCxnSpPr/>
            <p:nvPr/>
          </p:nvCxnSpPr>
          <p:spPr>
            <a:xfrm flipH="1">
              <a:off x="1863" y="3739"/>
              <a:ext cx="987" cy="329"/>
            </a:xfrm>
            <a:prstGeom prst="line">
              <a:avLst/>
            </a:prstGeom>
            <a:ln w="41275">
              <a:noFill/>
              <a:headEnd type="oval" w="med" len="med"/>
              <a:tailEnd type="oval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>
            <a:off x="7716520" y="2097405"/>
            <a:ext cx="3882390" cy="2414905"/>
            <a:chOff x="12152" y="3303"/>
            <a:chExt cx="6114" cy="3803"/>
          </a:xfrm>
        </p:grpSpPr>
        <p:cxnSp>
          <p:nvCxnSpPr>
            <p:cNvPr id="110" name="直接连接符 109"/>
            <p:cNvCxnSpPr/>
            <p:nvPr/>
          </p:nvCxnSpPr>
          <p:spPr>
            <a:xfrm flipV="1">
              <a:off x="12156" y="3303"/>
              <a:ext cx="4" cy="2443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直接连接符 234"/>
            <p:cNvCxnSpPr/>
            <p:nvPr/>
          </p:nvCxnSpPr>
          <p:spPr>
            <a:xfrm flipH="1" flipV="1">
              <a:off x="18244" y="5728"/>
              <a:ext cx="22" cy="1378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直接连接符 235"/>
            <p:cNvCxnSpPr/>
            <p:nvPr/>
          </p:nvCxnSpPr>
          <p:spPr>
            <a:xfrm flipH="1" flipV="1">
              <a:off x="12152" y="5724"/>
              <a:ext cx="6115" cy="22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7" name="直接连接符 236"/>
          <p:cNvCxnSpPr/>
          <p:nvPr/>
        </p:nvCxnSpPr>
        <p:spPr>
          <a:xfrm flipV="1">
            <a:off x="4034155" y="2076450"/>
            <a:ext cx="2540" cy="1551305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矩形 237"/>
          <p:cNvSpPr/>
          <p:nvPr/>
        </p:nvSpPr>
        <p:spPr>
          <a:xfrm>
            <a:off x="4787265" y="3460115"/>
            <a:ext cx="1355725" cy="351790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39" name="直接连接符 238"/>
          <p:cNvCxnSpPr/>
          <p:nvPr/>
        </p:nvCxnSpPr>
        <p:spPr>
          <a:xfrm flipH="1" flipV="1">
            <a:off x="4039235" y="3629660"/>
            <a:ext cx="748030" cy="1270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连接符 1"/>
          <p:cNvCxnSpPr/>
          <p:nvPr/>
        </p:nvCxnSpPr>
        <p:spPr>
          <a:xfrm flipH="1">
            <a:off x="6142990" y="3634740"/>
            <a:ext cx="1573530" cy="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0" name="文本框 239"/>
          <p:cNvSpPr txBox="1"/>
          <p:nvPr/>
        </p:nvSpPr>
        <p:spPr>
          <a:xfrm>
            <a:off x="556895" y="742950"/>
            <a:ext cx="84582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800"/>
              <a:t>纯继电器控制</a:t>
            </a:r>
            <a:endParaRPr lang="zh-CN" altLang="en-US" sz="4800"/>
          </a:p>
        </p:txBody>
      </p:sp>
      <p:sp>
        <p:nvSpPr>
          <p:cNvPr id="242" name="圆角矩形 241"/>
          <p:cNvSpPr/>
          <p:nvPr/>
        </p:nvSpPr>
        <p:spPr>
          <a:xfrm>
            <a:off x="3008630" y="1202055"/>
            <a:ext cx="1588770" cy="1265555"/>
          </a:xfrm>
          <a:prstGeom prst="roundRect">
            <a:avLst/>
          </a:prstGeom>
          <a:noFill/>
          <a:ln w="28575" cmpd="sng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243" name="圆角矩形 242"/>
          <p:cNvSpPr/>
          <p:nvPr/>
        </p:nvSpPr>
        <p:spPr>
          <a:xfrm>
            <a:off x="6626860" y="1300480"/>
            <a:ext cx="1588770" cy="1265555"/>
          </a:xfrm>
          <a:prstGeom prst="roundRect">
            <a:avLst/>
          </a:prstGeom>
          <a:noFill/>
          <a:ln w="28575" cmpd="sng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4" name="圆角矩形 243"/>
          <p:cNvSpPr/>
          <p:nvPr/>
        </p:nvSpPr>
        <p:spPr>
          <a:xfrm>
            <a:off x="3180715" y="4000500"/>
            <a:ext cx="1588770" cy="1265555"/>
          </a:xfrm>
          <a:prstGeom prst="roundRect">
            <a:avLst/>
          </a:prstGeom>
          <a:noFill/>
          <a:ln w="28575" cmpd="sng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6" name="文本框 245"/>
          <p:cNvSpPr txBox="1"/>
          <p:nvPr/>
        </p:nvSpPr>
        <p:spPr>
          <a:xfrm>
            <a:off x="4649470" y="1036320"/>
            <a:ext cx="34480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低速</a:t>
            </a:r>
            <a:r>
              <a:rPr lang="zh-CN" altLang="en-US"/>
              <a:t>继电器</a:t>
            </a:r>
            <a:endParaRPr lang="zh-CN" altLang="en-US"/>
          </a:p>
        </p:txBody>
      </p:sp>
      <p:sp>
        <p:nvSpPr>
          <p:cNvPr id="247" name="文本框 246"/>
          <p:cNvSpPr txBox="1"/>
          <p:nvPr/>
        </p:nvSpPr>
        <p:spPr>
          <a:xfrm>
            <a:off x="8347075" y="1117600"/>
            <a:ext cx="34480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高速</a:t>
            </a:r>
            <a:r>
              <a:rPr lang="zh-CN" altLang="en-US"/>
              <a:t>继电器</a:t>
            </a:r>
            <a:endParaRPr lang="zh-CN" altLang="en-US"/>
          </a:p>
        </p:txBody>
      </p:sp>
      <p:sp>
        <p:nvSpPr>
          <p:cNvPr id="248" name="文本框 247"/>
          <p:cNvSpPr txBox="1"/>
          <p:nvPr/>
        </p:nvSpPr>
        <p:spPr>
          <a:xfrm>
            <a:off x="4906645" y="3802380"/>
            <a:ext cx="3448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温控</a:t>
            </a:r>
            <a:r>
              <a:rPr lang="zh-CN" altLang="en-US"/>
              <a:t>开关</a:t>
            </a:r>
            <a:endParaRPr lang="zh-CN" altLang="en-US"/>
          </a:p>
        </p:txBody>
      </p:sp>
      <p:sp>
        <p:nvSpPr>
          <p:cNvPr id="250" name="圆角矩形标注 249"/>
          <p:cNvSpPr/>
          <p:nvPr/>
        </p:nvSpPr>
        <p:spPr>
          <a:xfrm>
            <a:off x="1684655" y="4987925"/>
            <a:ext cx="1294130" cy="647700"/>
          </a:xfrm>
          <a:prstGeom prst="wedgeRoundRectCallout">
            <a:avLst>
              <a:gd name="adj1" fmla="val 75417"/>
              <a:gd name="adj2" fmla="val -90392"/>
              <a:gd name="adj3" fmla="val 16667"/>
            </a:avLst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低温触点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1" name="圆角矩形标注 250"/>
          <p:cNvSpPr/>
          <p:nvPr/>
        </p:nvSpPr>
        <p:spPr>
          <a:xfrm>
            <a:off x="4827905" y="5256530"/>
            <a:ext cx="1294130" cy="647700"/>
          </a:xfrm>
          <a:prstGeom prst="wedgeRoundRectCallout">
            <a:avLst>
              <a:gd name="adj1" fmla="val -59519"/>
              <a:gd name="adj2" fmla="val -98039"/>
              <a:gd name="adj3" fmla="val 16667"/>
            </a:avLst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高温触点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2" name="文本框 251"/>
          <p:cNvSpPr txBox="1"/>
          <p:nvPr/>
        </p:nvSpPr>
        <p:spPr>
          <a:xfrm>
            <a:off x="7547610" y="3985895"/>
            <a:ext cx="34480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空调</a:t>
            </a:r>
            <a:r>
              <a:rPr lang="zh-CN" altLang="en-US"/>
              <a:t>压力开关</a:t>
            </a:r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7719695" y="2100580"/>
            <a:ext cx="3882390" cy="2414905"/>
            <a:chOff x="12152" y="3303"/>
            <a:chExt cx="6114" cy="3803"/>
          </a:xfrm>
        </p:grpSpPr>
        <p:cxnSp>
          <p:nvCxnSpPr>
            <p:cNvPr id="21" name="直接连接符 20"/>
            <p:cNvCxnSpPr/>
            <p:nvPr/>
          </p:nvCxnSpPr>
          <p:spPr>
            <a:xfrm flipV="1">
              <a:off x="12156" y="3303"/>
              <a:ext cx="4" cy="2443"/>
            </a:xfrm>
            <a:prstGeom prst="line">
              <a:avLst/>
            </a:prstGeom>
            <a:ln w="28575" cmpd="sng">
              <a:solidFill>
                <a:schemeClr val="accent5">
                  <a:lumMod val="75000"/>
                </a:schemeClr>
              </a:solidFill>
              <a:prstDash val="solid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H="1" flipV="1">
              <a:off x="18244" y="5728"/>
              <a:ext cx="22" cy="1378"/>
            </a:xfrm>
            <a:prstGeom prst="line">
              <a:avLst/>
            </a:prstGeom>
            <a:ln w="28575" cmpd="sng">
              <a:solidFill>
                <a:schemeClr val="accent5">
                  <a:lumMod val="75000"/>
                </a:schemeClr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H="1" flipV="1">
              <a:off x="12152" y="5724"/>
              <a:ext cx="6115" cy="22"/>
            </a:xfrm>
            <a:prstGeom prst="line">
              <a:avLst/>
            </a:prstGeom>
            <a:ln w="28575" cmpd="sng">
              <a:solidFill>
                <a:schemeClr val="accent5">
                  <a:lumMod val="75000"/>
                </a:schemeClr>
              </a:solidFill>
              <a:prstDash val="solid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6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140000">
                                      <p:cBhvr>
                                        <p:cTn id="10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0" name="椭圆 69"/>
          <p:cNvSpPr/>
          <p:nvPr/>
        </p:nvSpPr>
        <p:spPr>
          <a:xfrm>
            <a:off x="11264265" y="4500245"/>
            <a:ext cx="681355" cy="672465"/>
          </a:xfrm>
          <a:prstGeom prst="ellips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 b="1" u="sng"/>
              <a:t>M</a:t>
            </a:r>
            <a:endParaRPr lang="en-US" altLang="zh-CN" sz="3200" b="1" u="sng"/>
          </a:p>
        </p:txBody>
      </p:sp>
      <p:grpSp>
        <p:nvGrpSpPr>
          <p:cNvPr id="123" name="组合 122"/>
          <p:cNvGrpSpPr/>
          <p:nvPr/>
        </p:nvGrpSpPr>
        <p:grpSpPr>
          <a:xfrm>
            <a:off x="3374390" y="4892040"/>
            <a:ext cx="8522335" cy="1628775"/>
            <a:chOff x="5314" y="7704"/>
            <a:chExt cx="13421" cy="2565"/>
          </a:xfrm>
        </p:grpSpPr>
        <p:grpSp>
          <p:nvGrpSpPr>
            <p:cNvPr id="91" name="组合 90"/>
            <p:cNvGrpSpPr/>
            <p:nvPr/>
          </p:nvGrpSpPr>
          <p:grpSpPr>
            <a:xfrm>
              <a:off x="17763" y="9871"/>
              <a:ext cx="972" cy="398"/>
              <a:chOff x="16539" y="9555"/>
              <a:chExt cx="972" cy="398"/>
            </a:xfrm>
          </p:grpSpPr>
          <p:cxnSp>
            <p:nvCxnSpPr>
              <p:cNvPr id="58" name="直接连接符 57"/>
              <p:cNvCxnSpPr/>
              <p:nvPr/>
            </p:nvCxnSpPr>
            <p:spPr>
              <a:xfrm flipH="1">
                <a:off x="16539" y="9555"/>
                <a:ext cx="973" cy="16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 flipH="1">
                <a:off x="16722" y="9779"/>
                <a:ext cx="580" cy="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 flipH="1" flipV="1">
                <a:off x="16795" y="9939"/>
                <a:ext cx="406" cy="15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9" name="直接连接符 108"/>
            <p:cNvCxnSpPr/>
            <p:nvPr/>
          </p:nvCxnSpPr>
          <p:spPr>
            <a:xfrm flipV="1">
              <a:off x="5314" y="7704"/>
              <a:ext cx="38" cy="160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接连接符 2"/>
            <p:cNvCxnSpPr/>
            <p:nvPr/>
          </p:nvCxnSpPr>
          <p:spPr>
            <a:xfrm flipH="1" flipV="1">
              <a:off x="6962" y="7747"/>
              <a:ext cx="17" cy="1557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 flipV="1">
              <a:off x="18237" y="8165"/>
              <a:ext cx="25" cy="1699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 flipH="1" flipV="1">
              <a:off x="11275" y="7747"/>
              <a:ext cx="19" cy="1563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 flipV="1">
              <a:off x="5314" y="9297"/>
              <a:ext cx="12937" cy="13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文本框 118"/>
          <p:cNvSpPr txBox="1"/>
          <p:nvPr/>
        </p:nvSpPr>
        <p:spPr>
          <a:xfrm>
            <a:off x="10999470" y="584835"/>
            <a:ext cx="468630" cy="368300"/>
          </a:xfrm>
          <a:prstGeom prst="rect">
            <a:avLst/>
          </a:prstGeom>
          <a:noFill/>
          <a:ln w="28575" cmpd="sng">
            <a:noFill/>
            <a:prstDash val="solid"/>
          </a:ln>
        </p:spPr>
        <p:txBody>
          <a:bodyPr wrap="non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+B</a:t>
            </a:r>
            <a:endParaRPr lang="en-US" altLang="zh-CN">
              <a:solidFill>
                <a:srgbClr val="FF0000"/>
              </a:solidFill>
            </a:endParaRPr>
          </a:p>
        </p:txBody>
      </p:sp>
      <p:grpSp>
        <p:nvGrpSpPr>
          <p:cNvPr id="194" name="组合 193"/>
          <p:cNvGrpSpPr/>
          <p:nvPr/>
        </p:nvGrpSpPr>
        <p:grpSpPr>
          <a:xfrm rot="5400000">
            <a:off x="3399155" y="1244600"/>
            <a:ext cx="1258570" cy="426085"/>
            <a:chOff x="1863" y="3396"/>
            <a:chExt cx="1982" cy="671"/>
          </a:xfrm>
        </p:grpSpPr>
        <p:cxnSp>
          <p:nvCxnSpPr>
            <p:cNvPr id="195" name="直接连接符 194"/>
            <p:cNvCxnSpPr/>
            <p:nvPr/>
          </p:nvCxnSpPr>
          <p:spPr>
            <a:xfrm flipH="1">
              <a:off x="2859" y="3396"/>
              <a:ext cx="987" cy="329"/>
            </a:xfrm>
            <a:prstGeom prst="line">
              <a:avLst/>
            </a:prstGeom>
            <a:ln w="34925">
              <a:solidFill>
                <a:schemeClr val="accent5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96" name="直接连接符 195"/>
            <p:cNvCxnSpPr/>
            <p:nvPr/>
          </p:nvCxnSpPr>
          <p:spPr>
            <a:xfrm flipH="1">
              <a:off x="1863" y="3739"/>
              <a:ext cx="987" cy="329"/>
            </a:xfrm>
            <a:prstGeom prst="line">
              <a:avLst/>
            </a:prstGeom>
            <a:ln w="34925">
              <a:noFill/>
              <a:headEnd type="oval" w="med" len="med"/>
              <a:tailEnd type="oval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97" name="组合 196"/>
          <p:cNvGrpSpPr/>
          <p:nvPr/>
        </p:nvGrpSpPr>
        <p:grpSpPr>
          <a:xfrm rot="5400000">
            <a:off x="7073900" y="1238885"/>
            <a:ext cx="1258570" cy="426085"/>
            <a:chOff x="1863" y="3396"/>
            <a:chExt cx="1982" cy="671"/>
          </a:xfrm>
        </p:grpSpPr>
        <p:cxnSp>
          <p:nvCxnSpPr>
            <p:cNvPr id="198" name="直接连接符 197"/>
            <p:cNvCxnSpPr/>
            <p:nvPr/>
          </p:nvCxnSpPr>
          <p:spPr>
            <a:xfrm flipH="1">
              <a:off x="2859" y="3396"/>
              <a:ext cx="987" cy="329"/>
            </a:xfrm>
            <a:prstGeom prst="line">
              <a:avLst/>
            </a:prstGeom>
            <a:ln w="34925">
              <a:solidFill>
                <a:schemeClr val="accent5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99" name="直接连接符 198"/>
            <p:cNvCxnSpPr/>
            <p:nvPr/>
          </p:nvCxnSpPr>
          <p:spPr>
            <a:xfrm flipH="1">
              <a:off x="1863" y="3739"/>
              <a:ext cx="987" cy="329"/>
            </a:xfrm>
            <a:prstGeom prst="line">
              <a:avLst/>
            </a:prstGeom>
            <a:ln w="34925">
              <a:noFill/>
              <a:headEnd type="oval" w="med" len="med"/>
              <a:tailEnd type="oval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00" name="组合 199"/>
          <p:cNvGrpSpPr/>
          <p:nvPr/>
        </p:nvGrpSpPr>
        <p:grpSpPr>
          <a:xfrm>
            <a:off x="3109595" y="454660"/>
            <a:ext cx="8345170" cy="3869690"/>
            <a:chOff x="4918" y="734"/>
            <a:chExt cx="13142" cy="6094"/>
          </a:xfrm>
        </p:grpSpPr>
        <p:grpSp>
          <p:nvGrpSpPr>
            <p:cNvPr id="201" name="组合 200"/>
            <p:cNvGrpSpPr/>
            <p:nvPr/>
          </p:nvGrpSpPr>
          <p:grpSpPr>
            <a:xfrm rot="0">
              <a:off x="4918" y="2531"/>
              <a:ext cx="829" cy="1064"/>
              <a:chOff x="14059" y="1812"/>
              <a:chExt cx="829" cy="1064"/>
            </a:xfrm>
          </p:grpSpPr>
          <p:sp>
            <p:nvSpPr>
              <p:cNvPr id="202" name="弧形 201"/>
              <p:cNvSpPr/>
              <p:nvPr/>
            </p:nvSpPr>
            <p:spPr>
              <a:xfrm>
                <a:off x="14059" y="1812"/>
                <a:ext cx="829" cy="266"/>
              </a:xfrm>
              <a:prstGeom prst="arc">
                <a:avLst>
                  <a:gd name="adj1" fmla="val 16200000"/>
                  <a:gd name="adj2" fmla="val 5176957"/>
                </a:avLst>
              </a:prstGeom>
              <a:ln w="3492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03" name="弧形 202"/>
              <p:cNvSpPr/>
              <p:nvPr/>
            </p:nvSpPr>
            <p:spPr>
              <a:xfrm>
                <a:off x="14059" y="2070"/>
                <a:ext cx="829" cy="266"/>
              </a:xfrm>
              <a:prstGeom prst="arc">
                <a:avLst>
                  <a:gd name="adj1" fmla="val 16200000"/>
                  <a:gd name="adj2" fmla="val 5176957"/>
                </a:avLst>
              </a:prstGeom>
              <a:ln w="3492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04" name="弧形 203"/>
              <p:cNvSpPr/>
              <p:nvPr/>
            </p:nvSpPr>
            <p:spPr>
              <a:xfrm>
                <a:off x="14059" y="2339"/>
                <a:ext cx="829" cy="266"/>
              </a:xfrm>
              <a:prstGeom prst="arc">
                <a:avLst>
                  <a:gd name="adj1" fmla="val 16200000"/>
                  <a:gd name="adj2" fmla="val 5176957"/>
                </a:avLst>
              </a:prstGeom>
              <a:ln w="3492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05" name="弧形 204"/>
              <p:cNvSpPr/>
              <p:nvPr/>
            </p:nvSpPr>
            <p:spPr>
              <a:xfrm>
                <a:off x="14059" y="2610"/>
                <a:ext cx="829" cy="266"/>
              </a:xfrm>
              <a:prstGeom prst="arc">
                <a:avLst>
                  <a:gd name="adj1" fmla="val 16200000"/>
                  <a:gd name="adj2" fmla="val 5176957"/>
                </a:avLst>
              </a:prstGeom>
              <a:ln w="3492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cxnSp>
          <p:nvCxnSpPr>
            <p:cNvPr id="206" name="直接连接符 205"/>
            <p:cNvCxnSpPr/>
            <p:nvPr/>
          </p:nvCxnSpPr>
          <p:spPr>
            <a:xfrm flipH="1" flipV="1">
              <a:off x="11284" y="3627"/>
              <a:ext cx="19" cy="3192"/>
            </a:xfrm>
            <a:prstGeom prst="line">
              <a:avLst/>
            </a:prstGeom>
            <a:ln w="34925">
              <a:solidFill>
                <a:schemeClr val="accent5">
                  <a:lumMod val="75000"/>
                </a:schemeClr>
              </a:solidFill>
              <a:headEnd type="none" w="med" len="med"/>
              <a:tailEnd type="oval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/>
            <p:nvPr/>
          </p:nvCxnSpPr>
          <p:spPr>
            <a:xfrm flipH="1" flipV="1">
              <a:off x="5352" y="3636"/>
              <a:ext cx="19" cy="3192"/>
            </a:xfrm>
            <a:prstGeom prst="line">
              <a:avLst/>
            </a:prstGeom>
            <a:ln w="34925">
              <a:solidFill>
                <a:schemeClr val="accent5">
                  <a:lumMod val="75000"/>
                </a:schemeClr>
              </a:solidFill>
              <a:headEnd type="none" w="med" len="med"/>
              <a:tailEnd type="oval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208" name="组合 207"/>
            <p:cNvGrpSpPr/>
            <p:nvPr/>
          </p:nvGrpSpPr>
          <p:grpSpPr>
            <a:xfrm rot="0">
              <a:off x="10834" y="2531"/>
              <a:ext cx="829" cy="1064"/>
              <a:chOff x="14059" y="1812"/>
              <a:chExt cx="829" cy="1064"/>
            </a:xfrm>
          </p:grpSpPr>
          <p:sp>
            <p:nvSpPr>
              <p:cNvPr id="209" name="弧形 208"/>
              <p:cNvSpPr/>
              <p:nvPr/>
            </p:nvSpPr>
            <p:spPr>
              <a:xfrm>
                <a:off x="14059" y="1812"/>
                <a:ext cx="829" cy="266"/>
              </a:xfrm>
              <a:prstGeom prst="arc">
                <a:avLst>
                  <a:gd name="adj1" fmla="val 16200000"/>
                  <a:gd name="adj2" fmla="val 5176957"/>
                </a:avLst>
              </a:prstGeom>
              <a:ln w="3492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10" name="弧形 209"/>
              <p:cNvSpPr/>
              <p:nvPr/>
            </p:nvSpPr>
            <p:spPr>
              <a:xfrm>
                <a:off x="14059" y="2070"/>
                <a:ext cx="829" cy="266"/>
              </a:xfrm>
              <a:prstGeom prst="arc">
                <a:avLst>
                  <a:gd name="adj1" fmla="val 16200000"/>
                  <a:gd name="adj2" fmla="val 5176957"/>
                </a:avLst>
              </a:prstGeom>
              <a:ln w="3492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11" name="弧形 210"/>
              <p:cNvSpPr/>
              <p:nvPr/>
            </p:nvSpPr>
            <p:spPr>
              <a:xfrm>
                <a:off x="14059" y="2339"/>
                <a:ext cx="829" cy="266"/>
              </a:xfrm>
              <a:prstGeom prst="arc">
                <a:avLst>
                  <a:gd name="adj1" fmla="val 16200000"/>
                  <a:gd name="adj2" fmla="val 5176957"/>
                </a:avLst>
              </a:prstGeom>
              <a:ln w="3492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12" name="弧形 211"/>
              <p:cNvSpPr/>
              <p:nvPr/>
            </p:nvSpPr>
            <p:spPr>
              <a:xfrm>
                <a:off x="14059" y="2610"/>
                <a:ext cx="829" cy="266"/>
              </a:xfrm>
              <a:prstGeom prst="arc">
                <a:avLst>
                  <a:gd name="adj1" fmla="val 16200000"/>
                  <a:gd name="adj2" fmla="val 5176957"/>
                </a:avLst>
              </a:prstGeom>
              <a:ln w="3492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cxnSp>
          <p:nvCxnSpPr>
            <p:cNvPr id="213" name="直接连接符 212"/>
            <p:cNvCxnSpPr/>
            <p:nvPr/>
          </p:nvCxnSpPr>
          <p:spPr>
            <a:xfrm flipH="1" flipV="1">
              <a:off x="5314" y="734"/>
              <a:ext cx="12746" cy="52"/>
            </a:xfrm>
            <a:prstGeom prst="line">
              <a:avLst/>
            </a:prstGeom>
            <a:ln w="34925">
              <a:solidFill>
                <a:schemeClr val="accent5">
                  <a:lumMod val="75000"/>
                </a:schemeClr>
              </a:solidFill>
              <a:headEnd type="none" w="med" len="med"/>
              <a:tailEnd type="oval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/>
            <p:nvPr/>
          </p:nvCxnSpPr>
          <p:spPr>
            <a:xfrm flipV="1">
              <a:off x="5333" y="739"/>
              <a:ext cx="19" cy="1792"/>
            </a:xfrm>
            <a:prstGeom prst="line">
              <a:avLst/>
            </a:prstGeom>
            <a:ln w="34925">
              <a:solidFill>
                <a:schemeClr val="accent5">
                  <a:lumMod val="75000"/>
                </a:schemeClr>
              </a:solidFill>
              <a:headEnd type="none" w="med" len="med"/>
              <a:tailEnd type="oval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15" name="直接连接符 214"/>
            <p:cNvCxnSpPr/>
            <p:nvPr/>
          </p:nvCxnSpPr>
          <p:spPr>
            <a:xfrm flipV="1">
              <a:off x="6369" y="774"/>
              <a:ext cx="16" cy="1584"/>
            </a:xfrm>
            <a:prstGeom prst="line">
              <a:avLst/>
            </a:prstGeom>
            <a:ln w="34925">
              <a:solidFill>
                <a:schemeClr val="accent5">
                  <a:lumMod val="75000"/>
                </a:schemeClr>
              </a:solidFill>
              <a:headEnd type="none" w="med" len="med"/>
              <a:tailEnd type="oval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16" name="直接连接符 215"/>
            <p:cNvCxnSpPr/>
            <p:nvPr/>
          </p:nvCxnSpPr>
          <p:spPr>
            <a:xfrm flipV="1">
              <a:off x="11305" y="774"/>
              <a:ext cx="27" cy="1749"/>
            </a:xfrm>
            <a:prstGeom prst="line">
              <a:avLst/>
            </a:prstGeom>
            <a:ln w="34925">
              <a:solidFill>
                <a:schemeClr val="accent5">
                  <a:lumMod val="75000"/>
                </a:schemeClr>
              </a:solidFill>
              <a:headEnd type="none" w="med" len="med"/>
              <a:tailEnd type="oval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17" name="直接连接符 216"/>
            <p:cNvCxnSpPr/>
            <p:nvPr/>
          </p:nvCxnSpPr>
          <p:spPr>
            <a:xfrm flipV="1">
              <a:off x="12159" y="774"/>
              <a:ext cx="12" cy="1584"/>
            </a:xfrm>
            <a:prstGeom prst="line">
              <a:avLst/>
            </a:prstGeom>
            <a:ln w="34925">
              <a:solidFill>
                <a:schemeClr val="accent5">
                  <a:lumMod val="75000"/>
                </a:schemeClr>
              </a:solidFill>
              <a:headEnd type="none" w="med" len="med"/>
              <a:tailEnd type="oval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18" name="组合 217"/>
          <p:cNvGrpSpPr/>
          <p:nvPr/>
        </p:nvGrpSpPr>
        <p:grpSpPr>
          <a:xfrm>
            <a:off x="4425315" y="2801620"/>
            <a:ext cx="3291205" cy="1550670"/>
            <a:chOff x="6975" y="4376"/>
            <a:chExt cx="5183" cy="2442"/>
          </a:xfrm>
        </p:grpSpPr>
        <p:cxnSp>
          <p:nvCxnSpPr>
            <p:cNvPr id="219" name="直接连接符 218"/>
            <p:cNvCxnSpPr/>
            <p:nvPr/>
          </p:nvCxnSpPr>
          <p:spPr>
            <a:xfrm flipV="1">
              <a:off x="6975" y="4376"/>
              <a:ext cx="4" cy="2443"/>
            </a:xfrm>
            <a:prstGeom prst="line">
              <a:avLst/>
            </a:prstGeom>
            <a:ln w="34925">
              <a:solidFill>
                <a:schemeClr val="accent5">
                  <a:lumMod val="75000"/>
                </a:schemeClr>
              </a:solidFill>
              <a:headEnd type="none" w="med" len="med"/>
              <a:tailEnd type="oval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20" name="直接连接符 219"/>
            <p:cNvCxnSpPr/>
            <p:nvPr/>
          </p:nvCxnSpPr>
          <p:spPr>
            <a:xfrm flipH="1" flipV="1">
              <a:off x="6975" y="4376"/>
              <a:ext cx="4315" cy="19"/>
            </a:xfrm>
            <a:prstGeom prst="line">
              <a:avLst/>
            </a:prstGeom>
            <a:ln w="34925">
              <a:solidFill>
                <a:schemeClr val="accent5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21" name="直接连接符 220"/>
            <p:cNvCxnSpPr/>
            <p:nvPr/>
          </p:nvCxnSpPr>
          <p:spPr>
            <a:xfrm flipH="1" flipV="1">
              <a:off x="11284" y="4402"/>
              <a:ext cx="875" cy="8"/>
            </a:xfrm>
            <a:prstGeom prst="line">
              <a:avLst/>
            </a:prstGeom>
            <a:ln w="34925">
              <a:solidFill>
                <a:schemeClr val="accent5">
                  <a:lumMod val="75000"/>
                </a:schemeClr>
              </a:solidFill>
              <a:headEnd type="oval" w="med" len="med"/>
              <a:tailEnd type="oval" w="sm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25" name="组合 224"/>
          <p:cNvGrpSpPr/>
          <p:nvPr/>
        </p:nvGrpSpPr>
        <p:grpSpPr>
          <a:xfrm rot="5400000">
            <a:off x="3787775" y="4119245"/>
            <a:ext cx="1258570" cy="426085"/>
            <a:chOff x="1863" y="3396"/>
            <a:chExt cx="1982" cy="671"/>
          </a:xfrm>
        </p:grpSpPr>
        <p:cxnSp>
          <p:nvCxnSpPr>
            <p:cNvPr id="226" name="直接连接符 225"/>
            <p:cNvCxnSpPr/>
            <p:nvPr/>
          </p:nvCxnSpPr>
          <p:spPr>
            <a:xfrm flipH="1">
              <a:off x="2859" y="3396"/>
              <a:ext cx="987" cy="329"/>
            </a:xfrm>
            <a:prstGeom prst="line">
              <a:avLst/>
            </a:prstGeom>
            <a:ln w="41275">
              <a:solidFill>
                <a:schemeClr val="accent5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27" name="直接连接符 226"/>
            <p:cNvCxnSpPr/>
            <p:nvPr/>
          </p:nvCxnSpPr>
          <p:spPr>
            <a:xfrm flipH="1">
              <a:off x="1863" y="3739"/>
              <a:ext cx="987" cy="329"/>
            </a:xfrm>
            <a:prstGeom prst="line">
              <a:avLst/>
            </a:prstGeom>
            <a:ln w="41275">
              <a:noFill/>
              <a:headEnd type="oval" w="med" len="med"/>
              <a:tailEnd type="oval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28" name="组合 227"/>
          <p:cNvGrpSpPr/>
          <p:nvPr/>
        </p:nvGrpSpPr>
        <p:grpSpPr>
          <a:xfrm rot="5400000">
            <a:off x="6535420" y="4121150"/>
            <a:ext cx="1258570" cy="426085"/>
            <a:chOff x="1863" y="3396"/>
            <a:chExt cx="1982" cy="671"/>
          </a:xfrm>
        </p:grpSpPr>
        <p:cxnSp>
          <p:nvCxnSpPr>
            <p:cNvPr id="229" name="直接连接符 228"/>
            <p:cNvCxnSpPr/>
            <p:nvPr/>
          </p:nvCxnSpPr>
          <p:spPr>
            <a:xfrm flipH="1">
              <a:off x="2859" y="3396"/>
              <a:ext cx="987" cy="329"/>
            </a:xfrm>
            <a:prstGeom prst="line">
              <a:avLst/>
            </a:prstGeom>
            <a:ln w="41275">
              <a:solidFill>
                <a:schemeClr val="accent5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30" name="直接连接符 229"/>
            <p:cNvCxnSpPr/>
            <p:nvPr/>
          </p:nvCxnSpPr>
          <p:spPr>
            <a:xfrm flipH="1">
              <a:off x="1863" y="3739"/>
              <a:ext cx="987" cy="329"/>
            </a:xfrm>
            <a:prstGeom prst="line">
              <a:avLst/>
            </a:prstGeom>
            <a:ln w="41275">
              <a:noFill/>
              <a:headEnd type="oval" w="med" len="med"/>
              <a:tailEnd type="oval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31" name="组合 230"/>
          <p:cNvGrpSpPr/>
          <p:nvPr/>
        </p:nvGrpSpPr>
        <p:grpSpPr>
          <a:xfrm rot="5400000">
            <a:off x="2755265" y="4113530"/>
            <a:ext cx="1258570" cy="426085"/>
            <a:chOff x="1863" y="3396"/>
            <a:chExt cx="1982" cy="671"/>
          </a:xfrm>
        </p:grpSpPr>
        <p:cxnSp>
          <p:nvCxnSpPr>
            <p:cNvPr id="232" name="直接连接符 231"/>
            <p:cNvCxnSpPr/>
            <p:nvPr/>
          </p:nvCxnSpPr>
          <p:spPr>
            <a:xfrm flipH="1">
              <a:off x="2859" y="3396"/>
              <a:ext cx="987" cy="329"/>
            </a:xfrm>
            <a:prstGeom prst="line">
              <a:avLst/>
            </a:prstGeom>
            <a:ln w="41275">
              <a:solidFill>
                <a:schemeClr val="accent5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33" name="直接连接符 232"/>
            <p:cNvCxnSpPr/>
            <p:nvPr/>
          </p:nvCxnSpPr>
          <p:spPr>
            <a:xfrm flipH="1">
              <a:off x="1863" y="3739"/>
              <a:ext cx="987" cy="329"/>
            </a:xfrm>
            <a:prstGeom prst="line">
              <a:avLst/>
            </a:prstGeom>
            <a:ln w="41275">
              <a:noFill/>
              <a:headEnd type="oval" w="med" len="med"/>
              <a:tailEnd type="oval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>
            <a:off x="7716520" y="2097405"/>
            <a:ext cx="3882390" cy="2414905"/>
            <a:chOff x="12152" y="3303"/>
            <a:chExt cx="6114" cy="3803"/>
          </a:xfrm>
        </p:grpSpPr>
        <p:cxnSp>
          <p:nvCxnSpPr>
            <p:cNvPr id="110" name="直接连接符 109"/>
            <p:cNvCxnSpPr/>
            <p:nvPr/>
          </p:nvCxnSpPr>
          <p:spPr>
            <a:xfrm flipV="1">
              <a:off x="12156" y="3303"/>
              <a:ext cx="4" cy="2443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直接连接符 234"/>
            <p:cNvCxnSpPr/>
            <p:nvPr/>
          </p:nvCxnSpPr>
          <p:spPr>
            <a:xfrm flipH="1" flipV="1">
              <a:off x="18244" y="5728"/>
              <a:ext cx="22" cy="1378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直接连接符 235"/>
            <p:cNvCxnSpPr/>
            <p:nvPr/>
          </p:nvCxnSpPr>
          <p:spPr>
            <a:xfrm flipH="1" flipV="1">
              <a:off x="12152" y="5724"/>
              <a:ext cx="6115" cy="22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7" name="直接连接符 236"/>
          <p:cNvCxnSpPr/>
          <p:nvPr/>
        </p:nvCxnSpPr>
        <p:spPr>
          <a:xfrm flipV="1">
            <a:off x="4034155" y="2076450"/>
            <a:ext cx="2540" cy="1551305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矩形 237"/>
          <p:cNvSpPr/>
          <p:nvPr/>
        </p:nvSpPr>
        <p:spPr>
          <a:xfrm>
            <a:off x="4787265" y="3460115"/>
            <a:ext cx="1355725" cy="351790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39" name="直接连接符 238"/>
          <p:cNvCxnSpPr/>
          <p:nvPr/>
        </p:nvCxnSpPr>
        <p:spPr>
          <a:xfrm flipH="1" flipV="1">
            <a:off x="4039235" y="3629660"/>
            <a:ext cx="748030" cy="1270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连接符 1"/>
          <p:cNvCxnSpPr/>
          <p:nvPr/>
        </p:nvCxnSpPr>
        <p:spPr>
          <a:xfrm flipH="1">
            <a:off x="6142990" y="3634740"/>
            <a:ext cx="1573530" cy="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0" name="文本框 239"/>
          <p:cNvSpPr txBox="1"/>
          <p:nvPr/>
        </p:nvSpPr>
        <p:spPr>
          <a:xfrm>
            <a:off x="556895" y="742950"/>
            <a:ext cx="84582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800"/>
              <a:t>纯继电器控制</a:t>
            </a:r>
            <a:endParaRPr lang="zh-CN" altLang="en-US" sz="4800"/>
          </a:p>
        </p:txBody>
      </p:sp>
      <p:sp>
        <p:nvSpPr>
          <p:cNvPr id="242" name="圆角矩形 241"/>
          <p:cNvSpPr/>
          <p:nvPr/>
        </p:nvSpPr>
        <p:spPr>
          <a:xfrm>
            <a:off x="3008630" y="1202055"/>
            <a:ext cx="1588770" cy="1265555"/>
          </a:xfrm>
          <a:prstGeom prst="roundRect">
            <a:avLst/>
          </a:prstGeom>
          <a:noFill/>
          <a:ln w="28575" cmpd="sng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243" name="圆角矩形 242"/>
          <p:cNvSpPr/>
          <p:nvPr/>
        </p:nvSpPr>
        <p:spPr>
          <a:xfrm>
            <a:off x="6626860" y="1300480"/>
            <a:ext cx="1588770" cy="1265555"/>
          </a:xfrm>
          <a:prstGeom prst="roundRect">
            <a:avLst/>
          </a:prstGeom>
          <a:noFill/>
          <a:ln w="28575" cmpd="sng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4" name="圆角矩形 243"/>
          <p:cNvSpPr/>
          <p:nvPr/>
        </p:nvSpPr>
        <p:spPr>
          <a:xfrm>
            <a:off x="3180715" y="4000500"/>
            <a:ext cx="1588770" cy="1265555"/>
          </a:xfrm>
          <a:prstGeom prst="roundRect">
            <a:avLst/>
          </a:prstGeom>
          <a:noFill/>
          <a:ln w="28575" cmpd="sng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6" name="文本框 245"/>
          <p:cNvSpPr txBox="1"/>
          <p:nvPr/>
        </p:nvSpPr>
        <p:spPr>
          <a:xfrm>
            <a:off x="4649470" y="1036320"/>
            <a:ext cx="34480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低速</a:t>
            </a:r>
            <a:r>
              <a:rPr lang="zh-CN" altLang="en-US"/>
              <a:t>继电器</a:t>
            </a:r>
            <a:endParaRPr lang="zh-CN" altLang="en-US"/>
          </a:p>
        </p:txBody>
      </p:sp>
      <p:sp>
        <p:nvSpPr>
          <p:cNvPr id="247" name="文本框 246"/>
          <p:cNvSpPr txBox="1"/>
          <p:nvPr/>
        </p:nvSpPr>
        <p:spPr>
          <a:xfrm>
            <a:off x="8347075" y="1117600"/>
            <a:ext cx="34480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高速</a:t>
            </a:r>
            <a:r>
              <a:rPr lang="zh-CN" altLang="en-US"/>
              <a:t>继电器</a:t>
            </a:r>
            <a:endParaRPr lang="zh-CN" altLang="en-US"/>
          </a:p>
        </p:txBody>
      </p:sp>
      <p:sp>
        <p:nvSpPr>
          <p:cNvPr id="248" name="文本框 247"/>
          <p:cNvSpPr txBox="1"/>
          <p:nvPr/>
        </p:nvSpPr>
        <p:spPr>
          <a:xfrm>
            <a:off x="4906645" y="3802380"/>
            <a:ext cx="3448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温控</a:t>
            </a:r>
            <a:r>
              <a:rPr lang="zh-CN" altLang="en-US"/>
              <a:t>开关</a:t>
            </a:r>
            <a:endParaRPr lang="zh-CN" altLang="en-US"/>
          </a:p>
        </p:txBody>
      </p:sp>
      <p:sp>
        <p:nvSpPr>
          <p:cNvPr id="250" name="圆角矩形标注 249"/>
          <p:cNvSpPr/>
          <p:nvPr/>
        </p:nvSpPr>
        <p:spPr>
          <a:xfrm>
            <a:off x="1684655" y="4987925"/>
            <a:ext cx="1294130" cy="647700"/>
          </a:xfrm>
          <a:prstGeom prst="wedgeRoundRectCallout">
            <a:avLst>
              <a:gd name="adj1" fmla="val 75417"/>
              <a:gd name="adj2" fmla="val -90392"/>
              <a:gd name="adj3" fmla="val 16667"/>
            </a:avLst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低温触点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1" name="圆角矩形标注 250"/>
          <p:cNvSpPr/>
          <p:nvPr/>
        </p:nvSpPr>
        <p:spPr>
          <a:xfrm>
            <a:off x="4827905" y="5256530"/>
            <a:ext cx="1294130" cy="647700"/>
          </a:xfrm>
          <a:prstGeom prst="wedgeRoundRectCallout">
            <a:avLst>
              <a:gd name="adj1" fmla="val -59519"/>
              <a:gd name="adj2" fmla="val -98039"/>
              <a:gd name="adj3" fmla="val 16667"/>
            </a:avLst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高温触点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2" name="文本框 251"/>
          <p:cNvSpPr txBox="1"/>
          <p:nvPr/>
        </p:nvSpPr>
        <p:spPr>
          <a:xfrm>
            <a:off x="7547610" y="3985895"/>
            <a:ext cx="34480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空调</a:t>
            </a:r>
            <a:r>
              <a:rPr lang="zh-CN" altLang="en-US"/>
              <a:t>压力开关</a:t>
            </a:r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7719695" y="2100580"/>
            <a:ext cx="3882390" cy="2414905"/>
            <a:chOff x="12152" y="3303"/>
            <a:chExt cx="6114" cy="3803"/>
          </a:xfrm>
        </p:grpSpPr>
        <p:cxnSp>
          <p:nvCxnSpPr>
            <p:cNvPr id="21" name="直接连接符 20"/>
            <p:cNvCxnSpPr/>
            <p:nvPr/>
          </p:nvCxnSpPr>
          <p:spPr>
            <a:xfrm flipV="1">
              <a:off x="12156" y="3303"/>
              <a:ext cx="4" cy="2443"/>
            </a:xfrm>
            <a:prstGeom prst="line">
              <a:avLst/>
            </a:prstGeom>
            <a:ln w="28575" cmpd="sng">
              <a:solidFill>
                <a:schemeClr val="accent5">
                  <a:lumMod val="75000"/>
                </a:schemeClr>
              </a:solidFill>
              <a:prstDash val="solid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H="1" flipV="1">
              <a:off x="18244" y="5728"/>
              <a:ext cx="22" cy="1378"/>
            </a:xfrm>
            <a:prstGeom prst="line">
              <a:avLst/>
            </a:prstGeom>
            <a:ln w="28575" cmpd="sng">
              <a:solidFill>
                <a:schemeClr val="accent5">
                  <a:lumMod val="75000"/>
                </a:schemeClr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H="1" flipV="1">
              <a:off x="12152" y="5724"/>
              <a:ext cx="6115" cy="22"/>
            </a:xfrm>
            <a:prstGeom prst="line">
              <a:avLst/>
            </a:prstGeom>
            <a:ln w="28575" cmpd="sng">
              <a:solidFill>
                <a:schemeClr val="accent5">
                  <a:lumMod val="75000"/>
                </a:schemeClr>
              </a:solidFill>
              <a:prstDash val="solid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6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140000">
                                      <p:cBhvr>
                                        <p:cTn id="10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3b42e600d805037b05f4b6516bb8f7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1285" y="0"/>
            <a:ext cx="10800715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81000" y="461010"/>
            <a:ext cx="845820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800"/>
              <a:t>芯片继电器控制</a:t>
            </a:r>
            <a:endParaRPr lang="zh-CN" altLang="en-US" sz="4800"/>
          </a:p>
        </p:txBody>
      </p:sp>
      <p:grpSp>
        <p:nvGrpSpPr>
          <p:cNvPr id="11" name="组合 10"/>
          <p:cNvGrpSpPr/>
          <p:nvPr/>
        </p:nvGrpSpPr>
        <p:grpSpPr>
          <a:xfrm>
            <a:off x="10933430" y="5119370"/>
            <a:ext cx="955675" cy="1209040"/>
            <a:chOff x="17098" y="6712"/>
            <a:chExt cx="1505" cy="1904"/>
          </a:xfrm>
        </p:grpSpPr>
        <p:sp>
          <p:nvSpPr>
            <p:cNvPr id="7" name="椭圆 6"/>
            <p:cNvSpPr/>
            <p:nvPr/>
          </p:nvSpPr>
          <p:spPr>
            <a:xfrm>
              <a:off x="17098" y="6944"/>
              <a:ext cx="1440" cy="1440"/>
            </a:xfrm>
            <a:prstGeom prst="ellipse">
              <a:avLst/>
            </a:prstGeom>
            <a:noFill/>
            <a:ln w="444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4000" u="sng">
                  <a:solidFill>
                    <a:schemeClr val="tx1"/>
                  </a:solidFill>
                </a:rPr>
                <a:t>M</a:t>
              </a:r>
              <a:endParaRPr lang="en-US" altLang="zh-CN" sz="4000" u="sng">
                <a:solidFill>
                  <a:schemeClr val="tx1"/>
                </a:solidFill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17648" y="6712"/>
              <a:ext cx="340" cy="23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17648" y="8384"/>
              <a:ext cx="340" cy="23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圆角矩形 9"/>
            <p:cNvSpPr/>
            <p:nvPr/>
          </p:nvSpPr>
          <p:spPr>
            <a:xfrm rot="3420000">
              <a:off x="18317" y="7127"/>
              <a:ext cx="340" cy="23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2" name="圆角矩形标注 11"/>
          <p:cNvSpPr/>
          <p:nvPr/>
        </p:nvSpPr>
        <p:spPr>
          <a:xfrm>
            <a:off x="11021695" y="4363085"/>
            <a:ext cx="261620" cy="525145"/>
          </a:xfrm>
          <a:prstGeom prst="wedgeRoundRectCallout">
            <a:avLst>
              <a:gd name="adj1" fmla="val 59223"/>
              <a:gd name="adj2" fmla="val 91475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>
                <a:solidFill>
                  <a:srgbClr val="FF0000"/>
                </a:solidFill>
              </a:rPr>
              <a:t>低速</a:t>
            </a:r>
            <a:endParaRPr lang="zh-CN" altLang="en-US" sz="1600">
              <a:solidFill>
                <a:srgbClr val="FF0000"/>
              </a:solidFill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11586210" y="4363085"/>
            <a:ext cx="261620" cy="525145"/>
          </a:xfrm>
          <a:prstGeom prst="wedgeRoundRectCallout">
            <a:avLst>
              <a:gd name="adj1" fmla="val 30097"/>
              <a:gd name="adj2" fmla="val 131378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>
                <a:solidFill>
                  <a:srgbClr val="FF0000"/>
                </a:solidFill>
              </a:rPr>
              <a:t>高速</a:t>
            </a:r>
            <a:endParaRPr lang="zh-CN" altLang="en-US" sz="1600">
              <a:solidFill>
                <a:srgbClr val="FF0000"/>
              </a:solidFill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11469370" y="6559550"/>
            <a:ext cx="692150" cy="223520"/>
          </a:xfrm>
          <a:prstGeom prst="wedgeRoundRectCallout">
            <a:avLst>
              <a:gd name="adj1" fmla="val -51100"/>
              <a:gd name="adj2" fmla="val -167045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>
                <a:solidFill>
                  <a:srgbClr val="FF0000"/>
                </a:solidFill>
              </a:rPr>
              <a:t>搭铁</a:t>
            </a:r>
            <a:endParaRPr lang="zh-CN" altLang="en-US" sz="1600">
              <a:solidFill>
                <a:srgbClr val="FF0000"/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6061710" y="248285"/>
            <a:ext cx="2593340" cy="1963420"/>
            <a:chOff x="9546" y="391"/>
            <a:chExt cx="4084" cy="3092"/>
          </a:xfrm>
        </p:grpSpPr>
        <p:sp>
          <p:nvSpPr>
            <p:cNvPr id="6" name="圆角矩形 5"/>
            <p:cNvSpPr/>
            <p:nvPr/>
          </p:nvSpPr>
          <p:spPr>
            <a:xfrm>
              <a:off x="9546" y="2279"/>
              <a:ext cx="1282" cy="1205"/>
            </a:xfrm>
            <a:prstGeom prst="roundRect">
              <a:avLst/>
            </a:prstGeom>
            <a:noFill/>
            <a:ln w="28575" cmpd="sng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" name="圆角矩形标注 14"/>
            <p:cNvSpPr/>
            <p:nvPr/>
          </p:nvSpPr>
          <p:spPr>
            <a:xfrm>
              <a:off x="12136" y="391"/>
              <a:ext cx="1494" cy="827"/>
            </a:xfrm>
            <a:prstGeom prst="wedgeRoundRectCallout">
              <a:avLst>
                <a:gd name="adj1" fmla="val -151204"/>
                <a:gd name="adj2" fmla="val 174909"/>
                <a:gd name="adj3" fmla="val 16667"/>
              </a:avLst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600">
                  <a:solidFill>
                    <a:srgbClr val="FF0000"/>
                  </a:solidFill>
                </a:rPr>
                <a:t>低速</a:t>
              </a:r>
              <a:endParaRPr lang="zh-CN" altLang="en-US" sz="1600">
                <a:solidFill>
                  <a:srgbClr val="FF0000"/>
                </a:solidFill>
              </a:endParaRPr>
            </a:p>
            <a:p>
              <a:pPr algn="ctr"/>
              <a:r>
                <a:rPr lang="zh-CN" altLang="en-US" sz="1600">
                  <a:solidFill>
                    <a:srgbClr val="FF0000"/>
                  </a:solidFill>
                </a:rPr>
                <a:t>继电器</a:t>
              </a:r>
              <a:endParaRPr lang="zh-CN" altLang="en-US" sz="1600"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013960" y="305435"/>
            <a:ext cx="1762760" cy="1906270"/>
            <a:chOff x="7896" y="481"/>
            <a:chExt cx="2776" cy="3002"/>
          </a:xfrm>
        </p:grpSpPr>
        <p:sp>
          <p:nvSpPr>
            <p:cNvPr id="5" name="圆角矩形 4"/>
            <p:cNvSpPr/>
            <p:nvPr/>
          </p:nvSpPr>
          <p:spPr>
            <a:xfrm>
              <a:off x="7896" y="2279"/>
              <a:ext cx="1282" cy="1205"/>
            </a:xfrm>
            <a:prstGeom prst="roundRect">
              <a:avLst/>
            </a:prstGeom>
            <a:noFill/>
            <a:ln w="28575" cmpd="sng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lnSpc>
                  <a:spcPct val="200000"/>
                </a:lnSpc>
              </a:pPr>
              <a:endParaRPr lang="zh-CN" altLang="en-US" sz="1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9" name="圆角矩形标注 18"/>
            <p:cNvSpPr/>
            <p:nvPr/>
          </p:nvSpPr>
          <p:spPr>
            <a:xfrm>
              <a:off x="9178" y="481"/>
              <a:ext cx="1494" cy="827"/>
            </a:xfrm>
            <a:prstGeom prst="wedgeRoundRectCallout">
              <a:avLst>
                <a:gd name="adj1" fmla="val -100000"/>
                <a:gd name="adj2" fmla="val 158585"/>
                <a:gd name="adj3" fmla="val 16667"/>
              </a:avLst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600">
                  <a:solidFill>
                    <a:srgbClr val="FF0000"/>
                  </a:solidFill>
                </a:rPr>
                <a:t>高速</a:t>
              </a:r>
              <a:endParaRPr lang="zh-CN" altLang="en-US" sz="1600">
                <a:solidFill>
                  <a:srgbClr val="FF0000"/>
                </a:solidFill>
              </a:endParaRPr>
            </a:p>
            <a:p>
              <a:pPr algn="ctr"/>
              <a:r>
                <a:rPr lang="zh-CN" altLang="en-US" sz="1600">
                  <a:solidFill>
                    <a:srgbClr val="FF0000"/>
                  </a:solidFill>
                </a:rPr>
                <a:t>继电器</a:t>
              </a:r>
              <a:endParaRPr lang="zh-CN" altLang="en-US" sz="1600">
                <a:solidFill>
                  <a:srgbClr val="FF0000"/>
                </a:solidFill>
              </a:endParaRPr>
            </a:p>
          </p:txBody>
        </p:sp>
      </p:grpSp>
    </p:spTree>
    <p:custDataLst>
      <p:tags r:id="rId2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d40ed8d281ec1c31b48c1d192cd89d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8435" y="669925"/>
            <a:ext cx="9102090" cy="58191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00050" y="669925"/>
            <a:ext cx="84582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800"/>
              <a:t>智能芯片控制</a:t>
            </a:r>
            <a:endParaRPr lang="zh-CN" altLang="en-US" sz="4800"/>
          </a:p>
        </p:txBody>
      </p:sp>
    </p:spTree>
    <p:custDataLst>
      <p:tags r:id="rId2"/>
    </p:custData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4fa1b40376f28e21c027f9b32c63bf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4340" y="757555"/>
            <a:ext cx="8847455" cy="55276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00125" y="638175"/>
            <a:ext cx="788035" cy="52070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zh-CN" sz="4800"/>
              <a:t>PWMM</a:t>
            </a:r>
            <a:r>
              <a:rPr lang="zh-CN" altLang="en-US" sz="4800"/>
              <a:t>脉宽控制</a:t>
            </a:r>
            <a:endParaRPr lang="zh-CN" altLang="en-US" sz="4800"/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818380" cy="68846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161915" y="831850"/>
            <a:ext cx="6096000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发动机冷却风扇系统由一个电动冷却风扇和一个冷却</a:t>
            </a:r>
            <a:endParaRPr lang="zh-CN" altLang="en-US"/>
          </a:p>
          <a:p>
            <a:r>
              <a:rPr lang="zh-CN" altLang="en-US"/>
              <a:t>风扇控制模块组成。发动机控制模块（ECM）通过向</a:t>
            </a:r>
            <a:endParaRPr lang="zh-CN" altLang="en-US"/>
          </a:p>
          <a:p>
            <a:r>
              <a:rPr lang="zh-CN" altLang="en-US"/>
              <a:t>冷却风扇控制模块发送脉宽调制（PWM）信号来控制</a:t>
            </a:r>
            <a:endParaRPr lang="zh-CN" altLang="en-US"/>
          </a:p>
          <a:p>
            <a:r>
              <a:rPr lang="zh-CN" altLang="en-US"/>
              <a:t>风扇转速。冷却风扇控制模块根据这一脉宽调制信号</a:t>
            </a:r>
            <a:endParaRPr lang="zh-CN" altLang="en-US"/>
          </a:p>
          <a:p>
            <a:r>
              <a:rPr lang="zh-CN" altLang="en-US"/>
              <a:t>来改变冷却风扇电机的电压降，从而使冷却风扇转速</a:t>
            </a:r>
            <a:endParaRPr lang="zh-CN" altLang="en-US"/>
          </a:p>
          <a:p>
            <a:r>
              <a:rPr lang="zh-CN" altLang="en-US"/>
              <a:t>可变。发动机控制模块控制冷却风扇仅以某些比例运</a:t>
            </a:r>
            <a:endParaRPr lang="zh-CN" altLang="en-US"/>
          </a:p>
          <a:p>
            <a:r>
              <a:rPr lang="zh-CN" altLang="en-US"/>
              <a:t>行，防止产生不希望的噪声和振动。冷却风扇控制模</a:t>
            </a:r>
            <a:endParaRPr lang="zh-CN" altLang="en-US"/>
          </a:p>
          <a:p>
            <a:r>
              <a:rPr lang="zh-CN" altLang="en-US"/>
              <a:t>块具有过热保护，防止在冷却风扇电机内出现电路</a:t>
            </a:r>
            <a:endParaRPr lang="zh-CN" altLang="en-US"/>
          </a:p>
          <a:p>
            <a:r>
              <a:rPr lang="zh-CN" altLang="en-US"/>
              <a:t>短路时损坏模块。</a:t>
            </a:r>
            <a:endParaRPr lang="zh-CN" altLang="en-US"/>
          </a:p>
          <a:p>
            <a:r>
              <a:rPr lang="zh-CN" altLang="en-US"/>
              <a:t>指令状态1，以约18–21%的比例运行冷却</a:t>
            </a:r>
            <a:endParaRPr lang="zh-CN" altLang="en-US"/>
          </a:p>
          <a:p>
            <a:r>
              <a:rPr lang="zh-CN" altLang="en-US"/>
              <a:t>风扇</a:t>
            </a:r>
            <a:endParaRPr lang="zh-CN" altLang="en-US"/>
          </a:p>
          <a:p>
            <a:r>
              <a:rPr lang="zh-CN" altLang="en-US"/>
              <a:t>- 指令状态2，以约54%的比例运行冷却风扇</a:t>
            </a:r>
            <a:endParaRPr lang="zh-CN" altLang="en-US"/>
          </a:p>
          <a:p>
            <a:r>
              <a:rPr lang="zh-CN" altLang="en-US"/>
              <a:t>- 指令状态3，以约67%的比例运行冷却风扇</a:t>
            </a:r>
            <a:endParaRPr lang="zh-CN" altLang="en-US"/>
          </a:p>
          <a:p>
            <a:r>
              <a:rPr lang="zh-CN" altLang="en-US"/>
              <a:t>- 指令状态4，以约85%的比例运行冷却风扇</a:t>
            </a:r>
            <a:endParaRPr lang="zh-CN" altLang="en-US"/>
          </a:p>
          <a:p>
            <a:r>
              <a:rPr lang="zh-CN" altLang="en-US"/>
              <a:t>- 指令状态5，以约90%的比例运行冷却风扇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PECIAL_SOURCE" val="bdnull"/>
</p:tagLst>
</file>

<file path=ppt/tags/tag64.xml><?xml version="1.0" encoding="utf-8"?>
<p:tagLst xmlns:p="http://schemas.openxmlformats.org/presentationml/2006/main">
  <p:tag name="KSO_WM_SPECIAL_SOURCE" val="bdnull"/>
</p:tagLst>
</file>

<file path=ppt/tags/tag65.xml><?xml version="1.0" encoding="utf-8"?>
<p:tagLst xmlns:p="http://schemas.openxmlformats.org/presentationml/2006/main">
  <p:tag name="KSO_WM_SPECIAL_SOURCE" val="bdnull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69.xml><?xml version="1.0" encoding="utf-8"?>
<p:tagLst xmlns:p="http://schemas.openxmlformats.org/presentationml/2006/main">
  <p:tag name="KSO_WM_BEAUTIFY_FLAG" val=""/>
  <p:tag name="KSO_WM_UNIT_PLACING_PICTURE_USER_VIEWPORT" val="{&quot;height&quot;:12450,&quot;width&quot;:8715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1.xml><?xml version="1.0" encoding="utf-8"?>
<p:tagLst xmlns:p="http://schemas.openxmlformats.org/presentationml/2006/main">
  <p:tag name="KSO_DOCER_TEMPLATE_OPEN_ONCE_MARK" val="1"/>
  <p:tag name="KSO_WPP_MARK_KEY" val="ff907caa-986b-4c5c-9e4b-70fc2b563058"/>
  <p:tag name="COMMONDATA" val="eyJoZGlkIjoiZTM3MjIwNWFkOTIwYTliYmJmMGNhMjFlM2JhZDhkYTA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464</Words>
  <Application>WPS 演示</Application>
  <PresentationFormat>宽屏</PresentationFormat>
  <Paragraphs>94</Paragraphs>
  <Slides>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宋叔叔～～～</cp:lastModifiedBy>
  <cp:revision>188</cp:revision>
  <dcterms:created xsi:type="dcterms:W3CDTF">2019-06-19T02:08:00Z</dcterms:created>
  <dcterms:modified xsi:type="dcterms:W3CDTF">2023-10-16T03:08:11Z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4301EE5A484D46089AAD8DC6D229DCF9</vt:lpwstr>
  </property>
</Properties>
</file>