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handoutMasterIdLst>
    <p:handoutMasterId r:id="rId12"/>
  </p:handoutMasterIdLst>
  <p:sldIdLst>
    <p:sldId id="304" r:id="rId3"/>
    <p:sldId id="306" r:id="rId4"/>
    <p:sldId id="329" r:id="rId5"/>
    <p:sldId id="278" r:id="rId7"/>
    <p:sldId id="280" r:id="rId8"/>
    <p:sldId id="282" r:id="rId9"/>
    <p:sldId id="302" r:id="rId10"/>
    <p:sldId id="305" r:id="rId11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0" userDrawn="1">
          <p15:clr>
            <a:srgbClr val="A4A3A4"/>
          </p15:clr>
        </p15:guide>
        <p15:guide id="2" pos="400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41908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00"/>
        <p:guide pos="4001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172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handoutMaster" Target="handoutMasters/handoutMaster1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62.xml"/><Relationship Id="rId17" Type="http://schemas.openxmlformats.org/officeDocument/2006/relationships/tags" Target="../tags/tag61.xml"/><Relationship Id="rId16" Type="http://schemas.openxmlformats.org/officeDocument/2006/relationships/tags" Target="../tags/tag60.xml"/><Relationship Id="rId15" Type="http://schemas.openxmlformats.org/officeDocument/2006/relationships/tags" Target="../tags/tag59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4.xml"/><Relationship Id="rId2" Type="http://schemas.openxmlformats.org/officeDocument/2006/relationships/image" Target="../media/image2.png"/><Relationship Id="rId1" Type="http://schemas.openxmlformats.org/officeDocument/2006/relationships/tags" Target="../tags/tag6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5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66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7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slideLayout" Target="../slideLayouts/slideLayout2.xml"/><Relationship Id="rId7" Type="http://schemas.openxmlformats.org/officeDocument/2006/relationships/tags" Target="../tags/tag71.xml"/><Relationship Id="rId6" Type="http://schemas.openxmlformats.org/officeDocument/2006/relationships/tags" Target="../tags/tag70.xml"/><Relationship Id="rId5" Type="http://schemas.openxmlformats.org/officeDocument/2006/relationships/tags" Target="../tags/tag69.xml"/><Relationship Id="rId4" Type="http://schemas.openxmlformats.org/officeDocument/2006/relationships/tags" Target="../tags/tag68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79.xml"/><Relationship Id="rId8" Type="http://schemas.openxmlformats.org/officeDocument/2006/relationships/tags" Target="../tags/tag78.xml"/><Relationship Id="rId7" Type="http://schemas.openxmlformats.org/officeDocument/2006/relationships/tags" Target="../tags/tag77.xml"/><Relationship Id="rId6" Type="http://schemas.openxmlformats.org/officeDocument/2006/relationships/tags" Target="../tags/tag76.xml"/><Relationship Id="rId5" Type="http://schemas.openxmlformats.org/officeDocument/2006/relationships/tags" Target="../tags/tag75.xml"/><Relationship Id="rId4" Type="http://schemas.openxmlformats.org/officeDocument/2006/relationships/tags" Target="../tags/tag74.xml"/><Relationship Id="rId34" Type="http://schemas.openxmlformats.org/officeDocument/2006/relationships/slideLayout" Target="../slideLayouts/slideLayout2.xml"/><Relationship Id="rId33" Type="http://schemas.openxmlformats.org/officeDocument/2006/relationships/tags" Target="../tags/tag103.xml"/><Relationship Id="rId32" Type="http://schemas.openxmlformats.org/officeDocument/2006/relationships/tags" Target="../tags/tag102.xml"/><Relationship Id="rId31" Type="http://schemas.openxmlformats.org/officeDocument/2006/relationships/tags" Target="../tags/tag101.xml"/><Relationship Id="rId30" Type="http://schemas.openxmlformats.org/officeDocument/2006/relationships/tags" Target="../tags/tag100.xml"/><Relationship Id="rId3" Type="http://schemas.openxmlformats.org/officeDocument/2006/relationships/tags" Target="../tags/tag73.xml"/><Relationship Id="rId29" Type="http://schemas.openxmlformats.org/officeDocument/2006/relationships/tags" Target="../tags/tag99.xml"/><Relationship Id="rId28" Type="http://schemas.openxmlformats.org/officeDocument/2006/relationships/tags" Target="../tags/tag98.xml"/><Relationship Id="rId27" Type="http://schemas.openxmlformats.org/officeDocument/2006/relationships/tags" Target="../tags/tag97.xml"/><Relationship Id="rId26" Type="http://schemas.openxmlformats.org/officeDocument/2006/relationships/tags" Target="../tags/tag96.xml"/><Relationship Id="rId25" Type="http://schemas.openxmlformats.org/officeDocument/2006/relationships/tags" Target="../tags/tag95.xml"/><Relationship Id="rId24" Type="http://schemas.openxmlformats.org/officeDocument/2006/relationships/tags" Target="../tags/tag94.xml"/><Relationship Id="rId23" Type="http://schemas.openxmlformats.org/officeDocument/2006/relationships/tags" Target="../tags/tag93.xml"/><Relationship Id="rId22" Type="http://schemas.openxmlformats.org/officeDocument/2006/relationships/tags" Target="../tags/tag92.xml"/><Relationship Id="rId21" Type="http://schemas.openxmlformats.org/officeDocument/2006/relationships/tags" Target="../tags/tag91.xml"/><Relationship Id="rId20" Type="http://schemas.openxmlformats.org/officeDocument/2006/relationships/tags" Target="../tags/tag90.xml"/><Relationship Id="rId2" Type="http://schemas.openxmlformats.org/officeDocument/2006/relationships/image" Target="../media/image5.png"/><Relationship Id="rId19" Type="http://schemas.openxmlformats.org/officeDocument/2006/relationships/tags" Target="../tags/tag89.xml"/><Relationship Id="rId18" Type="http://schemas.openxmlformats.org/officeDocument/2006/relationships/tags" Target="../tags/tag88.xml"/><Relationship Id="rId17" Type="http://schemas.openxmlformats.org/officeDocument/2006/relationships/tags" Target="../tags/tag87.xml"/><Relationship Id="rId16" Type="http://schemas.openxmlformats.org/officeDocument/2006/relationships/tags" Target="../tags/tag86.xml"/><Relationship Id="rId15" Type="http://schemas.openxmlformats.org/officeDocument/2006/relationships/tags" Target="../tags/tag85.xml"/><Relationship Id="rId14" Type="http://schemas.openxmlformats.org/officeDocument/2006/relationships/tags" Target="../tags/tag84.xml"/><Relationship Id="rId13" Type="http://schemas.openxmlformats.org/officeDocument/2006/relationships/tags" Target="../tags/tag83.xml"/><Relationship Id="rId12" Type="http://schemas.openxmlformats.org/officeDocument/2006/relationships/tags" Target="../tags/tag82.xml"/><Relationship Id="rId11" Type="http://schemas.openxmlformats.org/officeDocument/2006/relationships/tags" Target="../tags/tag81.xml"/><Relationship Id="rId10" Type="http://schemas.openxmlformats.org/officeDocument/2006/relationships/tags" Target="../tags/tag80.xml"/><Relationship Id="rId1" Type="http://schemas.openxmlformats.org/officeDocument/2006/relationships/tags" Target="../tags/tag72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111.xml"/><Relationship Id="rId8" Type="http://schemas.openxmlformats.org/officeDocument/2006/relationships/tags" Target="../tags/tag110.xml"/><Relationship Id="rId71" Type="http://schemas.openxmlformats.org/officeDocument/2006/relationships/notesSlide" Target="../notesSlides/notesSlide3.xml"/><Relationship Id="rId70" Type="http://schemas.openxmlformats.org/officeDocument/2006/relationships/slideLayout" Target="../slideLayouts/slideLayout2.xml"/><Relationship Id="rId7" Type="http://schemas.openxmlformats.org/officeDocument/2006/relationships/tags" Target="../tags/tag109.xml"/><Relationship Id="rId69" Type="http://schemas.openxmlformats.org/officeDocument/2006/relationships/tags" Target="../tags/tag170.xml"/><Relationship Id="rId68" Type="http://schemas.openxmlformats.org/officeDocument/2006/relationships/tags" Target="../tags/tag169.xml"/><Relationship Id="rId67" Type="http://schemas.openxmlformats.org/officeDocument/2006/relationships/tags" Target="../tags/tag168.xml"/><Relationship Id="rId66" Type="http://schemas.openxmlformats.org/officeDocument/2006/relationships/tags" Target="../tags/tag167.xml"/><Relationship Id="rId65" Type="http://schemas.openxmlformats.org/officeDocument/2006/relationships/tags" Target="../tags/tag166.xml"/><Relationship Id="rId64" Type="http://schemas.openxmlformats.org/officeDocument/2006/relationships/tags" Target="../tags/tag165.xml"/><Relationship Id="rId63" Type="http://schemas.openxmlformats.org/officeDocument/2006/relationships/tags" Target="../tags/tag164.xml"/><Relationship Id="rId62" Type="http://schemas.openxmlformats.org/officeDocument/2006/relationships/tags" Target="../tags/tag163.xml"/><Relationship Id="rId61" Type="http://schemas.openxmlformats.org/officeDocument/2006/relationships/tags" Target="../tags/tag162.xml"/><Relationship Id="rId60" Type="http://schemas.openxmlformats.org/officeDocument/2006/relationships/tags" Target="../tags/tag161.xml"/><Relationship Id="rId6" Type="http://schemas.openxmlformats.org/officeDocument/2006/relationships/tags" Target="../tags/tag108.xml"/><Relationship Id="rId59" Type="http://schemas.openxmlformats.org/officeDocument/2006/relationships/tags" Target="../tags/tag160.xml"/><Relationship Id="rId58" Type="http://schemas.openxmlformats.org/officeDocument/2006/relationships/tags" Target="../tags/tag159.xml"/><Relationship Id="rId57" Type="http://schemas.openxmlformats.org/officeDocument/2006/relationships/tags" Target="../tags/tag158.xml"/><Relationship Id="rId56" Type="http://schemas.openxmlformats.org/officeDocument/2006/relationships/tags" Target="../tags/tag157.xml"/><Relationship Id="rId55" Type="http://schemas.openxmlformats.org/officeDocument/2006/relationships/tags" Target="../tags/tag156.xml"/><Relationship Id="rId54" Type="http://schemas.openxmlformats.org/officeDocument/2006/relationships/tags" Target="../tags/tag155.xml"/><Relationship Id="rId53" Type="http://schemas.openxmlformats.org/officeDocument/2006/relationships/tags" Target="../tags/tag154.xml"/><Relationship Id="rId52" Type="http://schemas.openxmlformats.org/officeDocument/2006/relationships/tags" Target="../tags/tag153.xml"/><Relationship Id="rId51" Type="http://schemas.openxmlformats.org/officeDocument/2006/relationships/tags" Target="../tags/tag152.xml"/><Relationship Id="rId50" Type="http://schemas.openxmlformats.org/officeDocument/2006/relationships/tags" Target="../tags/tag151.xml"/><Relationship Id="rId5" Type="http://schemas.openxmlformats.org/officeDocument/2006/relationships/tags" Target="../tags/tag107.xml"/><Relationship Id="rId49" Type="http://schemas.openxmlformats.org/officeDocument/2006/relationships/tags" Target="../tags/tag150.xml"/><Relationship Id="rId48" Type="http://schemas.openxmlformats.org/officeDocument/2006/relationships/tags" Target="../tags/tag149.xml"/><Relationship Id="rId47" Type="http://schemas.openxmlformats.org/officeDocument/2006/relationships/tags" Target="../tags/tag148.xml"/><Relationship Id="rId46" Type="http://schemas.openxmlformats.org/officeDocument/2006/relationships/tags" Target="../tags/tag147.xml"/><Relationship Id="rId45" Type="http://schemas.openxmlformats.org/officeDocument/2006/relationships/tags" Target="../tags/tag146.xml"/><Relationship Id="rId44" Type="http://schemas.openxmlformats.org/officeDocument/2006/relationships/tags" Target="../tags/tag145.xml"/><Relationship Id="rId43" Type="http://schemas.openxmlformats.org/officeDocument/2006/relationships/tags" Target="../tags/tag144.xml"/><Relationship Id="rId42" Type="http://schemas.openxmlformats.org/officeDocument/2006/relationships/tags" Target="../tags/tag143.xml"/><Relationship Id="rId41" Type="http://schemas.openxmlformats.org/officeDocument/2006/relationships/tags" Target="../tags/tag142.xml"/><Relationship Id="rId40" Type="http://schemas.openxmlformats.org/officeDocument/2006/relationships/tags" Target="../tags/tag141.xml"/><Relationship Id="rId4" Type="http://schemas.openxmlformats.org/officeDocument/2006/relationships/tags" Target="../tags/tag106.xml"/><Relationship Id="rId39" Type="http://schemas.openxmlformats.org/officeDocument/2006/relationships/tags" Target="../tags/tag140.xml"/><Relationship Id="rId38" Type="http://schemas.openxmlformats.org/officeDocument/2006/relationships/tags" Target="../tags/tag139.xml"/><Relationship Id="rId37" Type="http://schemas.openxmlformats.org/officeDocument/2006/relationships/image" Target="../media/image5.png"/><Relationship Id="rId36" Type="http://schemas.openxmlformats.org/officeDocument/2006/relationships/tags" Target="../tags/tag138.xml"/><Relationship Id="rId35" Type="http://schemas.openxmlformats.org/officeDocument/2006/relationships/tags" Target="../tags/tag137.xml"/><Relationship Id="rId34" Type="http://schemas.openxmlformats.org/officeDocument/2006/relationships/tags" Target="../tags/tag136.xml"/><Relationship Id="rId33" Type="http://schemas.openxmlformats.org/officeDocument/2006/relationships/tags" Target="../tags/tag135.xml"/><Relationship Id="rId32" Type="http://schemas.openxmlformats.org/officeDocument/2006/relationships/tags" Target="../tags/tag134.xml"/><Relationship Id="rId31" Type="http://schemas.openxmlformats.org/officeDocument/2006/relationships/tags" Target="../tags/tag133.xml"/><Relationship Id="rId30" Type="http://schemas.openxmlformats.org/officeDocument/2006/relationships/tags" Target="../tags/tag132.xml"/><Relationship Id="rId3" Type="http://schemas.openxmlformats.org/officeDocument/2006/relationships/tags" Target="../tags/tag105.xml"/><Relationship Id="rId29" Type="http://schemas.openxmlformats.org/officeDocument/2006/relationships/tags" Target="../tags/tag131.xml"/><Relationship Id="rId28" Type="http://schemas.openxmlformats.org/officeDocument/2006/relationships/tags" Target="../tags/tag130.xml"/><Relationship Id="rId27" Type="http://schemas.openxmlformats.org/officeDocument/2006/relationships/tags" Target="../tags/tag129.xml"/><Relationship Id="rId26" Type="http://schemas.openxmlformats.org/officeDocument/2006/relationships/tags" Target="../tags/tag128.xml"/><Relationship Id="rId25" Type="http://schemas.openxmlformats.org/officeDocument/2006/relationships/tags" Target="../tags/tag127.xml"/><Relationship Id="rId24" Type="http://schemas.openxmlformats.org/officeDocument/2006/relationships/tags" Target="../tags/tag126.xml"/><Relationship Id="rId23" Type="http://schemas.openxmlformats.org/officeDocument/2006/relationships/tags" Target="../tags/tag125.xml"/><Relationship Id="rId22" Type="http://schemas.openxmlformats.org/officeDocument/2006/relationships/tags" Target="../tags/tag124.xml"/><Relationship Id="rId21" Type="http://schemas.openxmlformats.org/officeDocument/2006/relationships/tags" Target="../tags/tag123.xml"/><Relationship Id="rId20" Type="http://schemas.openxmlformats.org/officeDocument/2006/relationships/tags" Target="../tags/tag122.xml"/><Relationship Id="rId2" Type="http://schemas.openxmlformats.org/officeDocument/2006/relationships/tags" Target="../tags/tag104.xml"/><Relationship Id="rId19" Type="http://schemas.openxmlformats.org/officeDocument/2006/relationships/tags" Target="../tags/tag121.xml"/><Relationship Id="rId18" Type="http://schemas.openxmlformats.org/officeDocument/2006/relationships/tags" Target="../tags/tag120.xml"/><Relationship Id="rId17" Type="http://schemas.openxmlformats.org/officeDocument/2006/relationships/tags" Target="../tags/tag119.xml"/><Relationship Id="rId16" Type="http://schemas.openxmlformats.org/officeDocument/2006/relationships/tags" Target="../tags/tag118.xml"/><Relationship Id="rId15" Type="http://schemas.openxmlformats.org/officeDocument/2006/relationships/tags" Target="../tags/tag117.xml"/><Relationship Id="rId14" Type="http://schemas.openxmlformats.org/officeDocument/2006/relationships/tags" Target="../tags/tag116.xml"/><Relationship Id="rId13" Type="http://schemas.openxmlformats.org/officeDocument/2006/relationships/tags" Target="../tags/tag115.xml"/><Relationship Id="rId12" Type="http://schemas.openxmlformats.org/officeDocument/2006/relationships/tags" Target="../tags/tag114.xml"/><Relationship Id="rId11" Type="http://schemas.openxmlformats.org/officeDocument/2006/relationships/tags" Target="../tags/tag113.xml"/><Relationship Id="rId10" Type="http://schemas.openxmlformats.org/officeDocument/2006/relationships/tags" Target="../tags/tag112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开头图片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715" y="6350"/>
            <a:ext cx="12194540" cy="685990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48640" y="1515110"/>
            <a:ext cx="50628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FF0000"/>
                </a:solidFill>
              </a:rPr>
              <a:t>通风系统结构</a:t>
            </a:r>
            <a:endParaRPr lang="zh-CN" altLang="en-US" sz="3600" b="1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578485" y="414655"/>
            <a:ext cx="11371580" cy="4464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/>
              <a:t>   </a:t>
            </a:r>
            <a:r>
              <a:rPr lang="en-US" altLang="zh-CN" sz="2400"/>
              <a:t>   </a:t>
            </a:r>
            <a:r>
              <a:rPr lang="zh-CN" altLang="en-US" sz="2400">
                <a:solidFill>
                  <a:srgbClr val="FF0000"/>
                </a:solidFill>
              </a:rPr>
              <a:t>通风系统的作用：</a:t>
            </a:r>
            <a:r>
              <a:rPr lang="zh-CN" altLang="en-US" sz="2400"/>
              <a:t>空调操作面板的功能键有很多，其实它的控制并不像想象中的那么复杂，主要就是一些出风模式的控制，其次就是空调出风的时候可能会有异味吹出。</a:t>
            </a:r>
            <a:endParaRPr lang="zh-CN" altLang="en-US" sz="2400"/>
          </a:p>
          <a:p>
            <a:r>
              <a:rPr lang="en-US" altLang="zh-CN" sz="2400"/>
              <a:t>     </a:t>
            </a:r>
            <a:r>
              <a:rPr lang="zh-CN" altLang="en-US" sz="2400"/>
              <a:t>就像是空调的温度调节，不同出风口的调节甚至是对空气除尘过滤其实都是对空调</a:t>
            </a:r>
            <a:r>
              <a:rPr lang="zh-CN" altLang="en-US" sz="2400">
                <a:sym typeface="+mn-ea"/>
              </a:rPr>
              <a:t>风箱的一些部件进行控制。</a:t>
            </a:r>
            <a:endParaRPr lang="zh-CN" altLang="en-US" sz="2400"/>
          </a:p>
          <a:p>
            <a:r>
              <a:rPr lang="en-US" altLang="zh-CN" sz="2400"/>
              <a:t>     </a:t>
            </a:r>
            <a:r>
              <a:rPr lang="zh-CN" altLang="en-US" sz="2400">
                <a:solidFill>
                  <a:srgbClr val="FF0000"/>
                </a:solidFill>
              </a:rPr>
              <a:t>通风系统认件及结构：</a:t>
            </a:r>
            <a:r>
              <a:rPr lang="zh-CN" altLang="en-US" sz="2400"/>
              <a:t>这是空调的鼓风机，空气就是从这里吹入车内的，</a:t>
            </a:r>
            <a:r>
              <a:rPr lang="zh-CN" altLang="en-US" sz="2400">
                <a:sym typeface="+mn-ea"/>
              </a:rPr>
              <a:t>鼓风机的风来自于两个地方，室外于室内。在进风口的位置就有一个风门翻版，如果控制室内循环，这个风门翻板就会将室外循环的风道关闭。这样鼓风机就只能从室内吸风了</a:t>
            </a:r>
            <a:endParaRPr lang="zh-CN" altLang="en-US" sz="2400"/>
          </a:p>
          <a:p>
            <a:r>
              <a:rPr lang="en-US" altLang="zh-CN" sz="2400">
                <a:sym typeface="+mn-ea"/>
              </a:rPr>
              <a:t>     </a:t>
            </a:r>
            <a:r>
              <a:rPr lang="zh-CN" altLang="en-US" sz="2400">
                <a:solidFill>
                  <a:srgbClr val="FF0000"/>
                </a:solidFill>
                <a:sym typeface="+mn-ea"/>
              </a:rPr>
              <a:t>通风系统的控制：</a:t>
            </a:r>
            <a:r>
              <a:rPr lang="zh-CN" altLang="en-US" sz="2400">
                <a:sym typeface="+mn-ea"/>
              </a:rPr>
              <a:t>现在汽车的空调翻板基本都是靠电机控制动作的，旁边的这个就是内外循环电机，当控制内外循环时这个电机就会动作从而控制内外循环。</a:t>
            </a:r>
            <a:endParaRPr lang="zh-CN" altLang="en-US" sz="2400">
              <a:sym typeface="+mn-ea"/>
            </a:endParaRPr>
          </a:p>
          <a:p>
            <a:r>
              <a:rPr lang="en-US" altLang="zh-CN" sz="2400"/>
              <a:t>      </a:t>
            </a:r>
            <a:r>
              <a:rPr lang="zh-CN" altLang="en-US" sz="2400"/>
              <a:t>最终风经过内部的部件从这里吹出，而不同的工况需要不同的出风模式。比如：开冷风时通常使用吹头模式，在内部就会相应的配气翻板进行工作，将其他的出风口关死，同样开启吹脚时也是一样的</a:t>
            </a:r>
            <a:endParaRPr lang="zh-CN" altLang="en-US" sz="2400"/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" name="圆角矩形 101"/>
          <p:cNvSpPr/>
          <p:nvPr/>
        </p:nvSpPr>
        <p:spPr>
          <a:xfrm>
            <a:off x="6506210" y="1308100"/>
            <a:ext cx="2769870" cy="1478280"/>
          </a:xfrm>
          <a:prstGeom prst="roundRect">
            <a:avLst/>
          </a:prstGeom>
          <a:solidFill>
            <a:schemeClr val="bg2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9" name="图片 8" descr="6b265edbae7e66b34ecab5367c42d0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585" y="3328035"/>
            <a:ext cx="1575435" cy="1129665"/>
          </a:xfrm>
          <a:prstGeom prst="rect">
            <a:avLst/>
          </a:prstGeom>
        </p:spPr>
      </p:pic>
      <p:sp>
        <p:nvSpPr>
          <p:cNvPr id="10" name="圆角矩形标注 9"/>
          <p:cNvSpPr/>
          <p:nvPr/>
        </p:nvSpPr>
        <p:spPr>
          <a:xfrm>
            <a:off x="2569210" y="2380615"/>
            <a:ext cx="1261745" cy="506095"/>
          </a:xfrm>
          <a:prstGeom prst="wedgeRoundRectCallout">
            <a:avLst>
              <a:gd name="adj1" fmla="val 60053"/>
              <a:gd name="adj2" fmla="val 133222"/>
              <a:gd name="adj3" fmla="val 16667"/>
            </a:avLst>
          </a:prstGeom>
          <a:noFill/>
          <a:ln w="28575" cmpd="sng">
            <a:solidFill>
              <a:schemeClr val="tx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 sz="1200"/>
              <a:t>内外循环风门</a:t>
            </a:r>
            <a:endParaRPr lang="zh-CN" altLang="en-US" sz="1200"/>
          </a:p>
          <a:p>
            <a:pPr algn="ctr"/>
            <a:r>
              <a:rPr lang="zh-CN" altLang="en-US" sz="1000">
                <a:solidFill>
                  <a:srgbClr val="7030A0"/>
                </a:solidFill>
              </a:rPr>
              <a:t>Recirculation damper</a:t>
            </a:r>
            <a:endParaRPr lang="zh-CN" altLang="en-US" sz="1000">
              <a:solidFill>
                <a:srgbClr val="7030A0"/>
              </a:solidFill>
            </a:endParaRPr>
          </a:p>
        </p:txBody>
      </p:sp>
      <p:grpSp>
        <p:nvGrpSpPr>
          <p:cNvPr id="12" name="组合 11"/>
          <p:cNvGrpSpPr/>
          <p:nvPr/>
        </p:nvGrpSpPr>
        <p:grpSpPr>
          <a:xfrm rot="0">
            <a:off x="3388360" y="4380865"/>
            <a:ext cx="2011045" cy="516890"/>
            <a:chOff x="443" y="8122"/>
            <a:chExt cx="1500" cy="1056"/>
          </a:xfrm>
        </p:grpSpPr>
        <p:sp>
          <p:nvSpPr>
            <p:cNvPr id="13" name="右箭头 12"/>
            <p:cNvSpPr/>
            <p:nvPr/>
          </p:nvSpPr>
          <p:spPr>
            <a:xfrm>
              <a:off x="443" y="8122"/>
              <a:ext cx="1501" cy="382"/>
            </a:xfrm>
            <a:prstGeom prst="rightArrow">
              <a:avLst/>
            </a:prstGeom>
            <a:noFill/>
            <a:ln w="50800">
              <a:solidFill>
                <a:srgbClr val="41B9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200"/>
            </a:p>
          </p:txBody>
        </p:sp>
        <p:sp>
          <p:nvSpPr>
            <p:cNvPr id="14" name="右箭头 13"/>
            <p:cNvSpPr/>
            <p:nvPr/>
          </p:nvSpPr>
          <p:spPr>
            <a:xfrm>
              <a:off x="443" y="8459"/>
              <a:ext cx="1501" cy="382"/>
            </a:xfrm>
            <a:prstGeom prst="rightArrow">
              <a:avLst/>
            </a:prstGeom>
            <a:noFill/>
            <a:ln w="50800">
              <a:solidFill>
                <a:srgbClr val="41B9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200"/>
            </a:p>
          </p:txBody>
        </p:sp>
        <p:sp>
          <p:nvSpPr>
            <p:cNvPr id="15" name="右箭头 14"/>
            <p:cNvSpPr/>
            <p:nvPr/>
          </p:nvSpPr>
          <p:spPr>
            <a:xfrm>
              <a:off x="443" y="8796"/>
              <a:ext cx="1501" cy="382"/>
            </a:xfrm>
            <a:prstGeom prst="rightArrow">
              <a:avLst/>
            </a:prstGeom>
            <a:noFill/>
            <a:ln w="50800">
              <a:solidFill>
                <a:srgbClr val="41B9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200"/>
            </a:p>
          </p:txBody>
        </p:sp>
      </p:grpSp>
      <p:pic>
        <p:nvPicPr>
          <p:cNvPr id="26" name="图片 25" descr="b329a381909ed9f8651ec23dc688b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8935" y="2153285"/>
            <a:ext cx="1379220" cy="733425"/>
          </a:xfrm>
          <a:prstGeom prst="rect">
            <a:avLst/>
          </a:prstGeom>
        </p:spPr>
      </p:pic>
      <p:grpSp>
        <p:nvGrpSpPr>
          <p:cNvPr id="27" name="组合 26"/>
          <p:cNvGrpSpPr/>
          <p:nvPr/>
        </p:nvGrpSpPr>
        <p:grpSpPr>
          <a:xfrm rot="0">
            <a:off x="4415155" y="2905760"/>
            <a:ext cx="1847215" cy="1781810"/>
            <a:chOff x="5827" y="2831"/>
            <a:chExt cx="2909" cy="2806"/>
          </a:xfrm>
        </p:grpSpPr>
        <p:sp>
          <p:nvSpPr>
            <p:cNvPr id="28" name="圆角右箭头 27"/>
            <p:cNvSpPr/>
            <p:nvPr/>
          </p:nvSpPr>
          <p:spPr>
            <a:xfrm flipV="1">
              <a:off x="5827" y="2831"/>
              <a:ext cx="2909" cy="2806"/>
            </a:xfrm>
            <a:prstGeom prst="bentArrow">
              <a:avLst>
                <a:gd name="adj1" fmla="val 8909"/>
                <a:gd name="adj2" fmla="val 8624"/>
                <a:gd name="adj3" fmla="val 12722"/>
                <a:gd name="adj4" fmla="val 4120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9" name="圆角右箭头 28"/>
            <p:cNvSpPr/>
            <p:nvPr/>
          </p:nvSpPr>
          <p:spPr>
            <a:xfrm flipV="1">
              <a:off x="6292" y="2831"/>
              <a:ext cx="2444" cy="2141"/>
            </a:xfrm>
            <a:prstGeom prst="bentArrow">
              <a:avLst>
                <a:gd name="adj1" fmla="val 11590"/>
                <a:gd name="adj2" fmla="val 10439"/>
                <a:gd name="adj3" fmla="val 17281"/>
                <a:gd name="adj4" fmla="val 4120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0" name="圆角右箭头 29"/>
            <p:cNvSpPr/>
            <p:nvPr/>
          </p:nvSpPr>
          <p:spPr>
            <a:xfrm flipV="1">
              <a:off x="6787" y="2831"/>
              <a:ext cx="1949" cy="1626"/>
            </a:xfrm>
            <a:prstGeom prst="bentArrow">
              <a:avLst>
                <a:gd name="adj1" fmla="val 11590"/>
                <a:gd name="adj2" fmla="val 15341"/>
                <a:gd name="adj3" fmla="val 25000"/>
                <a:gd name="adj4" fmla="val 4120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5817235" y="3326765"/>
            <a:ext cx="1308735" cy="2434590"/>
            <a:chOff x="5561" y="3986"/>
            <a:chExt cx="2061" cy="3834"/>
          </a:xfrm>
        </p:grpSpPr>
        <p:sp>
          <p:nvSpPr>
            <p:cNvPr id="31" name="圆角矩形 30"/>
            <p:cNvSpPr/>
            <p:nvPr/>
          </p:nvSpPr>
          <p:spPr>
            <a:xfrm>
              <a:off x="5561" y="3986"/>
              <a:ext cx="357" cy="2530"/>
            </a:xfrm>
            <a:prstGeom prst="roundRect">
              <a:avLst>
                <a:gd name="adj" fmla="val 3418"/>
              </a:avLst>
            </a:prstGeom>
            <a:pattFill prst="pct25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4000"/>
            </a:p>
          </p:txBody>
        </p:sp>
        <p:sp>
          <p:nvSpPr>
            <p:cNvPr id="32" name="圆角矩形标注 31"/>
            <p:cNvSpPr/>
            <p:nvPr/>
          </p:nvSpPr>
          <p:spPr>
            <a:xfrm>
              <a:off x="5593" y="7235"/>
              <a:ext cx="2029" cy="585"/>
            </a:xfrm>
            <a:prstGeom prst="wedgeRoundRectCallout">
              <a:avLst>
                <a:gd name="adj1" fmla="val -38319"/>
                <a:gd name="adj2" fmla="val -152820"/>
                <a:gd name="adj3" fmla="val 16667"/>
              </a:avLst>
            </a:prstGeom>
            <a:noFill/>
            <a:ln w="38100">
              <a:solidFill>
                <a:schemeClr val="accent1">
                  <a:lumMod val="50000"/>
                </a:schemeClr>
              </a:solidFill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r>
                <a:rPr lang="zh-CN" altLang="en-US" sz="1400"/>
                <a:t>空调</a:t>
              </a:r>
              <a:r>
                <a:rPr lang="zh-CN" altLang="en-US" sz="1400"/>
                <a:t>滤芯</a:t>
              </a:r>
              <a:endParaRPr lang="zh-CN" altLang="en-US" sz="1400"/>
            </a:p>
            <a:p>
              <a:pPr algn="ctr"/>
              <a:r>
                <a:rPr lang="zh-CN" altLang="en-US" sz="1000">
                  <a:solidFill>
                    <a:srgbClr val="7030A0"/>
                  </a:solidFill>
                </a:rPr>
                <a:t>filter element</a:t>
              </a:r>
              <a:endParaRPr lang="zh-CN" altLang="en-US" sz="1000">
                <a:solidFill>
                  <a:srgbClr val="7030A0"/>
                </a:solidFill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2179315" y="1762760"/>
            <a:ext cx="6293138" cy="3206750"/>
            <a:chOff x="-168" y="1523"/>
            <a:chExt cx="9910" cy="5050"/>
          </a:xfrm>
        </p:grpSpPr>
        <p:cxnSp>
          <p:nvCxnSpPr>
            <p:cNvPr id="16" name="直接连接符 15"/>
            <p:cNvCxnSpPr/>
            <p:nvPr/>
          </p:nvCxnSpPr>
          <p:spPr>
            <a:xfrm>
              <a:off x="2710" y="1982"/>
              <a:ext cx="0" cy="2041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5287" y="1982"/>
              <a:ext cx="0" cy="2041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 flipH="1">
              <a:off x="34" y="4032"/>
              <a:ext cx="2721" cy="0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 flipH="1">
              <a:off x="5263" y="3974"/>
              <a:ext cx="4479" cy="0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 flipH="1">
              <a:off x="0" y="6573"/>
              <a:ext cx="9637" cy="0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文本框 35"/>
            <p:cNvSpPr txBox="1"/>
            <p:nvPr/>
          </p:nvSpPr>
          <p:spPr>
            <a:xfrm>
              <a:off x="3143" y="1523"/>
              <a:ext cx="1762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1400"/>
                <a:t>车内通道</a:t>
              </a:r>
              <a:r>
                <a:rPr lang="zh-CN" altLang="en-US" sz="1000">
                  <a:solidFill>
                    <a:srgbClr val="7030A0"/>
                  </a:solidFill>
                </a:rPr>
                <a:t>Interior passage</a:t>
              </a:r>
              <a:endParaRPr lang="zh-CN" altLang="en-US" sz="1000">
                <a:solidFill>
                  <a:srgbClr val="7030A0"/>
                </a:solidFill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-168" y="4783"/>
              <a:ext cx="2060" cy="85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 algn="ctr"/>
              <a:r>
                <a:rPr lang="zh-CN" altLang="en-US" sz="1400"/>
                <a:t>车</a:t>
              </a:r>
              <a:r>
                <a:rPr lang="zh-CN" altLang="en-US" sz="1400"/>
                <a:t>外通道</a:t>
              </a:r>
              <a:endParaRPr lang="zh-CN" altLang="en-US" sz="1400"/>
            </a:p>
            <a:p>
              <a:pPr algn="ctr"/>
              <a:r>
                <a:rPr lang="zh-CN" altLang="en-US" sz="1000">
                  <a:solidFill>
                    <a:srgbClr val="7030A0"/>
                  </a:solidFill>
                </a:rPr>
                <a:t>Outside passage</a:t>
              </a:r>
              <a:endParaRPr lang="zh-CN" altLang="en-US" sz="1000">
                <a:solidFill>
                  <a:srgbClr val="7030A0"/>
                </a:solidFill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 rot="18900000">
            <a:off x="3909060" y="1727835"/>
            <a:ext cx="166370" cy="3196590"/>
            <a:chOff x="3244" y="159"/>
            <a:chExt cx="340" cy="6890"/>
          </a:xfrm>
        </p:grpSpPr>
        <p:grpSp>
          <p:nvGrpSpPr>
            <p:cNvPr id="20" name="组合 19"/>
            <p:cNvGrpSpPr/>
            <p:nvPr/>
          </p:nvGrpSpPr>
          <p:grpSpPr>
            <a:xfrm>
              <a:off x="3244" y="3437"/>
              <a:ext cx="340" cy="3613"/>
              <a:chOff x="3289" y="3437"/>
              <a:chExt cx="340" cy="3613"/>
            </a:xfrm>
          </p:grpSpPr>
          <p:sp>
            <p:nvSpPr>
              <p:cNvPr id="21" name="椭圆 20"/>
              <p:cNvSpPr/>
              <p:nvPr/>
            </p:nvSpPr>
            <p:spPr>
              <a:xfrm>
                <a:off x="3289" y="3437"/>
                <a:ext cx="340" cy="341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200"/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3375" y="3692"/>
                <a:ext cx="168" cy="3358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200"/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 rot="10800000">
              <a:off x="3244" y="159"/>
              <a:ext cx="340" cy="3613"/>
              <a:chOff x="3289" y="3437"/>
              <a:chExt cx="340" cy="3613"/>
            </a:xfrm>
          </p:grpSpPr>
          <p:sp>
            <p:nvSpPr>
              <p:cNvPr id="24" name="椭圆 23"/>
              <p:cNvSpPr/>
              <p:nvPr/>
            </p:nvSpPr>
            <p:spPr>
              <a:xfrm>
                <a:off x="3289" y="3437"/>
                <a:ext cx="340" cy="341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200"/>
              </a:p>
            </p:txBody>
          </p:sp>
          <p:sp>
            <p:nvSpPr>
              <p:cNvPr id="25" name="矩形 24"/>
              <p:cNvSpPr/>
              <p:nvPr/>
            </p:nvSpPr>
            <p:spPr>
              <a:xfrm>
                <a:off x="3375" y="3692"/>
                <a:ext cx="168" cy="335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200"/>
              </a:p>
            </p:txBody>
          </p:sp>
        </p:grpSp>
      </p:grpSp>
      <p:pic>
        <p:nvPicPr>
          <p:cNvPr id="82" name="图片 81" descr="b329a381909ed9f8651ec23dc688b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1335" y="1448990"/>
            <a:ext cx="2031585" cy="1080000"/>
          </a:xfrm>
          <a:prstGeom prst="rect">
            <a:avLst/>
          </a:prstGeom>
        </p:spPr>
      </p:pic>
      <p:pic>
        <p:nvPicPr>
          <p:cNvPr id="41" name="图片 40" descr="6b265edbae7e66b34ecab5367c42d0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71335" y="1473835"/>
            <a:ext cx="2031365" cy="112966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569210" y="889635"/>
            <a:ext cx="325882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b="1">
                <a:latin typeface="方正舒体" panose="02010601030101010101" charset="-122"/>
                <a:ea typeface="方正舒体" panose="02010601030101010101" charset="-122"/>
              </a:rPr>
              <a:t>内外循环</a:t>
            </a:r>
            <a:endParaRPr lang="zh-CN" altLang="en-US" sz="2800" b="1">
              <a:latin typeface="方正舒体" panose="02010601030101010101" charset="-122"/>
              <a:ea typeface="方正舒体" panose="02010601030101010101" charset="-122"/>
            </a:endParaRPr>
          </a:p>
          <a:p>
            <a:pPr algn="ctr"/>
            <a:r>
              <a:rPr lang="zh-CN" altLang="en-US" sz="1400" b="1">
                <a:solidFill>
                  <a:srgbClr val="7030A0"/>
                </a:solidFill>
                <a:latin typeface="方正舒体" panose="02010601030101010101" charset="-122"/>
                <a:ea typeface="方正舒体" panose="02010601030101010101" charset="-122"/>
              </a:rPr>
              <a:t>Internal and external circulation</a:t>
            </a:r>
            <a:endParaRPr lang="zh-CN" altLang="en-US" sz="1400" b="1">
              <a:solidFill>
                <a:srgbClr val="7030A0"/>
              </a:solidFill>
              <a:latin typeface="方正舒体" panose="02010601030101010101" charset="-122"/>
              <a:ea typeface="方正舒体" panose="02010601030101010101" charset="-122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0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" name="圆角矩形 101"/>
          <p:cNvSpPr/>
          <p:nvPr/>
        </p:nvSpPr>
        <p:spPr>
          <a:xfrm>
            <a:off x="1134745" y="1252220"/>
            <a:ext cx="2226945" cy="5009515"/>
          </a:xfrm>
          <a:prstGeom prst="roundRect">
            <a:avLst/>
          </a:prstGeom>
          <a:solidFill>
            <a:schemeClr val="bg2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81" name="图片 80" descr="b34a69da1b5163782f16d448e53cbd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67980" y="1437005"/>
            <a:ext cx="1247775" cy="809625"/>
          </a:xfrm>
          <a:prstGeom prst="rect">
            <a:avLst/>
          </a:prstGeom>
        </p:spPr>
      </p:pic>
      <p:grpSp>
        <p:nvGrpSpPr>
          <p:cNvPr id="125" name="组合 124"/>
          <p:cNvGrpSpPr/>
          <p:nvPr/>
        </p:nvGrpSpPr>
        <p:grpSpPr>
          <a:xfrm>
            <a:off x="1799810" y="3296840"/>
            <a:ext cx="1079500" cy="1080000"/>
            <a:chOff x="705" y="2205"/>
            <a:chExt cx="5242" cy="5072"/>
          </a:xfrm>
        </p:grpSpPr>
        <p:grpSp>
          <p:nvGrpSpPr>
            <p:cNvPr id="127" name="组合 126"/>
            <p:cNvGrpSpPr/>
            <p:nvPr/>
          </p:nvGrpSpPr>
          <p:grpSpPr>
            <a:xfrm>
              <a:off x="2253" y="2205"/>
              <a:ext cx="3695" cy="5072"/>
              <a:chOff x="5103" y="2355"/>
              <a:chExt cx="3695" cy="5072"/>
            </a:xfrm>
          </p:grpSpPr>
          <p:sp>
            <p:nvSpPr>
              <p:cNvPr id="128" name="椭圆 127"/>
              <p:cNvSpPr/>
              <p:nvPr/>
            </p:nvSpPr>
            <p:spPr>
              <a:xfrm>
                <a:off x="7664" y="2355"/>
                <a:ext cx="1134" cy="113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29" name="圆角矩形 128"/>
              <p:cNvSpPr/>
              <p:nvPr/>
            </p:nvSpPr>
            <p:spPr>
              <a:xfrm rot="660000">
                <a:off x="7463" y="3539"/>
                <a:ext cx="982" cy="1980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30" name="圆角矩形 129"/>
              <p:cNvSpPr/>
              <p:nvPr/>
            </p:nvSpPr>
            <p:spPr>
              <a:xfrm rot="5400000">
                <a:off x="6654" y="4180"/>
                <a:ext cx="830" cy="2439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31" name="圆角矩形 130"/>
              <p:cNvSpPr/>
              <p:nvPr/>
            </p:nvSpPr>
            <p:spPr>
              <a:xfrm rot="2220000">
                <a:off x="5103" y="4989"/>
                <a:ext cx="830" cy="2439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sp>
          <p:nvSpPr>
            <p:cNvPr id="132" name="下箭头 131"/>
            <p:cNvSpPr/>
            <p:nvPr/>
          </p:nvSpPr>
          <p:spPr>
            <a:xfrm>
              <a:off x="705" y="3465"/>
              <a:ext cx="1395" cy="243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133" name="组合 132"/>
          <p:cNvGrpSpPr/>
          <p:nvPr/>
        </p:nvGrpSpPr>
        <p:grpSpPr>
          <a:xfrm>
            <a:off x="1799810" y="1488995"/>
            <a:ext cx="1079500" cy="1080000"/>
            <a:chOff x="13383" y="2210"/>
            <a:chExt cx="4909" cy="5072"/>
          </a:xfrm>
        </p:grpSpPr>
        <p:grpSp>
          <p:nvGrpSpPr>
            <p:cNvPr id="134" name="组合 133"/>
            <p:cNvGrpSpPr/>
            <p:nvPr/>
          </p:nvGrpSpPr>
          <p:grpSpPr>
            <a:xfrm>
              <a:off x="14598" y="2210"/>
              <a:ext cx="3695" cy="5072"/>
              <a:chOff x="5103" y="2355"/>
              <a:chExt cx="3695" cy="5072"/>
            </a:xfrm>
          </p:grpSpPr>
          <p:sp>
            <p:nvSpPr>
              <p:cNvPr id="135" name="椭圆 134"/>
              <p:cNvSpPr/>
              <p:nvPr/>
            </p:nvSpPr>
            <p:spPr>
              <a:xfrm>
                <a:off x="7664" y="2355"/>
                <a:ext cx="1134" cy="113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36" name="圆角矩形 135"/>
              <p:cNvSpPr/>
              <p:nvPr/>
            </p:nvSpPr>
            <p:spPr>
              <a:xfrm rot="660000">
                <a:off x="7463" y="3539"/>
                <a:ext cx="982" cy="1980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37" name="圆角矩形 136"/>
              <p:cNvSpPr/>
              <p:nvPr/>
            </p:nvSpPr>
            <p:spPr>
              <a:xfrm rot="5400000">
                <a:off x="6654" y="4180"/>
                <a:ext cx="830" cy="2439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38" name="圆角矩形 137"/>
              <p:cNvSpPr/>
              <p:nvPr/>
            </p:nvSpPr>
            <p:spPr>
              <a:xfrm rot="2220000">
                <a:off x="5103" y="4989"/>
                <a:ext cx="830" cy="2439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sp>
          <p:nvSpPr>
            <p:cNvPr id="139" name="下箭头 138"/>
            <p:cNvSpPr/>
            <p:nvPr/>
          </p:nvSpPr>
          <p:spPr>
            <a:xfrm rot="16200000">
              <a:off x="13901" y="1820"/>
              <a:ext cx="1395" cy="243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pic>
        <p:nvPicPr>
          <p:cNvPr id="140" name="图片 139" descr="b34a69da1b5163782f16d448e53cbd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07710" y="4958000"/>
            <a:ext cx="1663700" cy="1080000"/>
          </a:xfrm>
          <a:prstGeom prst="rect">
            <a:avLst/>
          </a:prstGeom>
        </p:spPr>
      </p:pic>
      <p:grpSp>
        <p:nvGrpSpPr>
          <p:cNvPr id="172" name="组合 171"/>
          <p:cNvGrpSpPr/>
          <p:nvPr/>
        </p:nvGrpSpPr>
        <p:grpSpPr>
          <a:xfrm>
            <a:off x="9559925" y="2685415"/>
            <a:ext cx="1202400" cy="1202400"/>
            <a:chOff x="13383" y="2210"/>
            <a:chExt cx="4909" cy="5072"/>
          </a:xfrm>
        </p:grpSpPr>
        <p:grpSp>
          <p:nvGrpSpPr>
            <p:cNvPr id="173" name="组合 172"/>
            <p:cNvGrpSpPr/>
            <p:nvPr/>
          </p:nvGrpSpPr>
          <p:grpSpPr>
            <a:xfrm>
              <a:off x="14598" y="2210"/>
              <a:ext cx="3695" cy="5072"/>
              <a:chOff x="5103" y="2355"/>
              <a:chExt cx="3695" cy="5072"/>
            </a:xfrm>
          </p:grpSpPr>
          <p:sp>
            <p:nvSpPr>
              <p:cNvPr id="174" name="椭圆 173"/>
              <p:cNvSpPr/>
              <p:nvPr/>
            </p:nvSpPr>
            <p:spPr>
              <a:xfrm>
                <a:off x="7664" y="2355"/>
                <a:ext cx="1134" cy="113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75" name="圆角矩形 174"/>
              <p:cNvSpPr/>
              <p:nvPr/>
            </p:nvSpPr>
            <p:spPr>
              <a:xfrm rot="660000">
                <a:off x="7463" y="3539"/>
                <a:ext cx="982" cy="1980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76" name="圆角矩形 175"/>
              <p:cNvSpPr/>
              <p:nvPr/>
            </p:nvSpPr>
            <p:spPr>
              <a:xfrm rot="5400000">
                <a:off x="6654" y="4180"/>
                <a:ext cx="830" cy="2439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77" name="圆角矩形 176"/>
              <p:cNvSpPr/>
              <p:nvPr/>
            </p:nvSpPr>
            <p:spPr>
              <a:xfrm rot="2220000">
                <a:off x="5103" y="4989"/>
                <a:ext cx="830" cy="2439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sp>
          <p:nvSpPr>
            <p:cNvPr id="178" name="下箭头 177"/>
            <p:cNvSpPr/>
            <p:nvPr/>
          </p:nvSpPr>
          <p:spPr>
            <a:xfrm rot="16200000">
              <a:off x="13901" y="1820"/>
              <a:ext cx="1395" cy="243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180" name="组合 179"/>
          <p:cNvGrpSpPr/>
          <p:nvPr/>
        </p:nvGrpSpPr>
        <p:grpSpPr>
          <a:xfrm>
            <a:off x="7964170" y="4338320"/>
            <a:ext cx="1262380" cy="1296670"/>
            <a:chOff x="705" y="2205"/>
            <a:chExt cx="5242" cy="5072"/>
          </a:xfrm>
        </p:grpSpPr>
        <p:grpSp>
          <p:nvGrpSpPr>
            <p:cNvPr id="179" name="组合 178"/>
            <p:cNvGrpSpPr/>
            <p:nvPr/>
          </p:nvGrpSpPr>
          <p:grpSpPr>
            <a:xfrm>
              <a:off x="2253" y="2205"/>
              <a:ext cx="3695" cy="5072"/>
              <a:chOff x="5103" y="2355"/>
              <a:chExt cx="3695" cy="5072"/>
            </a:xfrm>
          </p:grpSpPr>
          <p:sp>
            <p:nvSpPr>
              <p:cNvPr id="191" name="椭圆 190"/>
              <p:cNvSpPr/>
              <p:nvPr/>
            </p:nvSpPr>
            <p:spPr>
              <a:xfrm>
                <a:off x="7664" y="2355"/>
                <a:ext cx="1134" cy="113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92" name="圆角矩形 191"/>
              <p:cNvSpPr/>
              <p:nvPr/>
            </p:nvSpPr>
            <p:spPr>
              <a:xfrm rot="660000">
                <a:off x="7463" y="3539"/>
                <a:ext cx="982" cy="1980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93" name="圆角矩形 192"/>
              <p:cNvSpPr/>
              <p:nvPr/>
            </p:nvSpPr>
            <p:spPr>
              <a:xfrm rot="5400000">
                <a:off x="6654" y="4180"/>
                <a:ext cx="830" cy="2439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94" name="圆角矩形 193"/>
              <p:cNvSpPr/>
              <p:nvPr/>
            </p:nvSpPr>
            <p:spPr>
              <a:xfrm rot="2220000">
                <a:off x="5103" y="4989"/>
                <a:ext cx="830" cy="2439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sp>
          <p:nvSpPr>
            <p:cNvPr id="195" name="下箭头 194"/>
            <p:cNvSpPr/>
            <p:nvPr/>
          </p:nvSpPr>
          <p:spPr>
            <a:xfrm>
              <a:off x="705" y="3465"/>
              <a:ext cx="1395" cy="243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182" name="燕尾形箭头 181"/>
          <p:cNvSpPr/>
          <p:nvPr/>
        </p:nvSpPr>
        <p:spPr>
          <a:xfrm>
            <a:off x="4751705" y="2905760"/>
            <a:ext cx="1408430" cy="713105"/>
          </a:xfrm>
          <a:prstGeom prst="notched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3" name="燕尾形箭头 182"/>
          <p:cNvSpPr/>
          <p:nvPr/>
        </p:nvSpPr>
        <p:spPr>
          <a:xfrm>
            <a:off x="6441440" y="2954020"/>
            <a:ext cx="1408430" cy="713105"/>
          </a:xfrm>
          <a:prstGeom prst="notched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4" name="圆角矩形标注 183"/>
          <p:cNvSpPr/>
          <p:nvPr/>
        </p:nvSpPr>
        <p:spPr>
          <a:xfrm>
            <a:off x="9784715" y="4751705"/>
            <a:ext cx="1343660" cy="611505"/>
          </a:xfrm>
          <a:prstGeom prst="wedgeRoundRectCallout">
            <a:avLst>
              <a:gd name="adj1" fmla="val -74791"/>
              <a:gd name="adj2" fmla="val -126012"/>
              <a:gd name="adj3" fmla="val 16667"/>
            </a:avLst>
          </a:prstGeom>
          <a:noFill/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400">
                <a:solidFill>
                  <a:schemeClr val="tx1"/>
                </a:solidFill>
              </a:rPr>
              <a:t>吹面风门</a:t>
            </a:r>
            <a:endParaRPr lang="zh-CN" altLang="en-US" sz="1400">
              <a:solidFill>
                <a:schemeClr val="tx1"/>
              </a:solidFill>
            </a:endParaRPr>
          </a:p>
          <a:p>
            <a:pPr algn="ctr"/>
            <a:r>
              <a:rPr lang="zh-CN" altLang="en-US" sz="1000">
                <a:solidFill>
                  <a:srgbClr val="7030A0"/>
                </a:solidFill>
              </a:rPr>
              <a:t>Face blowing damper</a:t>
            </a:r>
            <a:endParaRPr lang="zh-CN" altLang="en-US" sz="1000">
              <a:solidFill>
                <a:srgbClr val="7030A0"/>
              </a:solidFill>
            </a:endParaRPr>
          </a:p>
        </p:txBody>
      </p:sp>
      <p:sp>
        <p:nvSpPr>
          <p:cNvPr id="185" name="圆角矩形标注 184"/>
          <p:cNvSpPr/>
          <p:nvPr/>
        </p:nvSpPr>
        <p:spPr>
          <a:xfrm>
            <a:off x="6343015" y="4681855"/>
            <a:ext cx="1343660" cy="611505"/>
          </a:xfrm>
          <a:prstGeom prst="wedgeRoundRectCallout">
            <a:avLst>
              <a:gd name="adj1" fmla="val 52504"/>
              <a:gd name="adj2" fmla="val -113862"/>
              <a:gd name="adj3" fmla="val 16667"/>
            </a:avLst>
          </a:prstGeom>
          <a:noFill/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400">
                <a:solidFill>
                  <a:schemeClr val="tx1"/>
                </a:solidFill>
              </a:rPr>
              <a:t>吹脚风门</a:t>
            </a:r>
            <a:endParaRPr lang="zh-CN" altLang="en-US" sz="1400">
              <a:solidFill>
                <a:schemeClr val="tx1"/>
              </a:solidFill>
            </a:endParaRPr>
          </a:p>
          <a:p>
            <a:pPr algn="ctr"/>
            <a:r>
              <a:rPr lang="zh-CN" altLang="en-US" sz="1000">
                <a:solidFill>
                  <a:srgbClr val="7030A0"/>
                </a:solidFill>
              </a:rPr>
              <a:t>Foot blowing damper</a:t>
            </a:r>
            <a:endParaRPr lang="zh-CN" altLang="en-US" sz="1000">
              <a:solidFill>
                <a:srgbClr val="7030A0"/>
              </a:solidFill>
            </a:endParaRPr>
          </a:p>
        </p:txBody>
      </p:sp>
      <p:sp>
        <p:nvSpPr>
          <p:cNvPr id="186" name="圆角矩形标注 185"/>
          <p:cNvSpPr/>
          <p:nvPr/>
        </p:nvSpPr>
        <p:spPr>
          <a:xfrm>
            <a:off x="9623425" y="1661160"/>
            <a:ext cx="1343660" cy="611505"/>
          </a:xfrm>
          <a:prstGeom prst="wedgeRoundRectCallout">
            <a:avLst>
              <a:gd name="adj1" fmla="val -57088"/>
              <a:gd name="adj2" fmla="val 74610"/>
              <a:gd name="adj3" fmla="val 16667"/>
            </a:avLst>
          </a:prstGeom>
          <a:noFill/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400">
                <a:solidFill>
                  <a:schemeClr val="tx1"/>
                </a:solidFill>
              </a:rPr>
              <a:t>除雾风门</a:t>
            </a:r>
            <a:endParaRPr lang="zh-CN" altLang="en-US" sz="1400">
              <a:solidFill>
                <a:schemeClr val="tx1"/>
              </a:solidFill>
            </a:endParaRPr>
          </a:p>
          <a:p>
            <a:pPr algn="ctr"/>
            <a:r>
              <a:rPr lang="zh-CN" altLang="en-US" sz="1000">
                <a:solidFill>
                  <a:srgbClr val="7030A0"/>
                </a:solidFill>
              </a:rPr>
              <a:t>Demist damper</a:t>
            </a:r>
            <a:endParaRPr lang="zh-CN" altLang="en-US" sz="1000">
              <a:solidFill>
                <a:srgbClr val="7030A0"/>
              </a:solidFill>
            </a:endParaRPr>
          </a:p>
        </p:txBody>
      </p:sp>
      <p:sp>
        <p:nvSpPr>
          <p:cNvPr id="189" name="燕尾形箭头 188"/>
          <p:cNvSpPr/>
          <p:nvPr/>
        </p:nvSpPr>
        <p:spPr>
          <a:xfrm>
            <a:off x="8438515" y="2974975"/>
            <a:ext cx="1718945" cy="713105"/>
          </a:xfrm>
          <a:prstGeom prst="notched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0" name="圆角右箭头 189"/>
          <p:cNvSpPr/>
          <p:nvPr/>
        </p:nvSpPr>
        <p:spPr>
          <a:xfrm rot="16200000" flipV="1">
            <a:off x="7892415" y="2359660"/>
            <a:ext cx="1398270" cy="894715"/>
          </a:xfrm>
          <a:prstGeom prst="bentArrow">
            <a:avLst>
              <a:gd name="adj1" fmla="val 42334"/>
              <a:gd name="adj2" fmla="val 38271"/>
              <a:gd name="adj3" fmla="val 41412"/>
              <a:gd name="adj4" fmla="val 47799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96" name="圆角右箭头 195"/>
          <p:cNvSpPr/>
          <p:nvPr/>
        </p:nvSpPr>
        <p:spPr>
          <a:xfrm rot="5400000">
            <a:off x="7892415" y="3382645"/>
            <a:ext cx="1398270" cy="894715"/>
          </a:xfrm>
          <a:prstGeom prst="bentArrow">
            <a:avLst>
              <a:gd name="adj1" fmla="val 42334"/>
              <a:gd name="adj2" fmla="val 38271"/>
              <a:gd name="adj3" fmla="val 41412"/>
              <a:gd name="adj4" fmla="val 47799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48385" y="473075"/>
            <a:ext cx="2437130" cy="7004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sz="2800" b="1">
                <a:latin typeface="方正舒体" panose="02010601030101010101" charset="-122"/>
                <a:ea typeface="方正舒体" panose="02010601030101010101" charset="-122"/>
              </a:rPr>
              <a:t>出风口模式</a:t>
            </a:r>
            <a:endParaRPr lang="zh-CN" altLang="en-US" sz="2800" b="1">
              <a:latin typeface="方正舒体" panose="02010601030101010101" charset="-122"/>
              <a:ea typeface="方正舒体" panose="02010601030101010101" charset="-122"/>
            </a:endParaRPr>
          </a:p>
          <a:p>
            <a:pPr algn="ctr"/>
            <a:r>
              <a:rPr lang="zh-CN" altLang="en-US" sz="1600" b="1">
                <a:solidFill>
                  <a:srgbClr val="7030A0"/>
                </a:solidFill>
                <a:latin typeface="方正舒体" panose="02010601030101010101" charset="-122"/>
                <a:ea typeface="方正舒体" panose="02010601030101010101" charset="-122"/>
              </a:rPr>
              <a:t>Air outlet mode</a:t>
            </a:r>
            <a:endParaRPr lang="zh-CN" altLang="en-US" sz="1600" b="1">
              <a:solidFill>
                <a:srgbClr val="7030A0"/>
              </a:solidFill>
              <a:latin typeface="方正舒体" panose="02010601030101010101" charset="-122"/>
              <a:ea typeface="方正舒体" panose="02010601030101010101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073775" y="903605"/>
            <a:ext cx="4904740" cy="4893945"/>
            <a:chOff x="9565" y="1423"/>
            <a:chExt cx="7724" cy="7707"/>
          </a:xfrm>
        </p:grpSpPr>
        <p:cxnSp>
          <p:nvCxnSpPr>
            <p:cNvPr id="13" name="直接连接符 12"/>
            <p:cNvCxnSpPr/>
            <p:nvPr/>
          </p:nvCxnSpPr>
          <p:spPr>
            <a:xfrm flipH="1">
              <a:off x="9576" y="3974"/>
              <a:ext cx="2835" cy="0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H="1">
              <a:off x="9565" y="6585"/>
              <a:ext cx="2835" cy="0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rot="16200000" flipH="1">
              <a:off x="11089" y="2698"/>
              <a:ext cx="2551" cy="0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rot="16200000" flipH="1">
              <a:off x="11085" y="7854"/>
              <a:ext cx="2551" cy="0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rot="16200000" flipH="1">
              <a:off x="13455" y="7854"/>
              <a:ext cx="2551" cy="0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 rot="16200000" flipH="1">
              <a:off x="13462" y="2728"/>
              <a:ext cx="2551" cy="0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 rot="10800000" flipH="1">
              <a:off x="14689" y="6577"/>
              <a:ext cx="2551" cy="0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 rot="10800000" flipH="1">
              <a:off x="14738" y="3958"/>
              <a:ext cx="2551" cy="0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组合 48"/>
          <p:cNvGrpSpPr/>
          <p:nvPr/>
        </p:nvGrpSpPr>
        <p:grpSpPr>
          <a:xfrm flipH="1">
            <a:off x="7883525" y="2522220"/>
            <a:ext cx="2950845" cy="0"/>
            <a:chOff x="9438" y="3074"/>
            <a:chExt cx="4647" cy="0"/>
          </a:xfrm>
        </p:grpSpPr>
        <p:cxnSp>
          <p:nvCxnSpPr>
            <p:cNvPr id="47" name="直接连接符 46"/>
            <p:cNvCxnSpPr/>
            <p:nvPr/>
          </p:nvCxnSpPr>
          <p:spPr>
            <a:xfrm flipV="1">
              <a:off x="11761" y="3074"/>
              <a:ext cx="2324" cy="0"/>
            </a:xfrm>
            <a:prstGeom prst="line">
              <a:avLst/>
            </a:prstGeom>
            <a:ln w="63500">
              <a:solidFill>
                <a:schemeClr val="accent1">
                  <a:lumMod val="50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 flipH="1" flipV="1">
              <a:off x="9438" y="3074"/>
              <a:ext cx="2324" cy="0"/>
            </a:xfrm>
            <a:prstGeom prst="line">
              <a:avLst/>
            </a:prstGeom>
            <a:ln w="63500">
              <a:noFill/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组合 52"/>
          <p:cNvGrpSpPr/>
          <p:nvPr/>
        </p:nvGrpSpPr>
        <p:grpSpPr>
          <a:xfrm flipV="1">
            <a:off x="9357995" y="2550160"/>
            <a:ext cx="0" cy="3240405"/>
            <a:chOff x="7016" y="1381"/>
            <a:chExt cx="0" cy="5103"/>
          </a:xfrm>
        </p:grpSpPr>
        <p:cxnSp>
          <p:nvCxnSpPr>
            <p:cNvPr id="51" name="直接连接符 50"/>
            <p:cNvCxnSpPr/>
            <p:nvPr/>
          </p:nvCxnSpPr>
          <p:spPr>
            <a:xfrm rot="5400000" flipV="1">
              <a:off x="5741" y="5209"/>
              <a:ext cx="2551" cy="0"/>
            </a:xfrm>
            <a:prstGeom prst="line">
              <a:avLst/>
            </a:prstGeom>
            <a:ln w="63500">
              <a:solidFill>
                <a:schemeClr val="accent1">
                  <a:lumMod val="50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 rot="5400000" flipH="1">
              <a:off x="5741" y="2656"/>
              <a:ext cx="2551" cy="0"/>
            </a:xfrm>
            <a:prstGeom prst="line">
              <a:avLst/>
            </a:prstGeom>
            <a:ln w="63500">
              <a:noFill/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组合 53"/>
          <p:cNvGrpSpPr/>
          <p:nvPr/>
        </p:nvGrpSpPr>
        <p:grpSpPr>
          <a:xfrm>
            <a:off x="6369685" y="4191000"/>
            <a:ext cx="2950845" cy="0"/>
            <a:chOff x="9438" y="3074"/>
            <a:chExt cx="4647" cy="0"/>
          </a:xfrm>
        </p:grpSpPr>
        <p:cxnSp>
          <p:nvCxnSpPr>
            <p:cNvPr id="55" name="直接连接符 54"/>
            <p:cNvCxnSpPr/>
            <p:nvPr/>
          </p:nvCxnSpPr>
          <p:spPr>
            <a:xfrm flipV="1">
              <a:off x="11761" y="3074"/>
              <a:ext cx="2324" cy="0"/>
            </a:xfrm>
            <a:prstGeom prst="line">
              <a:avLst/>
            </a:prstGeom>
            <a:ln w="63500">
              <a:solidFill>
                <a:schemeClr val="accent1">
                  <a:lumMod val="50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/>
            <p:cNvCxnSpPr/>
            <p:nvPr/>
          </p:nvCxnSpPr>
          <p:spPr>
            <a:xfrm flipH="1" flipV="1">
              <a:off x="9438" y="3074"/>
              <a:ext cx="2324" cy="0"/>
            </a:xfrm>
            <a:prstGeom prst="line">
              <a:avLst/>
            </a:prstGeom>
            <a:ln w="63500">
              <a:noFill/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e41908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e41908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e41908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5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1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e41908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1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e41908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8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83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0"/>
                            </p:stCondLst>
                            <p:childTnLst>
                              <p:par>
                                <p:cTn id="85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e41908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500"/>
                            </p:stCondLst>
                            <p:childTnLst>
                              <p:par>
                                <p:cTn id="89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" grpId="0" bldLvl="0" animBg="1"/>
      <p:bldP spid="183" grpId="0" bldLvl="0" animBg="1"/>
      <p:bldP spid="189" grpId="0" bldLvl="0" animBg="1"/>
      <p:bldP spid="189" grpId="1" bldLvl="0" animBg="1"/>
      <p:bldP spid="196" grpId="0" bldLvl="0" animBg="1"/>
      <p:bldP spid="196" grpId="1" bldLvl="0" animBg="1"/>
      <p:bldP spid="190" grpId="0" bldLvl="0" animBg="1"/>
      <p:bldP spid="184" grpId="0" bldLvl="0" animBg="1"/>
      <p:bldP spid="185" grpId="0" bldLvl="0" animBg="1"/>
      <p:bldP spid="186" grpId="0" bldLvl="0" animBg="1"/>
      <p:bldP spid="10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" name="圆角矩形 101"/>
          <p:cNvSpPr/>
          <p:nvPr/>
        </p:nvSpPr>
        <p:spPr>
          <a:xfrm>
            <a:off x="4648835" y="798195"/>
            <a:ext cx="2769870" cy="1478280"/>
          </a:xfrm>
          <a:prstGeom prst="roundRect">
            <a:avLst/>
          </a:prstGeom>
          <a:solidFill>
            <a:schemeClr val="bg2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9" name="图片 8" descr="6b265edbae7e66b34ecab5367c42d0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53210" y="2818130"/>
            <a:ext cx="1575435" cy="1129665"/>
          </a:xfrm>
          <a:prstGeom prst="rect">
            <a:avLst/>
          </a:prstGeom>
        </p:spPr>
      </p:pic>
      <p:sp>
        <p:nvSpPr>
          <p:cNvPr id="10" name="圆角矩形标注 9"/>
          <p:cNvSpPr/>
          <p:nvPr/>
        </p:nvSpPr>
        <p:spPr>
          <a:xfrm>
            <a:off x="711835" y="1870710"/>
            <a:ext cx="1261745" cy="506095"/>
          </a:xfrm>
          <a:prstGeom prst="wedgeRoundRectCallout">
            <a:avLst>
              <a:gd name="adj1" fmla="val 60053"/>
              <a:gd name="adj2" fmla="val 133222"/>
              <a:gd name="adj3" fmla="val 16667"/>
            </a:avLst>
          </a:prstGeom>
          <a:noFill/>
          <a:ln w="28575" cmpd="sng">
            <a:solidFill>
              <a:schemeClr val="tx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 sz="1200"/>
              <a:t>内外循环风门</a:t>
            </a:r>
            <a:endParaRPr lang="zh-CN" altLang="en-US" sz="1200"/>
          </a:p>
          <a:p>
            <a:pPr algn="ctr"/>
            <a:r>
              <a:rPr lang="zh-CN" altLang="en-US" sz="1000">
                <a:solidFill>
                  <a:srgbClr val="7030A0"/>
                </a:solidFill>
              </a:rPr>
              <a:t>Recirculation damper</a:t>
            </a:r>
            <a:endParaRPr lang="zh-CN" altLang="en-US" sz="1000">
              <a:solidFill>
                <a:srgbClr val="7030A0"/>
              </a:solidFill>
            </a:endParaRPr>
          </a:p>
        </p:txBody>
      </p:sp>
      <p:grpSp>
        <p:nvGrpSpPr>
          <p:cNvPr id="12" name="组合 11"/>
          <p:cNvGrpSpPr/>
          <p:nvPr/>
        </p:nvGrpSpPr>
        <p:grpSpPr>
          <a:xfrm rot="0">
            <a:off x="1530985" y="3870960"/>
            <a:ext cx="2011045" cy="516890"/>
            <a:chOff x="443" y="8122"/>
            <a:chExt cx="1500" cy="1056"/>
          </a:xfrm>
        </p:grpSpPr>
        <p:sp>
          <p:nvSpPr>
            <p:cNvPr id="13" name="右箭头 12"/>
            <p:cNvSpPr/>
            <p:nvPr/>
          </p:nvSpPr>
          <p:spPr>
            <a:xfrm>
              <a:off x="443" y="8122"/>
              <a:ext cx="1501" cy="382"/>
            </a:xfrm>
            <a:prstGeom prst="rightArrow">
              <a:avLst/>
            </a:prstGeom>
            <a:noFill/>
            <a:ln w="50800">
              <a:solidFill>
                <a:srgbClr val="41B9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200"/>
            </a:p>
          </p:txBody>
        </p:sp>
        <p:sp>
          <p:nvSpPr>
            <p:cNvPr id="14" name="右箭头 13"/>
            <p:cNvSpPr/>
            <p:nvPr/>
          </p:nvSpPr>
          <p:spPr>
            <a:xfrm>
              <a:off x="443" y="8459"/>
              <a:ext cx="1501" cy="382"/>
            </a:xfrm>
            <a:prstGeom prst="rightArrow">
              <a:avLst/>
            </a:prstGeom>
            <a:noFill/>
            <a:ln w="50800">
              <a:solidFill>
                <a:srgbClr val="41B9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200"/>
            </a:p>
          </p:txBody>
        </p:sp>
        <p:sp>
          <p:nvSpPr>
            <p:cNvPr id="15" name="右箭头 14"/>
            <p:cNvSpPr/>
            <p:nvPr/>
          </p:nvSpPr>
          <p:spPr>
            <a:xfrm>
              <a:off x="443" y="8796"/>
              <a:ext cx="1501" cy="382"/>
            </a:xfrm>
            <a:prstGeom prst="rightArrow">
              <a:avLst/>
            </a:prstGeom>
            <a:noFill/>
            <a:ln w="50800">
              <a:solidFill>
                <a:srgbClr val="41B9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200"/>
            </a:p>
          </p:txBody>
        </p:sp>
      </p:grpSp>
      <p:pic>
        <p:nvPicPr>
          <p:cNvPr id="26" name="图片 25" descr="b329a381909ed9f8651ec23dc688b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1560" y="1643380"/>
            <a:ext cx="1379220" cy="733425"/>
          </a:xfrm>
          <a:prstGeom prst="rect">
            <a:avLst/>
          </a:prstGeom>
        </p:spPr>
      </p:pic>
      <p:grpSp>
        <p:nvGrpSpPr>
          <p:cNvPr id="27" name="组合 26"/>
          <p:cNvGrpSpPr/>
          <p:nvPr/>
        </p:nvGrpSpPr>
        <p:grpSpPr>
          <a:xfrm rot="0">
            <a:off x="2557780" y="2395855"/>
            <a:ext cx="1847215" cy="1781810"/>
            <a:chOff x="5827" y="2831"/>
            <a:chExt cx="2909" cy="2806"/>
          </a:xfrm>
        </p:grpSpPr>
        <p:sp>
          <p:nvSpPr>
            <p:cNvPr id="28" name="圆角右箭头 27"/>
            <p:cNvSpPr/>
            <p:nvPr/>
          </p:nvSpPr>
          <p:spPr>
            <a:xfrm flipV="1">
              <a:off x="5827" y="2831"/>
              <a:ext cx="2909" cy="2806"/>
            </a:xfrm>
            <a:prstGeom prst="bentArrow">
              <a:avLst>
                <a:gd name="adj1" fmla="val 8909"/>
                <a:gd name="adj2" fmla="val 8624"/>
                <a:gd name="adj3" fmla="val 12722"/>
                <a:gd name="adj4" fmla="val 4120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9" name="圆角右箭头 28"/>
            <p:cNvSpPr/>
            <p:nvPr/>
          </p:nvSpPr>
          <p:spPr>
            <a:xfrm flipV="1">
              <a:off x="6292" y="2831"/>
              <a:ext cx="2444" cy="2141"/>
            </a:xfrm>
            <a:prstGeom prst="bentArrow">
              <a:avLst>
                <a:gd name="adj1" fmla="val 11590"/>
                <a:gd name="adj2" fmla="val 10439"/>
                <a:gd name="adj3" fmla="val 17281"/>
                <a:gd name="adj4" fmla="val 4120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0" name="圆角右箭头 29"/>
            <p:cNvSpPr/>
            <p:nvPr/>
          </p:nvSpPr>
          <p:spPr>
            <a:xfrm flipV="1">
              <a:off x="6787" y="2831"/>
              <a:ext cx="1949" cy="1626"/>
            </a:xfrm>
            <a:prstGeom prst="bentArrow">
              <a:avLst>
                <a:gd name="adj1" fmla="val 11590"/>
                <a:gd name="adj2" fmla="val 15341"/>
                <a:gd name="adj3" fmla="val 25000"/>
                <a:gd name="adj4" fmla="val 4120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3959860" y="2816860"/>
            <a:ext cx="1308735" cy="2434590"/>
            <a:chOff x="5561" y="3986"/>
            <a:chExt cx="2061" cy="3834"/>
          </a:xfrm>
        </p:grpSpPr>
        <p:sp>
          <p:nvSpPr>
            <p:cNvPr id="31" name="圆角矩形 30"/>
            <p:cNvSpPr/>
            <p:nvPr/>
          </p:nvSpPr>
          <p:spPr>
            <a:xfrm>
              <a:off x="5561" y="3986"/>
              <a:ext cx="357" cy="2530"/>
            </a:xfrm>
            <a:prstGeom prst="roundRect">
              <a:avLst>
                <a:gd name="adj" fmla="val 3418"/>
              </a:avLst>
            </a:prstGeom>
            <a:pattFill prst="pct25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4000"/>
            </a:p>
          </p:txBody>
        </p:sp>
        <p:sp>
          <p:nvSpPr>
            <p:cNvPr id="32" name="圆角矩形标注 31"/>
            <p:cNvSpPr/>
            <p:nvPr/>
          </p:nvSpPr>
          <p:spPr>
            <a:xfrm>
              <a:off x="5593" y="7235"/>
              <a:ext cx="2029" cy="585"/>
            </a:xfrm>
            <a:prstGeom prst="wedgeRoundRectCallout">
              <a:avLst>
                <a:gd name="adj1" fmla="val -38319"/>
                <a:gd name="adj2" fmla="val -152820"/>
                <a:gd name="adj3" fmla="val 16667"/>
              </a:avLst>
            </a:prstGeom>
            <a:noFill/>
            <a:ln w="38100">
              <a:solidFill>
                <a:schemeClr val="accent1">
                  <a:lumMod val="50000"/>
                </a:schemeClr>
              </a:solidFill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r>
                <a:rPr lang="zh-CN" altLang="en-US" sz="1400"/>
                <a:t>空调</a:t>
              </a:r>
              <a:r>
                <a:rPr lang="zh-CN" altLang="en-US" sz="1400"/>
                <a:t>滤芯</a:t>
              </a:r>
              <a:endParaRPr lang="zh-CN" altLang="en-US" sz="1400"/>
            </a:p>
            <a:p>
              <a:pPr algn="ctr"/>
              <a:r>
                <a:rPr lang="zh-CN" altLang="en-US" sz="1000">
                  <a:solidFill>
                    <a:srgbClr val="7030A0"/>
                  </a:solidFill>
                </a:rPr>
                <a:t>filter element</a:t>
              </a:r>
              <a:endParaRPr lang="zh-CN" altLang="en-US" sz="1000">
                <a:solidFill>
                  <a:srgbClr val="7030A0"/>
                </a:solidFill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321940" y="1252855"/>
            <a:ext cx="6293138" cy="3206750"/>
            <a:chOff x="-168" y="1523"/>
            <a:chExt cx="9910" cy="5050"/>
          </a:xfrm>
        </p:grpSpPr>
        <p:cxnSp>
          <p:nvCxnSpPr>
            <p:cNvPr id="16" name="直接连接符 15"/>
            <p:cNvCxnSpPr/>
            <p:nvPr/>
          </p:nvCxnSpPr>
          <p:spPr>
            <a:xfrm>
              <a:off x="2710" y="1982"/>
              <a:ext cx="0" cy="2041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5287" y="1982"/>
              <a:ext cx="0" cy="2041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 flipH="1">
              <a:off x="34" y="4032"/>
              <a:ext cx="2721" cy="0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 flipH="1">
              <a:off x="5263" y="3974"/>
              <a:ext cx="4479" cy="0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 flipH="1">
              <a:off x="0" y="6573"/>
              <a:ext cx="9637" cy="0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文本框 35"/>
            <p:cNvSpPr txBox="1"/>
            <p:nvPr/>
          </p:nvSpPr>
          <p:spPr>
            <a:xfrm>
              <a:off x="3143" y="1523"/>
              <a:ext cx="1762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1400"/>
                <a:t>车内通道</a:t>
              </a:r>
              <a:r>
                <a:rPr lang="zh-CN" altLang="en-US" sz="1000">
                  <a:solidFill>
                    <a:srgbClr val="7030A0"/>
                  </a:solidFill>
                </a:rPr>
                <a:t>Interior passage</a:t>
              </a:r>
              <a:endParaRPr lang="zh-CN" altLang="en-US" sz="1000">
                <a:solidFill>
                  <a:srgbClr val="7030A0"/>
                </a:solidFill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-168" y="4783"/>
              <a:ext cx="2060" cy="85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 algn="ctr"/>
              <a:r>
                <a:rPr lang="zh-CN" altLang="en-US" sz="1400"/>
                <a:t>车</a:t>
              </a:r>
              <a:r>
                <a:rPr lang="zh-CN" altLang="en-US" sz="1400"/>
                <a:t>外通道</a:t>
              </a:r>
              <a:endParaRPr lang="zh-CN" altLang="en-US" sz="1400"/>
            </a:p>
            <a:p>
              <a:pPr algn="ctr"/>
              <a:r>
                <a:rPr lang="zh-CN" altLang="en-US" sz="1000">
                  <a:solidFill>
                    <a:srgbClr val="7030A0"/>
                  </a:solidFill>
                </a:rPr>
                <a:t>Outside passage</a:t>
              </a:r>
              <a:endParaRPr lang="zh-CN" altLang="en-US" sz="1000">
                <a:solidFill>
                  <a:srgbClr val="7030A0"/>
                </a:solidFill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 rot="18900000">
            <a:off x="2051685" y="1217930"/>
            <a:ext cx="166370" cy="3196590"/>
            <a:chOff x="3244" y="159"/>
            <a:chExt cx="340" cy="6890"/>
          </a:xfrm>
        </p:grpSpPr>
        <p:grpSp>
          <p:nvGrpSpPr>
            <p:cNvPr id="20" name="组合 19"/>
            <p:cNvGrpSpPr/>
            <p:nvPr/>
          </p:nvGrpSpPr>
          <p:grpSpPr>
            <a:xfrm>
              <a:off x="3244" y="3437"/>
              <a:ext cx="340" cy="3613"/>
              <a:chOff x="3289" y="3437"/>
              <a:chExt cx="340" cy="3613"/>
            </a:xfrm>
          </p:grpSpPr>
          <p:sp>
            <p:nvSpPr>
              <p:cNvPr id="21" name="椭圆 20"/>
              <p:cNvSpPr/>
              <p:nvPr/>
            </p:nvSpPr>
            <p:spPr>
              <a:xfrm>
                <a:off x="3289" y="3437"/>
                <a:ext cx="340" cy="341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200"/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3375" y="3692"/>
                <a:ext cx="168" cy="3358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200"/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 rot="10800000">
              <a:off x="3244" y="159"/>
              <a:ext cx="340" cy="3613"/>
              <a:chOff x="3289" y="3437"/>
              <a:chExt cx="340" cy="3613"/>
            </a:xfrm>
          </p:grpSpPr>
          <p:sp>
            <p:nvSpPr>
              <p:cNvPr id="24" name="椭圆 23"/>
              <p:cNvSpPr/>
              <p:nvPr/>
            </p:nvSpPr>
            <p:spPr>
              <a:xfrm>
                <a:off x="3289" y="3437"/>
                <a:ext cx="340" cy="341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200"/>
              </a:p>
            </p:txBody>
          </p:sp>
          <p:sp>
            <p:nvSpPr>
              <p:cNvPr id="25" name="矩形 24"/>
              <p:cNvSpPr/>
              <p:nvPr/>
            </p:nvSpPr>
            <p:spPr>
              <a:xfrm>
                <a:off x="3375" y="3692"/>
                <a:ext cx="168" cy="335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200"/>
              </a:p>
            </p:txBody>
          </p:sp>
        </p:grpSp>
      </p:grpSp>
      <p:pic>
        <p:nvPicPr>
          <p:cNvPr id="82" name="图片 81" descr="b329a381909ed9f8651ec23dc688b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3960" y="939085"/>
            <a:ext cx="2031585" cy="1080000"/>
          </a:xfrm>
          <a:prstGeom prst="rect">
            <a:avLst/>
          </a:prstGeom>
        </p:spPr>
      </p:pic>
      <p:pic>
        <p:nvPicPr>
          <p:cNvPr id="41" name="图片 40" descr="6b265edbae7e66b34ecab5367c42d0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13960" y="963930"/>
            <a:ext cx="2031365" cy="112966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11835" y="379730"/>
            <a:ext cx="325882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b="1">
                <a:latin typeface="方正舒体" panose="02010601030101010101" charset="-122"/>
                <a:ea typeface="方正舒体" panose="02010601030101010101" charset="-122"/>
              </a:rPr>
              <a:t>内外循环</a:t>
            </a:r>
            <a:endParaRPr lang="zh-CN" altLang="en-US" sz="2800" b="1">
              <a:latin typeface="方正舒体" panose="02010601030101010101" charset="-122"/>
              <a:ea typeface="方正舒体" panose="02010601030101010101" charset="-122"/>
            </a:endParaRPr>
          </a:p>
          <a:p>
            <a:pPr algn="ctr"/>
            <a:r>
              <a:rPr lang="zh-CN" altLang="en-US" sz="1400" b="1">
                <a:solidFill>
                  <a:srgbClr val="7030A0"/>
                </a:solidFill>
                <a:latin typeface="方正舒体" panose="02010601030101010101" charset="-122"/>
                <a:ea typeface="方正舒体" panose="02010601030101010101" charset="-122"/>
              </a:rPr>
              <a:t>Internal and external circulation</a:t>
            </a:r>
            <a:endParaRPr lang="zh-CN" altLang="en-US" sz="1400" b="1">
              <a:solidFill>
                <a:srgbClr val="7030A0"/>
              </a:solidFill>
              <a:latin typeface="方正舒体" panose="02010601030101010101" charset="-122"/>
              <a:ea typeface="方正舒体" panose="02010601030101010101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521450" y="1179830"/>
            <a:ext cx="5154295" cy="4893310"/>
            <a:chOff x="10090" y="1408"/>
            <a:chExt cx="8117" cy="7706"/>
          </a:xfrm>
        </p:grpSpPr>
        <p:pic>
          <p:nvPicPr>
            <p:cNvPr id="183" name="图片 182" descr="b34a69da1b5163782f16d448e53cbd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073" y="2248"/>
              <a:ext cx="1965" cy="1275"/>
            </a:xfrm>
            <a:prstGeom prst="rect">
              <a:avLst/>
            </a:prstGeom>
          </p:spPr>
        </p:pic>
        <p:grpSp>
          <p:nvGrpSpPr>
            <p:cNvPr id="187" name="组合 186"/>
            <p:cNvGrpSpPr/>
            <p:nvPr/>
          </p:nvGrpSpPr>
          <p:grpSpPr>
            <a:xfrm rot="0">
              <a:off x="15580" y="4214"/>
              <a:ext cx="1894" cy="1894"/>
              <a:chOff x="13383" y="2210"/>
              <a:chExt cx="4909" cy="5072"/>
            </a:xfrm>
          </p:grpSpPr>
          <p:grpSp>
            <p:nvGrpSpPr>
              <p:cNvPr id="188" name="组合 187"/>
              <p:cNvGrpSpPr/>
              <p:nvPr/>
            </p:nvGrpSpPr>
            <p:grpSpPr>
              <a:xfrm>
                <a:off x="14598" y="2210"/>
                <a:ext cx="3695" cy="5072"/>
                <a:chOff x="5103" y="2355"/>
                <a:chExt cx="3695" cy="5072"/>
              </a:xfrm>
            </p:grpSpPr>
            <p:sp>
              <p:nvSpPr>
                <p:cNvPr id="189" name="椭圆 188"/>
                <p:cNvSpPr/>
                <p:nvPr/>
              </p:nvSpPr>
              <p:spPr>
                <a:xfrm>
                  <a:off x="7664" y="2355"/>
                  <a:ext cx="1134" cy="1134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190" name="圆角矩形 189"/>
                <p:cNvSpPr/>
                <p:nvPr/>
              </p:nvSpPr>
              <p:spPr>
                <a:xfrm rot="660000">
                  <a:off x="7463" y="3539"/>
                  <a:ext cx="982" cy="1980"/>
                </a:xfrm>
                <a:prstGeom prst="round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196" name="圆角矩形 195"/>
                <p:cNvSpPr/>
                <p:nvPr/>
              </p:nvSpPr>
              <p:spPr>
                <a:xfrm rot="5400000">
                  <a:off x="6654" y="4180"/>
                  <a:ext cx="830" cy="2439"/>
                </a:xfrm>
                <a:prstGeom prst="round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198" name="圆角矩形 197"/>
                <p:cNvSpPr/>
                <p:nvPr/>
              </p:nvSpPr>
              <p:spPr>
                <a:xfrm rot="2220000">
                  <a:off x="5103" y="4989"/>
                  <a:ext cx="830" cy="2439"/>
                </a:xfrm>
                <a:prstGeom prst="round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99" name="下箭头 198"/>
              <p:cNvSpPr/>
              <p:nvPr/>
            </p:nvSpPr>
            <p:spPr>
              <a:xfrm rot="16200000">
                <a:off x="13901" y="1820"/>
                <a:ext cx="1395" cy="2430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200" name="组合 199"/>
            <p:cNvGrpSpPr/>
            <p:nvPr/>
          </p:nvGrpSpPr>
          <p:grpSpPr>
            <a:xfrm rot="0">
              <a:off x="13067" y="6862"/>
              <a:ext cx="1988" cy="2042"/>
              <a:chOff x="705" y="2205"/>
              <a:chExt cx="5242" cy="5072"/>
            </a:xfrm>
          </p:grpSpPr>
          <p:grpSp>
            <p:nvGrpSpPr>
              <p:cNvPr id="201" name="组合 200"/>
              <p:cNvGrpSpPr/>
              <p:nvPr/>
            </p:nvGrpSpPr>
            <p:grpSpPr>
              <a:xfrm>
                <a:off x="2253" y="2205"/>
                <a:ext cx="3695" cy="5072"/>
                <a:chOff x="5103" y="2355"/>
                <a:chExt cx="3695" cy="5072"/>
              </a:xfrm>
            </p:grpSpPr>
            <p:sp>
              <p:nvSpPr>
                <p:cNvPr id="202" name="椭圆 201"/>
                <p:cNvSpPr/>
                <p:nvPr/>
              </p:nvSpPr>
              <p:spPr>
                <a:xfrm>
                  <a:off x="7664" y="2355"/>
                  <a:ext cx="1134" cy="1134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203" name="圆角矩形 202"/>
                <p:cNvSpPr/>
                <p:nvPr/>
              </p:nvSpPr>
              <p:spPr>
                <a:xfrm rot="660000">
                  <a:off x="7463" y="3539"/>
                  <a:ext cx="982" cy="1980"/>
                </a:xfrm>
                <a:prstGeom prst="round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204" name="圆角矩形 203"/>
                <p:cNvSpPr/>
                <p:nvPr/>
              </p:nvSpPr>
              <p:spPr>
                <a:xfrm rot="5400000">
                  <a:off x="6654" y="4180"/>
                  <a:ext cx="830" cy="2439"/>
                </a:xfrm>
                <a:prstGeom prst="round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205" name="圆角矩形 204"/>
                <p:cNvSpPr/>
                <p:nvPr/>
              </p:nvSpPr>
              <p:spPr>
                <a:xfrm rot="2220000">
                  <a:off x="5103" y="4989"/>
                  <a:ext cx="830" cy="2439"/>
                </a:xfrm>
                <a:prstGeom prst="round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206" name="下箭头 205"/>
              <p:cNvSpPr/>
              <p:nvPr/>
            </p:nvSpPr>
            <p:spPr>
              <a:xfrm>
                <a:off x="705" y="3465"/>
                <a:ext cx="1395" cy="2430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210" name="组合 209"/>
            <p:cNvGrpSpPr/>
            <p:nvPr/>
          </p:nvGrpSpPr>
          <p:grpSpPr>
            <a:xfrm rot="0">
              <a:off x="10090" y="1408"/>
              <a:ext cx="7724" cy="7707"/>
              <a:chOff x="9565" y="1423"/>
              <a:chExt cx="7724" cy="7707"/>
            </a:xfrm>
          </p:grpSpPr>
          <p:cxnSp>
            <p:nvCxnSpPr>
              <p:cNvPr id="211" name="直接连接符 210"/>
              <p:cNvCxnSpPr/>
              <p:nvPr/>
            </p:nvCxnSpPr>
            <p:spPr>
              <a:xfrm flipH="1">
                <a:off x="9576" y="3989"/>
                <a:ext cx="2835" cy="0"/>
              </a:xfrm>
              <a:prstGeom prst="line">
                <a:avLst/>
              </a:prstGeom>
              <a:ln w="635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直接连接符 211"/>
              <p:cNvCxnSpPr/>
              <p:nvPr/>
            </p:nvCxnSpPr>
            <p:spPr>
              <a:xfrm flipH="1">
                <a:off x="9565" y="6585"/>
                <a:ext cx="2835" cy="0"/>
              </a:xfrm>
              <a:prstGeom prst="line">
                <a:avLst/>
              </a:prstGeom>
              <a:ln w="635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直接连接符 212"/>
              <p:cNvCxnSpPr/>
              <p:nvPr/>
            </p:nvCxnSpPr>
            <p:spPr>
              <a:xfrm rot="16200000" flipH="1">
                <a:off x="11089" y="2698"/>
                <a:ext cx="2551" cy="0"/>
              </a:xfrm>
              <a:prstGeom prst="line">
                <a:avLst/>
              </a:prstGeom>
              <a:ln w="635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直接连接符 213"/>
              <p:cNvCxnSpPr/>
              <p:nvPr/>
            </p:nvCxnSpPr>
            <p:spPr>
              <a:xfrm rot="16200000" flipH="1">
                <a:off x="11085" y="7854"/>
                <a:ext cx="2551" cy="0"/>
              </a:xfrm>
              <a:prstGeom prst="line">
                <a:avLst/>
              </a:prstGeom>
              <a:ln w="635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直接连接符 214"/>
              <p:cNvCxnSpPr/>
              <p:nvPr/>
            </p:nvCxnSpPr>
            <p:spPr>
              <a:xfrm rot="16200000" flipH="1">
                <a:off x="13455" y="7854"/>
                <a:ext cx="2551" cy="0"/>
              </a:xfrm>
              <a:prstGeom prst="line">
                <a:avLst/>
              </a:prstGeom>
              <a:ln w="635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直接连接符 215"/>
              <p:cNvCxnSpPr/>
              <p:nvPr/>
            </p:nvCxnSpPr>
            <p:spPr>
              <a:xfrm rot="16200000" flipH="1">
                <a:off x="13462" y="2728"/>
                <a:ext cx="2551" cy="0"/>
              </a:xfrm>
              <a:prstGeom prst="line">
                <a:avLst/>
              </a:prstGeom>
              <a:ln w="635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直接连接符 216"/>
              <p:cNvCxnSpPr/>
              <p:nvPr/>
            </p:nvCxnSpPr>
            <p:spPr>
              <a:xfrm rot="10800000" flipH="1">
                <a:off x="14689" y="6577"/>
                <a:ext cx="2551" cy="0"/>
              </a:xfrm>
              <a:prstGeom prst="line">
                <a:avLst/>
              </a:prstGeom>
              <a:ln w="635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直接连接符 217"/>
              <p:cNvCxnSpPr/>
              <p:nvPr/>
            </p:nvCxnSpPr>
            <p:spPr>
              <a:xfrm rot="10800000" flipH="1">
                <a:off x="14738" y="3958"/>
                <a:ext cx="2551" cy="0"/>
              </a:xfrm>
              <a:prstGeom prst="line">
                <a:avLst/>
              </a:prstGeom>
              <a:ln w="635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9" name="组合 218"/>
            <p:cNvGrpSpPr/>
            <p:nvPr/>
          </p:nvGrpSpPr>
          <p:grpSpPr>
            <a:xfrm rot="0" flipH="1">
              <a:off x="12940" y="3957"/>
              <a:ext cx="4647" cy="0"/>
              <a:chOff x="9438" y="3074"/>
              <a:chExt cx="4647" cy="0"/>
            </a:xfrm>
          </p:grpSpPr>
          <p:cxnSp>
            <p:nvCxnSpPr>
              <p:cNvPr id="220" name="直接连接符 219"/>
              <p:cNvCxnSpPr/>
              <p:nvPr/>
            </p:nvCxnSpPr>
            <p:spPr>
              <a:xfrm flipV="1">
                <a:off x="11761" y="3074"/>
                <a:ext cx="2324" cy="0"/>
              </a:xfrm>
              <a:prstGeom prst="line">
                <a:avLst/>
              </a:prstGeom>
              <a:ln w="63500">
                <a:solidFill>
                  <a:schemeClr val="accent1">
                    <a:lumMod val="50000"/>
                  </a:schemeClr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直接连接符 220"/>
              <p:cNvCxnSpPr/>
              <p:nvPr/>
            </p:nvCxnSpPr>
            <p:spPr>
              <a:xfrm flipH="1" flipV="1">
                <a:off x="9438" y="3074"/>
                <a:ext cx="2324" cy="0"/>
              </a:xfrm>
              <a:prstGeom prst="line">
                <a:avLst/>
              </a:prstGeom>
              <a:ln w="63500">
                <a:noFill/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2" name="组合 221"/>
            <p:cNvGrpSpPr/>
            <p:nvPr/>
          </p:nvGrpSpPr>
          <p:grpSpPr>
            <a:xfrm rot="5400000" flipH="1" flipV="1">
              <a:off x="15262" y="4001"/>
              <a:ext cx="0" cy="5103"/>
              <a:chOff x="7016" y="1381"/>
              <a:chExt cx="0" cy="5103"/>
            </a:xfrm>
          </p:grpSpPr>
          <p:cxnSp>
            <p:nvCxnSpPr>
              <p:cNvPr id="223" name="直接连接符 222"/>
              <p:cNvCxnSpPr/>
              <p:nvPr/>
            </p:nvCxnSpPr>
            <p:spPr>
              <a:xfrm rot="5400000" flipV="1">
                <a:off x="5741" y="5209"/>
                <a:ext cx="2551" cy="0"/>
              </a:xfrm>
              <a:prstGeom prst="line">
                <a:avLst/>
              </a:prstGeom>
              <a:ln w="63500">
                <a:solidFill>
                  <a:schemeClr val="accent1">
                    <a:lumMod val="50000"/>
                  </a:schemeClr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直接连接符 223"/>
              <p:cNvCxnSpPr/>
              <p:nvPr/>
            </p:nvCxnSpPr>
            <p:spPr>
              <a:xfrm rot="5400000" flipH="1">
                <a:off x="5741" y="2656"/>
                <a:ext cx="2551" cy="0"/>
              </a:xfrm>
              <a:prstGeom prst="line">
                <a:avLst/>
              </a:prstGeom>
              <a:ln w="63500">
                <a:noFill/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5" name="组合 224"/>
            <p:cNvGrpSpPr/>
            <p:nvPr/>
          </p:nvGrpSpPr>
          <p:grpSpPr>
            <a:xfrm rot="0">
              <a:off x="10556" y="6585"/>
              <a:ext cx="4647" cy="0"/>
              <a:chOff x="9438" y="3074"/>
              <a:chExt cx="4647" cy="0"/>
            </a:xfrm>
          </p:grpSpPr>
          <p:cxnSp>
            <p:nvCxnSpPr>
              <p:cNvPr id="226" name="直接连接符 225"/>
              <p:cNvCxnSpPr/>
              <p:nvPr/>
            </p:nvCxnSpPr>
            <p:spPr>
              <a:xfrm flipV="1">
                <a:off x="11761" y="3074"/>
                <a:ext cx="2324" cy="0"/>
              </a:xfrm>
              <a:prstGeom prst="line">
                <a:avLst/>
              </a:prstGeom>
              <a:ln w="63500">
                <a:solidFill>
                  <a:schemeClr val="accent1">
                    <a:lumMod val="50000"/>
                  </a:schemeClr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直接连接符 226"/>
              <p:cNvCxnSpPr/>
              <p:nvPr/>
            </p:nvCxnSpPr>
            <p:spPr>
              <a:xfrm flipH="1" flipV="1">
                <a:off x="9438" y="3074"/>
                <a:ext cx="2324" cy="0"/>
              </a:xfrm>
              <a:prstGeom prst="line">
                <a:avLst/>
              </a:prstGeom>
              <a:ln w="63500">
                <a:noFill/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4" name="圆角矩形标注 183"/>
            <p:cNvSpPr/>
            <p:nvPr>
              <p:custDataLst>
                <p:tags r:id="rId4"/>
              </p:custDataLst>
            </p:nvPr>
          </p:nvSpPr>
          <p:spPr>
            <a:xfrm>
              <a:off x="16091" y="7607"/>
              <a:ext cx="2116" cy="963"/>
            </a:xfrm>
            <a:prstGeom prst="wedgeRoundRectCallout">
              <a:avLst>
                <a:gd name="adj1" fmla="val -74791"/>
                <a:gd name="adj2" fmla="val -126012"/>
                <a:gd name="adj3" fmla="val 16667"/>
              </a:avLst>
            </a:prstGeom>
            <a:noFill/>
            <a:ln w="412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400">
                  <a:solidFill>
                    <a:schemeClr val="tx1"/>
                  </a:solidFill>
                </a:rPr>
                <a:t>吹面风门</a:t>
              </a:r>
              <a:endParaRPr lang="zh-CN" altLang="en-US" sz="1400">
                <a:solidFill>
                  <a:schemeClr val="tx1"/>
                </a:solidFill>
              </a:endParaRPr>
            </a:p>
            <a:p>
              <a:pPr algn="ctr"/>
              <a:r>
                <a:rPr lang="zh-CN" altLang="en-US" sz="1000">
                  <a:solidFill>
                    <a:srgbClr val="7030A0"/>
                  </a:solidFill>
                </a:rPr>
                <a:t>Face blowing damper</a:t>
              </a:r>
              <a:endParaRPr lang="zh-CN" altLang="en-US" sz="1000">
                <a:solidFill>
                  <a:srgbClr val="7030A0"/>
                </a:solidFill>
              </a:endParaRPr>
            </a:p>
          </p:txBody>
        </p:sp>
        <p:sp>
          <p:nvSpPr>
            <p:cNvPr id="185" name="圆角矩形标注 184"/>
            <p:cNvSpPr/>
            <p:nvPr>
              <p:custDataLst>
                <p:tags r:id="rId5"/>
              </p:custDataLst>
            </p:nvPr>
          </p:nvSpPr>
          <p:spPr>
            <a:xfrm>
              <a:off x="10556" y="7493"/>
              <a:ext cx="2116" cy="963"/>
            </a:xfrm>
            <a:prstGeom prst="wedgeRoundRectCallout">
              <a:avLst>
                <a:gd name="adj1" fmla="val 52504"/>
                <a:gd name="adj2" fmla="val -113862"/>
                <a:gd name="adj3" fmla="val 16667"/>
              </a:avLst>
            </a:prstGeom>
            <a:noFill/>
            <a:ln w="412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400">
                  <a:solidFill>
                    <a:schemeClr val="tx1"/>
                  </a:solidFill>
                </a:rPr>
                <a:t>吹脚风门</a:t>
              </a:r>
              <a:endParaRPr lang="zh-CN" altLang="en-US" sz="1400">
                <a:solidFill>
                  <a:schemeClr val="tx1"/>
                </a:solidFill>
              </a:endParaRPr>
            </a:p>
            <a:p>
              <a:pPr algn="ctr"/>
              <a:r>
                <a:rPr lang="zh-CN" altLang="en-US" sz="1000">
                  <a:solidFill>
                    <a:srgbClr val="7030A0"/>
                  </a:solidFill>
                </a:rPr>
                <a:t>Foot blowing damper</a:t>
              </a:r>
              <a:endParaRPr lang="zh-CN" altLang="en-US" sz="1000">
                <a:solidFill>
                  <a:srgbClr val="7030A0"/>
                </a:solidFill>
              </a:endParaRPr>
            </a:p>
          </p:txBody>
        </p:sp>
        <p:sp>
          <p:nvSpPr>
            <p:cNvPr id="186" name="圆角矩形标注 185"/>
            <p:cNvSpPr/>
            <p:nvPr>
              <p:custDataLst>
                <p:tags r:id="rId6"/>
              </p:custDataLst>
            </p:nvPr>
          </p:nvSpPr>
          <p:spPr>
            <a:xfrm>
              <a:off x="15698" y="2560"/>
              <a:ext cx="2116" cy="963"/>
            </a:xfrm>
            <a:prstGeom prst="wedgeRoundRectCallout">
              <a:avLst>
                <a:gd name="adj1" fmla="val -57088"/>
                <a:gd name="adj2" fmla="val 74610"/>
                <a:gd name="adj3" fmla="val 16667"/>
              </a:avLst>
            </a:prstGeom>
            <a:noFill/>
            <a:ln w="412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400">
                  <a:solidFill>
                    <a:schemeClr val="tx1"/>
                  </a:solidFill>
                </a:rPr>
                <a:t>除雾风门</a:t>
              </a:r>
              <a:endParaRPr lang="zh-CN" altLang="en-US" sz="1400">
                <a:solidFill>
                  <a:schemeClr val="tx1"/>
                </a:solidFill>
              </a:endParaRPr>
            </a:p>
            <a:p>
              <a:pPr algn="ctr"/>
              <a:r>
                <a:rPr lang="zh-CN" altLang="en-US" sz="1000">
                  <a:solidFill>
                    <a:srgbClr val="7030A0"/>
                  </a:solidFill>
                </a:rPr>
                <a:t>Demist damper</a:t>
              </a:r>
              <a:endParaRPr lang="zh-CN" altLang="en-US" sz="1000">
                <a:solidFill>
                  <a:srgbClr val="7030A0"/>
                </a:solidFill>
              </a:endParaRPr>
            </a:p>
          </p:txBody>
        </p:sp>
      </p:grpSp>
    </p:spTree>
    <p:custDataLst>
      <p:tags r:id="rId7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0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" name="圆角矩形 101"/>
          <p:cNvSpPr/>
          <p:nvPr/>
        </p:nvSpPr>
        <p:spPr>
          <a:xfrm>
            <a:off x="4086860" y="542290"/>
            <a:ext cx="3820160" cy="1554480"/>
          </a:xfrm>
          <a:prstGeom prst="roundRect">
            <a:avLst/>
          </a:prstGeom>
          <a:solidFill>
            <a:schemeClr val="bg2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167" name="组合 166"/>
          <p:cNvGrpSpPr/>
          <p:nvPr/>
        </p:nvGrpSpPr>
        <p:grpSpPr>
          <a:xfrm rot="0" flipH="1">
            <a:off x="4086225" y="3000375"/>
            <a:ext cx="920750" cy="970915"/>
            <a:chOff x="11695" y="4126"/>
            <a:chExt cx="2904" cy="2904"/>
          </a:xfrm>
          <a:solidFill>
            <a:schemeClr val="tx1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bliqueTopLeft"/>
            <a:lightRig rig="threePt" dir="t"/>
          </a:scene3d>
        </p:grpSpPr>
        <p:sp>
          <p:nvSpPr>
            <p:cNvPr id="168" name="新月形 167"/>
            <p:cNvSpPr/>
            <p:nvPr/>
          </p:nvSpPr>
          <p:spPr>
            <a:xfrm>
              <a:off x="12759" y="4126"/>
              <a:ext cx="389" cy="1452"/>
            </a:xfrm>
            <a:prstGeom prst="moon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200"/>
            </a:p>
          </p:txBody>
        </p:sp>
        <p:sp>
          <p:nvSpPr>
            <p:cNvPr id="169" name="新月形 168"/>
            <p:cNvSpPr/>
            <p:nvPr/>
          </p:nvSpPr>
          <p:spPr>
            <a:xfrm rot="10800000">
              <a:off x="13148" y="5578"/>
              <a:ext cx="389" cy="1452"/>
            </a:xfrm>
            <a:prstGeom prst="moon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200"/>
            </a:p>
          </p:txBody>
        </p:sp>
        <p:sp>
          <p:nvSpPr>
            <p:cNvPr id="170" name="新月形 169"/>
            <p:cNvSpPr/>
            <p:nvPr/>
          </p:nvSpPr>
          <p:spPr>
            <a:xfrm rot="5400000">
              <a:off x="13679" y="4657"/>
              <a:ext cx="389" cy="1452"/>
            </a:xfrm>
            <a:prstGeom prst="moon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200"/>
            </a:p>
          </p:txBody>
        </p:sp>
        <p:sp>
          <p:nvSpPr>
            <p:cNvPr id="173" name="新月形 172"/>
            <p:cNvSpPr/>
            <p:nvPr/>
          </p:nvSpPr>
          <p:spPr>
            <a:xfrm rot="16200000">
              <a:off x="12227" y="5046"/>
              <a:ext cx="389" cy="1452"/>
            </a:xfrm>
            <a:prstGeom prst="moon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200"/>
            </a:p>
          </p:txBody>
        </p:sp>
      </p:grpSp>
      <p:sp>
        <p:nvSpPr>
          <p:cNvPr id="245" name="圆角矩形标注 244"/>
          <p:cNvSpPr/>
          <p:nvPr/>
        </p:nvSpPr>
        <p:spPr>
          <a:xfrm>
            <a:off x="3671570" y="4770755"/>
            <a:ext cx="1217295" cy="305435"/>
          </a:xfrm>
          <a:prstGeom prst="wedgeRoundRectCallout">
            <a:avLst>
              <a:gd name="adj1" fmla="val 20675"/>
              <a:gd name="adj2" fmla="val -311111"/>
              <a:gd name="adj3" fmla="val 16667"/>
            </a:avLst>
          </a:prstGeom>
          <a:noFill/>
          <a:ln w="38100">
            <a:solidFill>
              <a:schemeClr val="tx1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 sz="1200"/>
              <a:t>鼓风机</a:t>
            </a:r>
            <a:endParaRPr lang="zh-CN" altLang="en-US" sz="1200"/>
          </a:p>
          <a:p>
            <a:pPr algn="ctr"/>
            <a:r>
              <a:rPr lang="zh-CN" altLang="en-US" sz="900">
                <a:solidFill>
                  <a:srgbClr val="7030A0"/>
                </a:solidFill>
              </a:rPr>
              <a:t>blowing machine</a:t>
            </a:r>
            <a:endParaRPr lang="zh-CN" altLang="en-US" sz="900">
              <a:solidFill>
                <a:srgbClr val="7030A0"/>
              </a:solidFill>
            </a:endParaRPr>
          </a:p>
        </p:txBody>
      </p:sp>
      <p:cxnSp>
        <p:nvCxnSpPr>
          <p:cNvPr id="448" name="直接连接符 447"/>
          <p:cNvCxnSpPr/>
          <p:nvPr/>
        </p:nvCxnSpPr>
        <p:spPr>
          <a:xfrm>
            <a:off x="3671570" y="1382395"/>
            <a:ext cx="0" cy="1296035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9" name="直接连接符 458"/>
          <p:cNvCxnSpPr/>
          <p:nvPr/>
        </p:nvCxnSpPr>
        <p:spPr>
          <a:xfrm flipH="1">
            <a:off x="386080" y="4305300"/>
            <a:ext cx="716407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0" name="直接连接符 459"/>
          <p:cNvCxnSpPr/>
          <p:nvPr/>
        </p:nvCxnSpPr>
        <p:spPr>
          <a:xfrm flipH="1">
            <a:off x="3660140" y="2646680"/>
            <a:ext cx="3780155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组合 49"/>
          <p:cNvGrpSpPr/>
          <p:nvPr/>
        </p:nvGrpSpPr>
        <p:grpSpPr>
          <a:xfrm rot="19380000">
            <a:off x="1952625" y="1075055"/>
            <a:ext cx="166370" cy="3196590"/>
            <a:chOff x="3244" y="159"/>
            <a:chExt cx="340" cy="6890"/>
          </a:xfrm>
        </p:grpSpPr>
        <p:grpSp>
          <p:nvGrpSpPr>
            <p:cNvPr id="51" name="组合 50"/>
            <p:cNvGrpSpPr/>
            <p:nvPr/>
          </p:nvGrpSpPr>
          <p:grpSpPr>
            <a:xfrm>
              <a:off x="3244" y="3437"/>
              <a:ext cx="340" cy="3613"/>
              <a:chOff x="3289" y="3437"/>
              <a:chExt cx="340" cy="3613"/>
            </a:xfrm>
          </p:grpSpPr>
          <p:sp>
            <p:nvSpPr>
              <p:cNvPr id="52" name="椭圆 51"/>
              <p:cNvSpPr/>
              <p:nvPr/>
            </p:nvSpPr>
            <p:spPr>
              <a:xfrm>
                <a:off x="3289" y="3437"/>
                <a:ext cx="340" cy="341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200"/>
              </a:p>
            </p:txBody>
          </p:sp>
          <p:sp>
            <p:nvSpPr>
              <p:cNvPr id="53" name="矩形 52"/>
              <p:cNvSpPr/>
              <p:nvPr/>
            </p:nvSpPr>
            <p:spPr>
              <a:xfrm>
                <a:off x="3375" y="3692"/>
                <a:ext cx="168" cy="3358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200"/>
              </a:p>
            </p:txBody>
          </p:sp>
        </p:grpSp>
        <p:grpSp>
          <p:nvGrpSpPr>
            <p:cNvPr id="54" name="组合 53"/>
            <p:cNvGrpSpPr/>
            <p:nvPr/>
          </p:nvGrpSpPr>
          <p:grpSpPr>
            <a:xfrm rot="10800000">
              <a:off x="3244" y="159"/>
              <a:ext cx="340" cy="3613"/>
              <a:chOff x="3289" y="3437"/>
              <a:chExt cx="340" cy="3613"/>
            </a:xfrm>
          </p:grpSpPr>
          <p:sp>
            <p:nvSpPr>
              <p:cNvPr id="56" name="椭圆 55"/>
              <p:cNvSpPr/>
              <p:nvPr/>
            </p:nvSpPr>
            <p:spPr>
              <a:xfrm>
                <a:off x="3289" y="3437"/>
                <a:ext cx="340" cy="341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200"/>
              </a:p>
            </p:txBody>
          </p:sp>
          <p:sp>
            <p:nvSpPr>
              <p:cNvPr id="57" name="矩形 56"/>
              <p:cNvSpPr/>
              <p:nvPr/>
            </p:nvSpPr>
            <p:spPr>
              <a:xfrm>
                <a:off x="3375" y="3692"/>
                <a:ext cx="168" cy="335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200"/>
              </a:p>
            </p:txBody>
          </p:sp>
        </p:grpSp>
      </p:grpSp>
      <p:sp>
        <p:nvSpPr>
          <p:cNvPr id="479" name="圆角矩形 478"/>
          <p:cNvSpPr/>
          <p:nvPr/>
        </p:nvSpPr>
        <p:spPr>
          <a:xfrm>
            <a:off x="3629660" y="2678430"/>
            <a:ext cx="226695" cy="1606550"/>
          </a:xfrm>
          <a:prstGeom prst="roundRect">
            <a:avLst>
              <a:gd name="adj" fmla="val 3418"/>
            </a:avLst>
          </a:prstGeom>
          <a:pattFill prst="pct25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4000"/>
          </a:p>
        </p:txBody>
      </p:sp>
      <p:grpSp>
        <p:nvGrpSpPr>
          <p:cNvPr id="227" name="组合 226"/>
          <p:cNvGrpSpPr/>
          <p:nvPr/>
        </p:nvGrpSpPr>
        <p:grpSpPr>
          <a:xfrm rot="0">
            <a:off x="4330065" y="1544003"/>
            <a:ext cx="180000" cy="180000"/>
            <a:chOff x="10687" y="958"/>
            <a:chExt cx="2149" cy="2125"/>
          </a:xfrm>
        </p:grpSpPr>
        <p:sp>
          <p:nvSpPr>
            <p:cNvPr id="228" name="新月形 227"/>
            <p:cNvSpPr/>
            <p:nvPr/>
          </p:nvSpPr>
          <p:spPr>
            <a:xfrm rot="16200000" flipH="1">
              <a:off x="10900" y="1219"/>
              <a:ext cx="648" cy="1075"/>
            </a:xfrm>
            <a:prstGeom prst="moon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scene3d>
              <a:camera prst="obliqueTopLef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29" name="新月形 228"/>
            <p:cNvSpPr/>
            <p:nvPr/>
          </p:nvSpPr>
          <p:spPr>
            <a:xfrm rot="5400000" flipH="1">
              <a:off x="11975" y="1774"/>
              <a:ext cx="648" cy="1075"/>
            </a:xfrm>
            <a:prstGeom prst="moon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scene3d>
              <a:camera prst="obliqueTopLef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30" name="新月形 229"/>
            <p:cNvSpPr/>
            <p:nvPr/>
          </p:nvSpPr>
          <p:spPr>
            <a:xfrm flipH="1">
              <a:off x="11762" y="958"/>
              <a:ext cx="648" cy="1075"/>
            </a:xfrm>
            <a:prstGeom prst="moon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scene3d>
              <a:camera prst="obliqueTopLef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31" name="新月形 230"/>
            <p:cNvSpPr/>
            <p:nvPr/>
          </p:nvSpPr>
          <p:spPr>
            <a:xfrm rot="10800000" flipH="1">
              <a:off x="11169" y="2009"/>
              <a:ext cx="648" cy="1075"/>
            </a:xfrm>
            <a:prstGeom prst="moon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scene3d>
              <a:camera prst="obliqueTopLef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232" name="直角三角形 231"/>
          <p:cNvSpPr/>
          <p:nvPr/>
        </p:nvSpPr>
        <p:spPr>
          <a:xfrm rot="16200000">
            <a:off x="5466080" y="-111760"/>
            <a:ext cx="885825" cy="2870200"/>
          </a:xfrm>
          <a:prstGeom prst="rtTriangle">
            <a:avLst/>
          </a:prstGeom>
          <a:pattFill prst="dkVert">
            <a:fgClr>
              <a:schemeClr val="tx1"/>
            </a:fgClr>
            <a:bgClr>
              <a:schemeClr val="bg1"/>
            </a:bgClr>
          </a:pattFill>
          <a:ln cap="rnd">
            <a:solidFill>
              <a:schemeClr val="tx1"/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233" name="组合 232"/>
          <p:cNvGrpSpPr/>
          <p:nvPr/>
        </p:nvGrpSpPr>
        <p:grpSpPr>
          <a:xfrm rot="0">
            <a:off x="7493635" y="1189695"/>
            <a:ext cx="360000" cy="360000"/>
            <a:chOff x="10687" y="958"/>
            <a:chExt cx="2149" cy="2125"/>
          </a:xfrm>
        </p:grpSpPr>
        <p:sp>
          <p:nvSpPr>
            <p:cNvPr id="234" name="新月形 233"/>
            <p:cNvSpPr/>
            <p:nvPr/>
          </p:nvSpPr>
          <p:spPr>
            <a:xfrm rot="16200000" flipH="1">
              <a:off x="10900" y="1219"/>
              <a:ext cx="648" cy="1075"/>
            </a:xfrm>
            <a:prstGeom prst="moon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scene3d>
              <a:camera prst="obliqueTopLef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35" name="新月形 234"/>
            <p:cNvSpPr/>
            <p:nvPr/>
          </p:nvSpPr>
          <p:spPr>
            <a:xfrm rot="5400000" flipH="1">
              <a:off x="11975" y="1774"/>
              <a:ext cx="648" cy="1075"/>
            </a:xfrm>
            <a:prstGeom prst="moon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scene3d>
              <a:camera prst="obliqueTopLef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36" name="新月形 235"/>
            <p:cNvSpPr/>
            <p:nvPr/>
          </p:nvSpPr>
          <p:spPr>
            <a:xfrm flipH="1">
              <a:off x="11762" y="958"/>
              <a:ext cx="648" cy="1075"/>
            </a:xfrm>
            <a:prstGeom prst="moon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scene3d>
              <a:camera prst="obliqueTopLef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37" name="新月形 236"/>
            <p:cNvSpPr/>
            <p:nvPr/>
          </p:nvSpPr>
          <p:spPr>
            <a:xfrm rot="10800000" flipH="1">
              <a:off x="11169" y="2009"/>
              <a:ext cx="648" cy="1075"/>
            </a:xfrm>
            <a:prstGeom prst="moon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scene3d>
              <a:camera prst="obliqueTopLef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4" name="直角三角形 3"/>
          <p:cNvSpPr/>
          <p:nvPr/>
        </p:nvSpPr>
        <p:spPr>
          <a:xfrm rot="16200000">
            <a:off x="5466080" y="-111760"/>
            <a:ext cx="885825" cy="2870200"/>
          </a:xfrm>
          <a:prstGeom prst="rtTriangle">
            <a:avLst/>
          </a:prstGeom>
          <a:pattFill prst="dkVert">
            <a:fgClr>
              <a:srgbClr val="FF0000"/>
            </a:fgClr>
            <a:bgClr>
              <a:schemeClr val="bg1"/>
            </a:bgClr>
          </a:pattFill>
          <a:ln cap="rnd">
            <a:solidFill>
              <a:schemeClr val="tx1"/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燕尾形箭头 4"/>
          <p:cNvSpPr/>
          <p:nvPr/>
        </p:nvSpPr>
        <p:spPr>
          <a:xfrm>
            <a:off x="5264785" y="2779395"/>
            <a:ext cx="979170" cy="485775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燕尾形箭头 5"/>
          <p:cNvSpPr/>
          <p:nvPr/>
        </p:nvSpPr>
        <p:spPr>
          <a:xfrm>
            <a:off x="5264785" y="3549650"/>
            <a:ext cx="979170" cy="485775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燕尾形箭头 6"/>
          <p:cNvSpPr/>
          <p:nvPr/>
        </p:nvSpPr>
        <p:spPr>
          <a:xfrm>
            <a:off x="6584950" y="2642235"/>
            <a:ext cx="1550035" cy="81788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燕尾形箭头 7"/>
          <p:cNvSpPr/>
          <p:nvPr/>
        </p:nvSpPr>
        <p:spPr>
          <a:xfrm>
            <a:off x="6594475" y="3463925"/>
            <a:ext cx="1550035" cy="81788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550545" y="400050"/>
            <a:ext cx="2792095" cy="7226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sz="2800" b="1">
                <a:latin typeface="方正舒体" panose="02010601030101010101" charset="-122"/>
                <a:ea typeface="方正舒体" panose="02010601030101010101" charset="-122"/>
              </a:rPr>
              <a:t>风量</a:t>
            </a:r>
            <a:r>
              <a:rPr lang="zh-CN" altLang="en-US" sz="2800" b="1">
                <a:latin typeface="方正舒体" panose="02010601030101010101" charset="-122"/>
                <a:ea typeface="方正舒体" panose="02010601030101010101" charset="-122"/>
              </a:rPr>
              <a:t>调节</a:t>
            </a:r>
            <a:endParaRPr lang="zh-CN" altLang="en-US" sz="2800" b="1">
              <a:latin typeface="方正舒体" panose="02010601030101010101" charset="-122"/>
              <a:ea typeface="方正舒体" panose="02010601030101010101" charset="-122"/>
            </a:endParaRPr>
          </a:p>
          <a:p>
            <a:pPr algn="ctr"/>
            <a:r>
              <a:rPr lang="zh-CN" altLang="en-US" b="1">
                <a:solidFill>
                  <a:srgbClr val="7030A0"/>
                </a:solidFill>
                <a:latin typeface="方正舒体" panose="02010601030101010101" charset="-122"/>
                <a:ea typeface="方正舒体" panose="02010601030101010101" charset="-122"/>
              </a:rPr>
              <a:t>air regulation</a:t>
            </a:r>
            <a:endParaRPr lang="zh-CN" altLang="en-US" b="1">
              <a:solidFill>
                <a:srgbClr val="7030A0"/>
              </a:solidFill>
              <a:latin typeface="方正舒体" panose="02010601030101010101" charset="-122"/>
              <a:ea typeface="方正舒体" panose="02010601030101010101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407150" y="1017905"/>
            <a:ext cx="5154295" cy="4893310"/>
            <a:chOff x="10090" y="1408"/>
            <a:chExt cx="8117" cy="7706"/>
          </a:xfrm>
        </p:grpSpPr>
        <p:pic>
          <p:nvPicPr>
            <p:cNvPr id="183" name="图片 182" descr="b34a69da1b5163782f16d448e53cbd7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/>
            <a:stretch>
              <a:fillRect/>
            </a:stretch>
          </p:blipFill>
          <p:spPr>
            <a:xfrm>
              <a:off x="13073" y="2248"/>
              <a:ext cx="1965" cy="1275"/>
            </a:xfrm>
            <a:prstGeom prst="rect">
              <a:avLst/>
            </a:prstGeom>
          </p:spPr>
        </p:pic>
        <p:grpSp>
          <p:nvGrpSpPr>
            <p:cNvPr id="187" name="组合 186"/>
            <p:cNvGrpSpPr/>
            <p:nvPr/>
          </p:nvGrpSpPr>
          <p:grpSpPr>
            <a:xfrm rot="0">
              <a:off x="15580" y="4214"/>
              <a:ext cx="1894" cy="1894"/>
              <a:chOff x="13383" y="2210"/>
              <a:chExt cx="4909" cy="5072"/>
            </a:xfrm>
          </p:grpSpPr>
          <p:grpSp>
            <p:nvGrpSpPr>
              <p:cNvPr id="188" name="组合 187"/>
              <p:cNvGrpSpPr/>
              <p:nvPr/>
            </p:nvGrpSpPr>
            <p:grpSpPr>
              <a:xfrm>
                <a:off x="14598" y="2210"/>
                <a:ext cx="3695" cy="5072"/>
                <a:chOff x="5103" y="2355"/>
                <a:chExt cx="3695" cy="5072"/>
              </a:xfrm>
            </p:grpSpPr>
            <p:sp>
              <p:nvSpPr>
                <p:cNvPr id="189" name="椭圆 188"/>
                <p:cNvSpPr/>
                <p:nvPr>
                  <p:custDataLst>
                    <p:tags r:id="rId3"/>
                  </p:custDataLst>
                </p:nvPr>
              </p:nvSpPr>
              <p:spPr>
                <a:xfrm>
                  <a:off x="7664" y="2355"/>
                  <a:ext cx="1134" cy="1134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190" name="圆角矩形 189"/>
                <p:cNvSpPr/>
                <p:nvPr>
                  <p:custDataLst>
                    <p:tags r:id="rId4"/>
                  </p:custDataLst>
                </p:nvPr>
              </p:nvSpPr>
              <p:spPr>
                <a:xfrm rot="660000">
                  <a:off x="7463" y="3539"/>
                  <a:ext cx="982" cy="1980"/>
                </a:xfrm>
                <a:prstGeom prst="round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196" name="圆角矩形 195"/>
                <p:cNvSpPr/>
                <p:nvPr>
                  <p:custDataLst>
                    <p:tags r:id="rId5"/>
                  </p:custDataLst>
                </p:nvPr>
              </p:nvSpPr>
              <p:spPr>
                <a:xfrm rot="5400000">
                  <a:off x="6654" y="4180"/>
                  <a:ext cx="830" cy="2439"/>
                </a:xfrm>
                <a:prstGeom prst="round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198" name="圆角矩形 197"/>
                <p:cNvSpPr/>
                <p:nvPr>
                  <p:custDataLst>
                    <p:tags r:id="rId6"/>
                  </p:custDataLst>
                </p:nvPr>
              </p:nvSpPr>
              <p:spPr>
                <a:xfrm rot="2220000">
                  <a:off x="5103" y="4989"/>
                  <a:ext cx="830" cy="2439"/>
                </a:xfrm>
                <a:prstGeom prst="round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99" name="下箭头 198"/>
              <p:cNvSpPr/>
              <p:nvPr>
                <p:custDataLst>
                  <p:tags r:id="rId7"/>
                </p:custDataLst>
              </p:nvPr>
            </p:nvSpPr>
            <p:spPr>
              <a:xfrm rot="16200000">
                <a:off x="13901" y="1820"/>
                <a:ext cx="1395" cy="2430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200" name="组合 199"/>
            <p:cNvGrpSpPr/>
            <p:nvPr/>
          </p:nvGrpSpPr>
          <p:grpSpPr>
            <a:xfrm rot="0">
              <a:off x="13067" y="6862"/>
              <a:ext cx="1988" cy="2042"/>
              <a:chOff x="705" y="2205"/>
              <a:chExt cx="5242" cy="5072"/>
            </a:xfrm>
          </p:grpSpPr>
          <p:grpSp>
            <p:nvGrpSpPr>
              <p:cNvPr id="201" name="组合 200"/>
              <p:cNvGrpSpPr/>
              <p:nvPr/>
            </p:nvGrpSpPr>
            <p:grpSpPr>
              <a:xfrm>
                <a:off x="2253" y="2205"/>
                <a:ext cx="3695" cy="5072"/>
                <a:chOff x="5103" y="2355"/>
                <a:chExt cx="3695" cy="5072"/>
              </a:xfrm>
            </p:grpSpPr>
            <p:sp>
              <p:nvSpPr>
                <p:cNvPr id="202" name="椭圆 201"/>
                <p:cNvSpPr/>
                <p:nvPr>
                  <p:custDataLst>
                    <p:tags r:id="rId8"/>
                  </p:custDataLst>
                </p:nvPr>
              </p:nvSpPr>
              <p:spPr>
                <a:xfrm>
                  <a:off x="7664" y="2355"/>
                  <a:ext cx="1134" cy="1134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203" name="圆角矩形 202"/>
                <p:cNvSpPr/>
                <p:nvPr>
                  <p:custDataLst>
                    <p:tags r:id="rId9"/>
                  </p:custDataLst>
                </p:nvPr>
              </p:nvSpPr>
              <p:spPr>
                <a:xfrm rot="660000">
                  <a:off x="7463" y="3539"/>
                  <a:ext cx="982" cy="1980"/>
                </a:xfrm>
                <a:prstGeom prst="round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204" name="圆角矩形 203"/>
                <p:cNvSpPr/>
                <p:nvPr>
                  <p:custDataLst>
                    <p:tags r:id="rId10"/>
                  </p:custDataLst>
                </p:nvPr>
              </p:nvSpPr>
              <p:spPr>
                <a:xfrm rot="5400000">
                  <a:off x="6654" y="4180"/>
                  <a:ext cx="830" cy="2439"/>
                </a:xfrm>
                <a:prstGeom prst="round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205" name="圆角矩形 204"/>
                <p:cNvSpPr/>
                <p:nvPr>
                  <p:custDataLst>
                    <p:tags r:id="rId11"/>
                  </p:custDataLst>
                </p:nvPr>
              </p:nvSpPr>
              <p:spPr>
                <a:xfrm rot="2220000">
                  <a:off x="5103" y="4989"/>
                  <a:ext cx="830" cy="2439"/>
                </a:xfrm>
                <a:prstGeom prst="round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206" name="下箭头 205"/>
              <p:cNvSpPr/>
              <p:nvPr>
                <p:custDataLst>
                  <p:tags r:id="rId12"/>
                </p:custDataLst>
              </p:nvPr>
            </p:nvSpPr>
            <p:spPr>
              <a:xfrm>
                <a:off x="705" y="3465"/>
                <a:ext cx="1395" cy="2430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210" name="组合 209"/>
            <p:cNvGrpSpPr/>
            <p:nvPr/>
          </p:nvGrpSpPr>
          <p:grpSpPr>
            <a:xfrm rot="0">
              <a:off x="10090" y="1408"/>
              <a:ext cx="7724" cy="7707"/>
              <a:chOff x="9565" y="1423"/>
              <a:chExt cx="7724" cy="7707"/>
            </a:xfrm>
          </p:grpSpPr>
          <p:cxnSp>
            <p:nvCxnSpPr>
              <p:cNvPr id="211" name="直接连接符 210"/>
              <p:cNvCxnSpPr/>
              <p:nvPr>
                <p:custDataLst>
                  <p:tags r:id="rId13"/>
                </p:custDataLst>
              </p:nvPr>
            </p:nvCxnSpPr>
            <p:spPr>
              <a:xfrm flipH="1">
                <a:off x="9576" y="3989"/>
                <a:ext cx="2835" cy="0"/>
              </a:xfrm>
              <a:prstGeom prst="line">
                <a:avLst/>
              </a:prstGeom>
              <a:ln w="635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直接连接符 211"/>
              <p:cNvCxnSpPr/>
              <p:nvPr>
                <p:custDataLst>
                  <p:tags r:id="rId14"/>
                </p:custDataLst>
              </p:nvPr>
            </p:nvCxnSpPr>
            <p:spPr>
              <a:xfrm flipH="1">
                <a:off x="9565" y="6585"/>
                <a:ext cx="2835" cy="0"/>
              </a:xfrm>
              <a:prstGeom prst="line">
                <a:avLst/>
              </a:prstGeom>
              <a:ln w="635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直接连接符 212"/>
              <p:cNvCxnSpPr/>
              <p:nvPr>
                <p:custDataLst>
                  <p:tags r:id="rId15"/>
                </p:custDataLst>
              </p:nvPr>
            </p:nvCxnSpPr>
            <p:spPr>
              <a:xfrm rot="16200000" flipH="1">
                <a:off x="11089" y="2698"/>
                <a:ext cx="2551" cy="0"/>
              </a:xfrm>
              <a:prstGeom prst="line">
                <a:avLst/>
              </a:prstGeom>
              <a:ln w="635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直接连接符 213"/>
              <p:cNvCxnSpPr/>
              <p:nvPr>
                <p:custDataLst>
                  <p:tags r:id="rId16"/>
                </p:custDataLst>
              </p:nvPr>
            </p:nvCxnSpPr>
            <p:spPr>
              <a:xfrm rot="16200000" flipH="1">
                <a:off x="11085" y="7854"/>
                <a:ext cx="2551" cy="0"/>
              </a:xfrm>
              <a:prstGeom prst="line">
                <a:avLst/>
              </a:prstGeom>
              <a:ln w="635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直接连接符 214"/>
              <p:cNvCxnSpPr/>
              <p:nvPr>
                <p:custDataLst>
                  <p:tags r:id="rId17"/>
                </p:custDataLst>
              </p:nvPr>
            </p:nvCxnSpPr>
            <p:spPr>
              <a:xfrm rot="16200000" flipH="1">
                <a:off x="13455" y="7854"/>
                <a:ext cx="2551" cy="0"/>
              </a:xfrm>
              <a:prstGeom prst="line">
                <a:avLst/>
              </a:prstGeom>
              <a:ln w="635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直接连接符 215"/>
              <p:cNvCxnSpPr/>
              <p:nvPr>
                <p:custDataLst>
                  <p:tags r:id="rId18"/>
                </p:custDataLst>
              </p:nvPr>
            </p:nvCxnSpPr>
            <p:spPr>
              <a:xfrm rot="16200000" flipH="1">
                <a:off x="13462" y="2728"/>
                <a:ext cx="2551" cy="0"/>
              </a:xfrm>
              <a:prstGeom prst="line">
                <a:avLst/>
              </a:prstGeom>
              <a:ln w="635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直接连接符 216"/>
              <p:cNvCxnSpPr/>
              <p:nvPr>
                <p:custDataLst>
                  <p:tags r:id="rId19"/>
                </p:custDataLst>
              </p:nvPr>
            </p:nvCxnSpPr>
            <p:spPr>
              <a:xfrm rot="10800000" flipH="1">
                <a:off x="14689" y="6577"/>
                <a:ext cx="2551" cy="0"/>
              </a:xfrm>
              <a:prstGeom prst="line">
                <a:avLst/>
              </a:prstGeom>
              <a:ln w="635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直接连接符 217"/>
              <p:cNvCxnSpPr/>
              <p:nvPr>
                <p:custDataLst>
                  <p:tags r:id="rId20"/>
                </p:custDataLst>
              </p:nvPr>
            </p:nvCxnSpPr>
            <p:spPr>
              <a:xfrm rot="10800000" flipH="1">
                <a:off x="14738" y="3958"/>
                <a:ext cx="2551" cy="0"/>
              </a:xfrm>
              <a:prstGeom prst="line">
                <a:avLst/>
              </a:prstGeom>
              <a:ln w="635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9" name="组合 218"/>
            <p:cNvGrpSpPr/>
            <p:nvPr/>
          </p:nvGrpSpPr>
          <p:grpSpPr>
            <a:xfrm rot="0" flipH="1">
              <a:off x="12940" y="3957"/>
              <a:ext cx="4647" cy="0"/>
              <a:chOff x="9438" y="3074"/>
              <a:chExt cx="4647" cy="0"/>
            </a:xfrm>
          </p:grpSpPr>
          <p:cxnSp>
            <p:nvCxnSpPr>
              <p:cNvPr id="220" name="直接连接符 219"/>
              <p:cNvCxnSpPr/>
              <p:nvPr>
                <p:custDataLst>
                  <p:tags r:id="rId21"/>
                </p:custDataLst>
              </p:nvPr>
            </p:nvCxnSpPr>
            <p:spPr>
              <a:xfrm flipV="1">
                <a:off x="11761" y="3074"/>
                <a:ext cx="2324" cy="0"/>
              </a:xfrm>
              <a:prstGeom prst="line">
                <a:avLst/>
              </a:prstGeom>
              <a:ln w="63500">
                <a:solidFill>
                  <a:schemeClr val="accent1">
                    <a:lumMod val="50000"/>
                  </a:schemeClr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直接连接符 220"/>
              <p:cNvCxnSpPr/>
              <p:nvPr>
                <p:custDataLst>
                  <p:tags r:id="rId22"/>
                </p:custDataLst>
              </p:nvPr>
            </p:nvCxnSpPr>
            <p:spPr>
              <a:xfrm flipH="1" flipV="1">
                <a:off x="9438" y="3074"/>
                <a:ext cx="2324" cy="0"/>
              </a:xfrm>
              <a:prstGeom prst="line">
                <a:avLst/>
              </a:prstGeom>
              <a:ln w="63500">
                <a:noFill/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2" name="组合 221"/>
            <p:cNvGrpSpPr/>
            <p:nvPr/>
          </p:nvGrpSpPr>
          <p:grpSpPr>
            <a:xfrm rot="5400000" flipH="1" flipV="1">
              <a:off x="15262" y="4001"/>
              <a:ext cx="0" cy="5103"/>
              <a:chOff x="7016" y="1381"/>
              <a:chExt cx="0" cy="5103"/>
            </a:xfrm>
          </p:grpSpPr>
          <p:cxnSp>
            <p:nvCxnSpPr>
              <p:cNvPr id="223" name="直接连接符 222"/>
              <p:cNvCxnSpPr/>
              <p:nvPr>
                <p:custDataLst>
                  <p:tags r:id="rId23"/>
                </p:custDataLst>
              </p:nvPr>
            </p:nvCxnSpPr>
            <p:spPr>
              <a:xfrm rot="5400000" flipV="1">
                <a:off x="5741" y="5209"/>
                <a:ext cx="2551" cy="0"/>
              </a:xfrm>
              <a:prstGeom prst="line">
                <a:avLst/>
              </a:prstGeom>
              <a:ln w="63500">
                <a:solidFill>
                  <a:schemeClr val="accent1">
                    <a:lumMod val="50000"/>
                  </a:schemeClr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直接连接符 223"/>
              <p:cNvCxnSpPr/>
              <p:nvPr>
                <p:custDataLst>
                  <p:tags r:id="rId24"/>
                </p:custDataLst>
              </p:nvPr>
            </p:nvCxnSpPr>
            <p:spPr>
              <a:xfrm rot="5400000" flipH="1">
                <a:off x="5741" y="2656"/>
                <a:ext cx="2551" cy="0"/>
              </a:xfrm>
              <a:prstGeom prst="line">
                <a:avLst/>
              </a:prstGeom>
              <a:ln w="63500">
                <a:noFill/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5" name="组合 224"/>
            <p:cNvGrpSpPr/>
            <p:nvPr/>
          </p:nvGrpSpPr>
          <p:grpSpPr>
            <a:xfrm rot="0">
              <a:off x="10556" y="6585"/>
              <a:ext cx="4647" cy="0"/>
              <a:chOff x="9438" y="3074"/>
              <a:chExt cx="4647" cy="0"/>
            </a:xfrm>
          </p:grpSpPr>
          <p:cxnSp>
            <p:nvCxnSpPr>
              <p:cNvPr id="226" name="直接连接符 225"/>
              <p:cNvCxnSpPr/>
              <p:nvPr>
                <p:custDataLst>
                  <p:tags r:id="rId25"/>
                </p:custDataLst>
              </p:nvPr>
            </p:nvCxnSpPr>
            <p:spPr>
              <a:xfrm flipV="1">
                <a:off x="11761" y="3074"/>
                <a:ext cx="2324" cy="0"/>
              </a:xfrm>
              <a:prstGeom prst="line">
                <a:avLst/>
              </a:prstGeom>
              <a:ln w="63500">
                <a:solidFill>
                  <a:schemeClr val="accent1">
                    <a:lumMod val="50000"/>
                  </a:schemeClr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连接符 8"/>
              <p:cNvCxnSpPr/>
              <p:nvPr>
                <p:custDataLst>
                  <p:tags r:id="rId26"/>
                </p:custDataLst>
              </p:nvPr>
            </p:nvCxnSpPr>
            <p:spPr>
              <a:xfrm flipH="1" flipV="1">
                <a:off x="9438" y="3074"/>
                <a:ext cx="2324" cy="0"/>
              </a:xfrm>
              <a:prstGeom prst="line">
                <a:avLst/>
              </a:prstGeom>
              <a:ln w="63500">
                <a:noFill/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4" name="圆角矩形标注 183"/>
            <p:cNvSpPr/>
            <p:nvPr>
              <p:custDataLst>
                <p:tags r:id="rId27"/>
              </p:custDataLst>
            </p:nvPr>
          </p:nvSpPr>
          <p:spPr>
            <a:xfrm>
              <a:off x="16091" y="7607"/>
              <a:ext cx="2116" cy="963"/>
            </a:xfrm>
            <a:prstGeom prst="wedgeRoundRectCallout">
              <a:avLst>
                <a:gd name="adj1" fmla="val -74791"/>
                <a:gd name="adj2" fmla="val -126012"/>
                <a:gd name="adj3" fmla="val 16667"/>
              </a:avLst>
            </a:prstGeom>
            <a:noFill/>
            <a:ln w="412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400">
                  <a:solidFill>
                    <a:schemeClr val="tx1"/>
                  </a:solidFill>
                </a:rPr>
                <a:t>吹面风门</a:t>
              </a:r>
              <a:endParaRPr lang="zh-CN" altLang="en-US" sz="1400">
                <a:solidFill>
                  <a:schemeClr val="tx1"/>
                </a:solidFill>
              </a:endParaRPr>
            </a:p>
            <a:p>
              <a:pPr algn="ctr"/>
              <a:r>
                <a:rPr lang="zh-CN" altLang="en-US" sz="1000">
                  <a:solidFill>
                    <a:srgbClr val="7030A0"/>
                  </a:solidFill>
                </a:rPr>
                <a:t>Face blowing damper</a:t>
              </a:r>
              <a:endParaRPr lang="zh-CN" altLang="en-US" sz="1000">
                <a:solidFill>
                  <a:srgbClr val="7030A0"/>
                </a:solidFill>
              </a:endParaRPr>
            </a:p>
          </p:txBody>
        </p:sp>
        <p:sp>
          <p:nvSpPr>
            <p:cNvPr id="185" name="圆角矩形标注 184"/>
            <p:cNvSpPr/>
            <p:nvPr>
              <p:custDataLst>
                <p:tags r:id="rId28"/>
              </p:custDataLst>
            </p:nvPr>
          </p:nvSpPr>
          <p:spPr>
            <a:xfrm>
              <a:off x="10556" y="7493"/>
              <a:ext cx="2116" cy="963"/>
            </a:xfrm>
            <a:prstGeom prst="wedgeRoundRectCallout">
              <a:avLst>
                <a:gd name="adj1" fmla="val 52504"/>
                <a:gd name="adj2" fmla="val -113862"/>
                <a:gd name="adj3" fmla="val 16667"/>
              </a:avLst>
            </a:prstGeom>
            <a:noFill/>
            <a:ln w="412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400">
                  <a:solidFill>
                    <a:schemeClr val="tx1"/>
                  </a:solidFill>
                </a:rPr>
                <a:t>吹脚风门</a:t>
              </a:r>
              <a:endParaRPr lang="zh-CN" altLang="en-US" sz="1400">
                <a:solidFill>
                  <a:schemeClr val="tx1"/>
                </a:solidFill>
              </a:endParaRPr>
            </a:p>
            <a:p>
              <a:pPr algn="ctr"/>
              <a:r>
                <a:rPr lang="zh-CN" altLang="en-US" sz="1000">
                  <a:solidFill>
                    <a:srgbClr val="7030A0"/>
                  </a:solidFill>
                </a:rPr>
                <a:t>Foot blowing damper</a:t>
              </a:r>
              <a:endParaRPr lang="zh-CN" altLang="en-US" sz="1000">
                <a:solidFill>
                  <a:srgbClr val="7030A0"/>
                </a:solidFill>
              </a:endParaRPr>
            </a:p>
          </p:txBody>
        </p:sp>
        <p:sp>
          <p:nvSpPr>
            <p:cNvPr id="186" name="圆角矩形标注 185"/>
            <p:cNvSpPr/>
            <p:nvPr>
              <p:custDataLst>
                <p:tags r:id="rId29"/>
              </p:custDataLst>
            </p:nvPr>
          </p:nvSpPr>
          <p:spPr>
            <a:xfrm>
              <a:off x="15698" y="2560"/>
              <a:ext cx="2116" cy="963"/>
            </a:xfrm>
            <a:prstGeom prst="wedgeRoundRectCallout">
              <a:avLst>
                <a:gd name="adj1" fmla="val -57088"/>
                <a:gd name="adj2" fmla="val 74610"/>
                <a:gd name="adj3" fmla="val 16667"/>
              </a:avLst>
            </a:prstGeom>
            <a:noFill/>
            <a:ln w="412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400">
                  <a:solidFill>
                    <a:schemeClr val="tx1"/>
                  </a:solidFill>
                </a:rPr>
                <a:t>除雾风门</a:t>
              </a:r>
              <a:endParaRPr lang="zh-CN" altLang="en-US" sz="1400">
                <a:solidFill>
                  <a:schemeClr val="tx1"/>
                </a:solidFill>
              </a:endParaRPr>
            </a:p>
            <a:p>
              <a:pPr algn="ctr"/>
              <a:r>
                <a:rPr lang="zh-CN" altLang="en-US" sz="1000">
                  <a:solidFill>
                    <a:srgbClr val="7030A0"/>
                  </a:solidFill>
                </a:rPr>
                <a:t>Demist damper</a:t>
              </a:r>
              <a:endParaRPr lang="zh-CN" altLang="en-US" sz="1000">
                <a:solidFill>
                  <a:srgbClr val="7030A0"/>
                </a:solidFill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2234565" y="1348105"/>
            <a:ext cx="1425575" cy="40132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1400">
                <a:sym typeface="+mn-ea"/>
              </a:rPr>
              <a:t>车内通道</a:t>
            </a:r>
            <a:endParaRPr lang="zh-CN" altLang="en-US" sz="1400">
              <a:sym typeface="+mn-ea"/>
            </a:endParaRPr>
          </a:p>
          <a:p>
            <a:pPr algn="ctr"/>
            <a:r>
              <a:rPr lang="zh-CN" altLang="en-US" sz="1000">
                <a:solidFill>
                  <a:srgbClr val="7030A0"/>
                </a:solidFill>
                <a:sym typeface="+mn-ea"/>
              </a:rPr>
              <a:t>Interior passage</a:t>
            </a:r>
            <a:endParaRPr lang="zh-CN" altLang="en-US" sz="1000">
              <a:solidFill>
                <a:srgbClr val="7030A0"/>
              </a:solidFill>
              <a:sym typeface="+mn-ea"/>
            </a:endParaRPr>
          </a:p>
        </p:txBody>
      </p:sp>
      <p:sp>
        <p:nvSpPr>
          <p:cNvPr id="12" name="文本框 11"/>
          <p:cNvSpPr txBox="1"/>
          <p:nvPr>
            <p:custDataLst>
              <p:tags r:id="rId30"/>
            </p:custDataLst>
          </p:nvPr>
        </p:nvSpPr>
        <p:spPr>
          <a:xfrm>
            <a:off x="207640" y="3161030"/>
            <a:ext cx="1308160" cy="5448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sz="1400"/>
              <a:t>车</a:t>
            </a:r>
            <a:r>
              <a:rPr lang="zh-CN" altLang="en-US" sz="1400"/>
              <a:t>外通道</a:t>
            </a:r>
            <a:endParaRPr lang="zh-CN" altLang="en-US" sz="1400"/>
          </a:p>
          <a:p>
            <a:pPr algn="ctr"/>
            <a:r>
              <a:rPr lang="zh-CN" altLang="en-US" sz="1000">
                <a:solidFill>
                  <a:srgbClr val="7030A0"/>
                </a:solidFill>
              </a:rPr>
              <a:t>Outside passage</a:t>
            </a:r>
            <a:endParaRPr lang="zh-CN" altLang="en-US" sz="1000">
              <a:solidFill>
                <a:srgbClr val="7030A0"/>
              </a:solidFill>
            </a:endParaRPr>
          </a:p>
        </p:txBody>
      </p:sp>
      <p:grpSp>
        <p:nvGrpSpPr>
          <p:cNvPr id="65" name="组合 64"/>
          <p:cNvGrpSpPr/>
          <p:nvPr/>
        </p:nvGrpSpPr>
        <p:grpSpPr>
          <a:xfrm>
            <a:off x="353695" y="1382395"/>
            <a:ext cx="1681480" cy="1301750"/>
            <a:chOff x="557" y="1982"/>
            <a:chExt cx="2648" cy="2050"/>
          </a:xfrm>
        </p:grpSpPr>
        <p:cxnSp>
          <p:nvCxnSpPr>
            <p:cNvPr id="393" name="直接连接符 392"/>
            <p:cNvCxnSpPr/>
            <p:nvPr/>
          </p:nvCxnSpPr>
          <p:spPr>
            <a:xfrm>
              <a:off x="3205" y="1982"/>
              <a:ext cx="0" cy="2041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2" name="直接连接符 461"/>
            <p:cNvCxnSpPr/>
            <p:nvPr/>
          </p:nvCxnSpPr>
          <p:spPr>
            <a:xfrm flipH="1">
              <a:off x="557" y="4032"/>
              <a:ext cx="2608" cy="0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圆角矩形标注 12"/>
            <p:cNvSpPr/>
            <p:nvPr>
              <p:custDataLst>
                <p:tags r:id="rId31"/>
              </p:custDataLst>
            </p:nvPr>
          </p:nvSpPr>
          <p:spPr>
            <a:xfrm>
              <a:off x="867" y="2386"/>
              <a:ext cx="1987" cy="797"/>
            </a:xfrm>
            <a:prstGeom prst="wedgeRoundRectCallout">
              <a:avLst>
                <a:gd name="adj1" fmla="val 60053"/>
                <a:gd name="adj2" fmla="val 133222"/>
                <a:gd name="adj3" fmla="val 16667"/>
              </a:avLst>
            </a:prstGeom>
            <a:noFill/>
            <a:ln w="28575" cmpd="sng">
              <a:solidFill>
                <a:schemeClr val="tx1"/>
              </a:solidFill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p>
              <a:pPr algn="ctr"/>
              <a:r>
                <a:rPr lang="zh-CN" altLang="en-US" sz="1200"/>
                <a:t>内外循环风门</a:t>
              </a:r>
              <a:endParaRPr lang="zh-CN" altLang="en-US" sz="1200"/>
            </a:p>
            <a:p>
              <a:pPr algn="ctr"/>
              <a:r>
                <a:rPr lang="zh-CN" altLang="en-US" sz="1000">
                  <a:solidFill>
                    <a:srgbClr val="7030A0"/>
                  </a:solidFill>
                </a:rPr>
                <a:t>Recirculation damper</a:t>
              </a:r>
              <a:endParaRPr lang="zh-CN" altLang="en-US" sz="1000">
                <a:solidFill>
                  <a:srgbClr val="7030A0"/>
                </a:solidFill>
              </a:endParaRPr>
            </a:p>
          </p:txBody>
        </p:sp>
      </p:grpSp>
      <p:sp>
        <p:nvSpPr>
          <p:cNvPr id="64" name="圆角矩形标注 63"/>
          <p:cNvSpPr/>
          <p:nvPr>
            <p:custDataLst>
              <p:tags r:id="rId32"/>
            </p:custDataLst>
          </p:nvPr>
        </p:nvSpPr>
        <p:spPr>
          <a:xfrm>
            <a:off x="2234565" y="4936490"/>
            <a:ext cx="1288415" cy="371475"/>
          </a:xfrm>
          <a:prstGeom prst="wedgeRoundRectCallout">
            <a:avLst>
              <a:gd name="adj1" fmla="val 60004"/>
              <a:gd name="adj2" fmla="val -196324"/>
              <a:gd name="adj3" fmla="val 16667"/>
            </a:avLst>
          </a:prstGeom>
          <a:noFill/>
          <a:ln w="38100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 sz="1400"/>
              <a:t>空调</a:t>
            </a:r>
            <a:r>
              <a:rPr lang="zh-CN" altLang="en-US" sz="1400"/>
              <a:t>滤芯</a:t>
            </a:r>
            <a:endParaRPr lang="zh-CN" altLang="en-US" sz="1400"/>
          </a:p>
          <a:p>
            <a:pPr algn="ctr"/>
            <a:r>
              <a:rPr lang="zh-CN" altLang="en-US" sz="1000">
                <a:solidFill>
                  <a:srgbClr val="7030A0"/>
                </a:solidFill>
              </a:rPr>
              <a:t>filter element</a:t>
            </a:r>
            <a:endParaRPr lang="zh-CN" altLang="en-US" sz="1000">
              <a:solidFill>
                <a:srgbClr val="7030A0"/>
              </a:solidFill>
            </a:endParaRPr>
          </a:p>
        </p:txBody>
      </p:sp>
    </p:spTree>
    <p:custDataLst>
      <p:tags r:id="rId3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8" dur="2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6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" grpId="0" bldLvl="0" animBg="1"/>
      <p:bldP spid="232" grpId="0" bldLvl="0" animBg="1"/>
      <p:bldP spid="232" grpId="1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6" grpId="1" bldLvl="0" animBg="1"/>
      <p:bldP spid="5" grpId="1" bldLvl="0" animBg="1"/>
      <p:bldP spid="102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" name="圆角矩形 101"/>
          <p:cNvSpPr/>
          <p:nvPr/>
        </p:nvSpPr>
        <p:spPr>
          <a:xfrm>
            <a:off x="4635500" y="442595"/>
            <a:ext cx="2776220" cy="1370330"/>
          </a:xfrm>
          <a:prstGeom prst="roundRect">
            <a:avLst/>
          </a:prstGeom>
          <a:solidFill>
            <a:schemeClr val="bg2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6" name="圆角矩形 165"/>
          <p:cNvSpPr/>
          <p:nvPr/>
        </p:nvSpPr>
        <p:spPr>
          <a:xfrm>
            <a:off x="5120005" y="2614295"/>
            <a:ext cx="857250" cy="1619885"/>
          </a:xfrm>
          <a:prstGeom prst="roundRect">
            <a:avLst>
              <a:gd name="adj" fmla="val 3418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600"/>
              <a:t>蒸发箱</a:t>
            </a:r>
            <a:endParaRPr lang="zh-CN" altLang="en-US" sz="1600"/>
          </a:p>
          <a:p>
            <a:pPr algn="ctr"/>
            <a:r>
              <a:rPr lang="zh-CN" altLang="en-US" sz="900">
                <a:solidFill>
                  <a:schemeClr val="bg1"/>
                </a:solidFill>
                <a:sym typeface="+mn-ea"/>
              </a:rPr>
              <a:t>Evaporation tank</a:t>
            </a:r>
            <a:endParaRPr lang="zh-CN" altLang="en-US" sz="900">
              <a:solidFill>
                <a:schemeClr val="bg1"/>
              </a:solidFill>
              <a:sym typeface="+mn-ea"/>
            </a:endParaRPr>
          </a:p>
        </p:txBody>
      </p:sp>
      <p:grpSp>
        <p:nvGrpSpPr>
          <p:cNvPr id="167" name="组合 166"/>
          <p:cNvGrpSpPr/>
          <p:nvPr/>
        </p:nvGrpSpPr>
        <p:grpSpPr>
          <a:xfrm rot="0" flipH="1">
            <a:off x="4143375" y="2952750"/>
            <a:ext cx="920750" cy="970915"/>
            <a:chOff x="11695" y="4126"/>
            <a:chExt cx="2904" cy="2904"/>
          </a:xfrm>
          <a:solidFill>
            <a:schemeClr val="tx1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bliqueTopLeft"/>
            <a:lightRig rig="threePt" dir="t"/>
          </a:scene3d>
        </p:grpSpPr>
        <p:sp>
          <p:nvSpPr>
            <p:cNvPr id="168" name="新月形 167"/>
            <p:cNvSpPr/>
            <p:nvPr/>
          </p:nvSpPr>
          <p:spPr>
            <a:xfrm>
              <a:off x="12759" y="4126"/>
              <a:ext cx="389" cy="1452"/>
            </a:xfrm>
            <a:prstGeom prst="moon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200"/>
            </a:p>
          </p:txBody>
        </p:sp>
        <p:sp>
          <p:nvSpPr>
            <p:cNvPr id="169" name="新月形 168"/>
            <p:cNvSpPr/>
            <p:nvPr/>
          </p:nvSpPr>
          <p:spPr>
            <a:xfrm rot="10800000">
              <a:off x="13148" y="5578"/>
              <a:ext cx="389" cy="1452"/>
            </a:xfrm>
            <a:prstGeom prst="moon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200"/>
            </a:p>
          </p:txBody>
        </p:sp>
        <p:sp>
          <p:nvSpPr>
            <p:cNvPr id="170" name="新月形 169"/>
            <p:cNvSpPr/>
            <p:nvPr/>
          </p:nvSpPr>
          <p:spPr>
            <a:xfrm rot="5400000">
              <a:off x="13679" y="4657"/>
              <a:ext cx="389" cy="1452"/>
            </a:xfrm>
            <a:prstGeom prst="moon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200"/>
            </a:p>
          </p:txBody>
        </p:sp>
        <p:sp>
          <p:nvSpPr>
            <p:cNvPr id="173" name="新月形 172"/>
            <p:cNvSpPr/>
            <p:nvPr/>
          </p:nvSpPr>
          <p:spPr>
            <a:xfrm rot="16200000">
              <a:off x="12227" y="5046"/>
              <a:ext cx="389" cy="1452"/>
            </a:xfrm>
            <a:prstGeom prst="moon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200"/>
            </a:p>
          </p:txBody>
        </p:sp>
      </p:grpSp>
      <p:sp>
        <p:nvSpPr>
          <p:cNvPr id="326" name="燕尾形 325"/>
          <p:cNvSpPr/>
          <p:nvPr/>
        </p:nvSpPr>
        <p:spPr>
          <a:xfrm>
            <a:off x="6290310" y="3676015"/>
            <a:ext cx="262890" cy="277495"/>
          </a:xfrm>
          <a:prstGeom prst="chevron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200"/>
          </a:p>
        </p:txBody>
      </p:sp>
      <p:sp>
        <p:nvSpPr>
          <p:cNvPr id="327" name="燕尾形 326"/>
          <p:cNvSpPr/>
          <p:nvPr/>
        </p:nvSpPr>
        <p:spPr>
          <a:xfrm>
            <a:off x="6602095" y="3676015"/>
            <a:ext cx="262890" cy="277495"/>
          </a:xfrm>
          <a:prstGeom prst="chevron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200"/>
          </a:p>
        </p:txBody>
      </p:sp>
      <p:sp>
        <p:nvSpPr>
          <p:cNvPr id="328" name="燕尾形 327"/>
          <p:cNvSpPr/>
          <p:nvPr/>
        </p:nvSpPr>
        <p:spPr>
          <a:xfrm>
            <a:off x="6913880" y="3676015"/>
            <a:ext cx="262890" cy="277495"/>
          </a:xfrm>
          <a:prstGeom prst="chevron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200"/>
          </a:p>
        </p:txBody>
      </p:sp>
      <p:sp>
        <p:nvSpPr>
          <p:cNvPr id="329" name="燕尾形 328"/>
          <p:cNvSpPr/>
          <p:nvPr/>
        </p:nvSpPr>
        <p:spPr>
          <a:xfrm>
            <a:off x="7225665" y="3676015"/>
            <a:ext cx="262890" cy="277495"/>
          </a:xfrm>
          <a:prstGeom prst="chevron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200"/>
          </a:p>
        </p:txBody>
      </p:sp>
      <p:sp>
        <p:nvSpPr>
          <p:cNvPr id="343" name="燕尾形 342"/>
          <p:cNvSpPr/>
          <p:nvPr/>
        </p:nvSpPr>
        <p:spPr>
          <a:xfrm>
            <a:off x="6297295" y="2945130"/>
            <a:ext cx="262890" cy="277495"/>
          </a:xfrm>
          <a:prstGeom prst="chevron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200"/>
          </a:p>
        </p:txBody>
      </p:sp>
      <p:sp>
        <p:nvSpPr>
          <p:cNvPr id="344" name="燕尾形 343"/>
          <p:cNvSpPr/>
          <p:nvPr/>
        </p:nvSpPr>
        <p:spPr>
          <a:xfrm>
            <a:off x="6609715" y="2945130"/>
            <a:ext cx="262890" cy="277495"/>
          </a:xfrm>
          <a:prstGeom prst="chevron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200"/>
          </a:p>
        </p:txBody>
      </p:sp>
      <p:sp>
        <p:nvSpPr>
          <p:cNvPr id="345" name="燕尾形 344"/>
          <p:cNvSpPr/>
          <p:nvPr/>
        </p:nvSpPr>
        <p:spPr>
          <a:xfrm>
            <a:off x="6921500" y="2945130"/>
            <a:ext cx="262890" cy="277495"/>
          </a:xfrm>
          <a:prstGeom prst="chevron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200"/>
          </a:p>
        </p:txBody>
      </p:sp>
      <p:sp>
        <p:nvSpPr>
          <p:cNvPr id="346" name="燕尾形 345"/>
          <p:cNvSpPr/>
          <p:nvPr/>
        </p:nvSpPr>
        <p:spPr>
          <a:xfrm>
            <a:off x="7233285" y="2945130"/>
            <a:ext cx="262890" cy="277495"/>
          </a:xfrm>
          <a:prstGeom prst="chevron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200"/>
          </a:p>
        </p:txBody>
      </p:sp>
      <p:cxnSp>
        <p:nvCxnSpPr>
          <p:cNvPr id="393" name="直接连接符 392"/>
          <p:cNvCxnSpPr/>
          <p:nvPr/>
        </p:nvCxnSpPr>
        <p:spPr>
          <a:xfrm>
            <a:off x="2092325" y="1334770"/>
            <a:ext cx="0" cy="1296035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8" name="直接连接符 447"/>
          <p:cNvCxnSpPr/>
          <p:nvPr/>
        </p:nvCxnSpPr>
        <p:spPr>
          <a:xfrm>
            <a:off x="3728720" y="1334770"/>
            <a:ext cx="0" cy="1296035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9" name="直接连接符 458"/>
          <p:cNvCxnSpPr/>
          <p:nvPr/>
        </p:nvCxnSpPr>
        <p:spPr>
          <a:xfrm flipH="1">
            <a:off x="443230" y="4257675"/>
            <a:ext cx="716407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0" name="直接连接符 459"/>
          <p:cNvCxnSpPr/>
          <p:nvPr/>
        </p:nvCxnSpPr>
        <p:spPr>
          <a:xfrm flipH="1">
            <a:off x="3717290" y="2599055"/>
            <a:ext cx="3780155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2" name="直接连接符 461"/>
          <p:cNvCxnSpPr/>
          <p:nvPr/>
        </p:nvCxnSpPr>
        <p:spPr>
          <a:xfrm flipH="1">
            <a:off x="410845" y="2636520"/>
            <a:ext cx="165608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组合 49"/>
          <p:cNvGrpSpPr/>
          <p:nvPr/>
        </p:nvGrpSpPr>
        <p:grpSpPr>
          <a:xfrm rot="19380000">
            <a:off x="2009775" y="1027430"/>
            <a:ext cx="166370" cy="3196590"/>
            <a:chOff x="3244" y="159"/>
            <a:chExt cx="340" cy="6890"/>
          </a:xfrm>
        </p:grpSpPr>
        <p:grpSp>
          <p:nvGrpSpPr>
            <p:cNvPr id="51" name="组合 50"/>
            <p:cNvGrpSpPr/>
            <p:nvPr/>
          </p:nvGrpSpPr>
          <p:grpSpPr>
            <a:xfrm>
              <a:off x="3244" y="3437"/>
              <a:ext cx="340" cy="3613"/>
              <a:chOff x="3289" y="3437"/>
              <a:chExt cx="340" cy="3613"/>
            </a:xfrm>
          </p:grpSpPr>
          <p:sp>
            <p:nvSpPr>
              <p:cNvPr id="52" name="椭圆 51"/>
              <p:cNvSpPr/>
              <p:nvPr/>
            </p:nvSpPr>
            <p:spPr>
              <a:xfrm>
                <a:off x="3289" y="3437"/>
                <a:ext cx="340" cy="341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200"/>
              </a:p>
            </p:txBody>
          </p:sp>
          <p:sp>
            <p:nvSpPr>
              <p:cNvPr id="53" name="矩形 52"/>
              <p:cNvSpPr/>
              <p:nvPr/>
            </p:nvSpPr>
            <p:spPr>
              <a:xfrm>
                <a:off x="3375" y="3692"/>
                <a:ext cx="168" cy="3358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200"/>
              </a:p>
            </p:txBody>
          </p:sp>
        </p:grpSp>
        <p:grpSp>
          <p:nvGrpSpPr>
            <p:cNvPr id="54" name="组合 53"/>
            <p:cNvGrpSpPr/>
            <p:nvPr/>
          </p:nvGrpSpPr>
          <p:grpSpPr>
            <a:xfrm rot="10800000">
              <a:off x="3244" y="159"/>
              <a:ext cx="340" cy="3613"/>
              <a:chOff x="3289" y="3437"/>
              <a:chExt cx="340" cy="3613"/>
            </a:xfrm>
          </p:grpSpPr>
          <p:sp>
            <p:nvSpPr>
              <p:cNvPr id="56" name="椭圆 55"/>
              <p:cNvSpPr/>
              <p:nvPr/>
            </p:nvSpPr>
            <p:spPr>
              <a:xfrm>
                <a:off x="3289" y="3437"/>
                <a:ext cx="340" cy="341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200"/>
              </a:p>
            </p:txBody>
          </p:sp>
          <p:sp>
            <p:nvSpPr>
              <p:cNvPr id="57" name="矩形 56"/>
              <p:cNvSpPr/>
              <p:nvPr/>
            </p:nvSpPr>
            <p:spPr>
              <a:xfrm>
                <a:off x="3375" y="3692"/>
                <a:ext cx="168" cy="335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200"/>
              </a:p>
            </p:txBody>
          </p:sp>
        </p:grpSp>
      </p:grpSp>
      <p:sp>
        <p:nvSpPr>
          <p:cNvPr id="2" name="圆角矩形 1"/>
          <p:cNvSpPr/>
          <p:nvPr/>
        </p:nvSpPr>
        <p:spPr>
          <a:xfrm>
            <a:off x="5120005" y="2618740"/>
            <a:ext cx="857250" cy="1619885"/>
          </a:xfrm>
          <a:prstGeom prst="roundRect">
            <a:avLst>
              <a:gd name="adj" fmla="val 3418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400"/>
              <a:t>蒸发箱</a:t>
            </a:r>
            <a:endParaRPr lang="zh-CN" altLang="en-US" sz="1400"/>
          </a:p>
          <a:p>
            <a:pPr algn="ctr"/>
            <a:r>
              <a:rPr lang="zh-CN" altLang="en-US" sz="900"/>
              <a:t>Evaporation tank</a:t>
            </a:r>
            <a:endParaRPr lang="zh-CN" altLang="en-US" sz="900"/>
          </a:p>
        </p:txBody>
      </p:sp>
      <p:pic>
        <p:nvPicPr>
          <p:cNvPr id="140" name="图片 139" descr="4a69138b6514c91899888b9d7cdfad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94225" y="589915"/>
            <a:ext cx="1604645" cy="1410335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 rot="14580000">
            <a:off x="4964294" y="873320"/>
            <a:ext cx="864000" cy="864000"/>
            <a:chOff x="1896" y="1647"/>
            <a:chExt cx="1728" cy="1728"/>
          </a:xfrm>
        </p:grpSpPr>
        <p:sp>
          <p:nvSpPr>
            <p:cNvPr id="13" name="椭圆 12"/>
            <p:cNvSpPr/>
            <p:nvPr/>
          </p:nvSpPr>
          <p:spPr>
            <a:xfrm>
              <a:off x="1896" y="1647"/>
              <a:ext cx="1728" cy="1728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2557" y="1682"/>
              <a:ext cx="170" cy="17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916940" y="530860"/>
            <a:ext cx="2811780" cy="6965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sz="2800" b="1">
                <a:latin typeface="方正舒体" panose="02010601030101010101" charset="-122"/>
                <a:ea typeface="方正舒体" panose="02010601030101010101" charset="-122"/>
              </a:rPr>
              <a:t>温度调节</a:t>
            </a:r>
            <a:endParaRPr lang="zh-CN" altLang="en-US" sz="2800" b="1">
              <a:latin typeface="方正舒体" panose="02010601030101010101" charset="-122"/>
              <a:ea typeface="方正舒体" panose="02010601030101010101" charset="-122"/>
            </a:endParaRPr>
          </a:p>
          <a:p>
            <a:pPr algn="ctr"/>
            <a:r>
              <a:rPr lang="zh-CN" altLang="en-US" sz="1400" b="1">
                <a:solidFill>
                  <a:srgbClr val="7030A0"/>
                </a:solidFill>
                <a:latin typeface="方正舒体" panose="02010601030101010101" charset="-122"/>
                <a:ea typeface="方正舒体" panose="02010601030101010101" charset="-122"/>
              </a:rPr>
              <a:t>Temperature regulation</a:t>
            </a:r>
            <a:endParaRPr lang="zh-CN" altLang="en-US" sz="1400" b="1">
              <a:solidFill>
                <a:srgbClr val="7030A0"/>
              </a:solidFill>
              <a:latin typeface="方正舒体" panose="02010601030101010101" charset="-122"/>
              <a:ea typeface="方正舒体" panose="02010601030101010101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5977255" y="857250"/>
            <a:ext cx="1336675" cy="7264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4000">
                <a:solidFill>
                  <a:schemeClr val="accent1">
                    <a:lumMod val="50000"/>
                  </a:schemeClr>
                </a:solidFill>
              </a:rPr>
              <a:t>16℃</a:t>
            </a:r>
            <a:endParaRPr lang="en-US" altLang="zh-CN" sz="40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5977255" y="857250"/>
            <a:ext cx="1336675" cy="7264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4000">
                <a:solidFill>
                  <a:schemeClr val="accent1">
                    <a:lumMod val="75000"/>
                  </a:schemeClr>
                </a:solidFill>
              </a:rPr>
              <a:t>17℃</a:t>
            </a:r>
            <a:endParaRPr lang="en-US" altLang="zh-CN" sz="40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5977255" y="857250"/>
            <a:ext cx="1336675" cy="7264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4000">
                <a:solidFill>
                  <a:schemeClr val="accent1">
                    <a:lumMod val="75000"/>
                  </a:schemeClr>
                </a:solidFill>
              </a:rPr>
              <a:t>18℃</a:t>
            </a:r>
            <a:endParaRPr lang="en-US" altLang="zh-CN" sz="40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文本框 7"/>
          <p:cNvSpPr txBox="1"/>
          <p:nvPr>
            <p:custDataLst>
              <p:tags r:id="rId5"/>
            </p:custDataLst>
          </p:nvPr>
        </p:nvSpPr>
        <p:spPr>
          <a:xfrm>
            <a:off x="5977255" y="857250"/>
            <a:ext cx="1336675" cy="7264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4000">
                <a:solidFill>
                  <a:schemeClr val="accent1">
                    <a:lumMod val="60000"/>
                    <a:lumOff val="40000"/>
                  </a:schemeClr>
                </a:solidFill>
              </a:rPr>
              <a:t>19℃</a:t>
            </a:r>
            <a:endParaRPr lang="en-US" altLang="zh-CN" sz="400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文本框 8"/>
          <p:cNvSpPr txBox="1"/>
          <p:nvPr>
            <p:custDataLst>
              <p:tags r:id="rId6"/>
            </p:custDataLst>
          </p:nvPr>
        </p:nvSpPr>
        <p:spPr>
          <a:xfrm>
            <a:off x="5977255" y="857250"/>
            <a:ext cx="1336675" cy="7264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4000">
                <a:solidFill>
                  <a:schemeClr val="accent1">
                    <a:lumMod val="40000"/>
                    <a:lumOff val="60000"/>
                  </a:schemeClr>
                </a:solidFill>
              </a:rPr>
              <a:t>20℃</a:t>
            </a:r>
            <a:endParaRPr lang="en-US" altLang="zh-CN" sz="400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文本框 9"/>
          <p:cNvSpPr txBox="1"/>
          <p:nvPr>
            <p:custDataLst>
              <p:tags r:id="rId7"/>
            </p:custDataLst>
          </p:nvPr>
        </p:nvSpPr>
        <p:spPr>
          <a:xfrm>
            <a:off x="5977255" y="857250"/>
            <a:ext cx="1336675" cy="7264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4000">
                <a:solidFill>
                  <a:schemeClr val="accent1">
                    <a:lumMod val="40000"/>
                    <a:lumOff val="60000"/>
                  </a:schemeClr>
                </a:solidFill>
              </a:rPr>
              <a:t>21℃</a:t>
            </a:r>
            <a:endParaRPr lang="en-US" altLang="zh-CN" sz="400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文本框 10"/>
          <p:cNvSpPr txBox="1"/>
          <p:nvPr>
            <p:custDataLst>
              <p:tags r:id="rId8"/>
            </p:custDataLst>
          </p:nvPr>
        </p:nvSpPr>
        <p:spPr>
          <a:xfrm>
            <a:off x="5977255" y="857250"/>
            <a:ext cx="1336675" cy="7264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4000">
                <a:solidFill>
                  <a:schemeClr val="accent1">
                    <a:lumMod val="20000"/>
                    <a:lumOff val="80000"/>
                  </a:schemeClr>
                </a:solidFill>
              </a:rPr>
              <a:t>22℃</a:t>
            </a:r>
            <a:endParaRPr lang="en-US" altLang="zh-CN" sz="400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5" name="文本框 14"/>
          <p:cNvSpPr txBox="1"/>
          <p:nvPr>
            <p:custDataLst>
              <p:tags r:id="rId9"/>
            </p:custDataLst>
          </p:nvPr>
        </p:nvSpPr>
        <p:spPr>
          <a:xfrm>
            <a:off x="5977255" y="857250"/>
            <a:ext cx="1336675" cy="7264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4000">
                <a:solidFill>
                  <a:schemeClr val="accent5">
                    <a:lumMod val="20000"/>
                    <a:lumOff val="80000"/>
                  </a:schemeClr>
                </a:solidFill>
              </a:rPr>
              <a:t>23℃</a:t>
            </a:r>
            <a:endParaRPr lang="en-US" altLang="zh-CN" sz="400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6" name="文本框 15"/>
          <p:cNvSpPr txBox="1"/>
          <p:nvPr>
            <p:custDataLst>
              <p:tags r:id="rId10"/>
            </p:custDataLst>
          </p:nvPr>
        </p:nvSpPr>
        <p:spPr>
          <a:xfrm>
            <a:off x="5977255" y="857250"/>
            <a:ext cx="1336675" cy="7264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4000">
                <a:solidFill>
                  <a:schemeClr val="accent5">
                    <a:lumMod val="40000"/>
                    <a:lumOff val="60000"/>
                  </a:schemeClr>
                </a:solidFill>
              </a:rPr>
              <a:t>24℃</a:t>
            </a:r>
            <a:endParaRPr lang="en-US" altLang="zh-CN" sz="400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7" name="文本框 16"/>
          <p:cNvSpPr txBox="1"/>
          <p:nvPr>
            <p:custDataLst>
              <p:tags r:id="rId11"/>
            </p:custDataLst>
          </p:nvPr>
        </p:nvSpPr>
        <p:spPr>
          <a:xfrm>
            <a:off x="5977255" y="857250"/>
            <a:ext cx="1336675" cy="7264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4000">
                <a:solidFill>
                  <a:schemeClr val="accent5">
                    <a:lumMod val="40000"/>
                    <a:lumOff val="60000"/>
                  </a:schemeClr>
                </a:solidFill>
              </a:rPr>
              <a:t>25℃</a:t>
            </a:r>
            <a:endParaRPr lang="en-US" altLang="zh-CN" sz="400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8" name="文本框 17"/>
          <p:cNvSpPr txBox="1"/>
          <p:nvPr>
            <p:custDataLst>
              <p:tags r:id="rId12"/>
            </p:custDataLst>
          </p:nvPr>
        </p:nvSpPr>
        <p:spPr>
          <a:xfrm>
            <a:off x="5977255" y="857250"/>
            <a:ext cx="1336675" cy="7264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4000">
                <a:solidFill>
                  <a:schemeClr val="accent5">
                    <a:lumMod val="60000"/>
                    <a:lumOff val="40000"/>
                  </a:schemeClr>
                </a:solidFill>
              </a:rPr>
              <a:t>26℃</a:t>
            </a:r>
            <a:endParaRPr lang="en-US" altLang="zh-CN" sz="400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" name="文本框 19"/>
          <p:cNvSpPr txBox="1"/>
          <p:nvPr>
            <p:custDataLst>
              <p:tags r:id="rId13"/>
            </p:custDataLst>
          </p:nvPr>
        </p:nvSpPr>
        <p:spPr>
          <a:xfrm>
            <a:off x="5977255" y="857250"/>
            <a:ext cx="1336675" cy="7264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4000">
                <a:solidFill>
                  <a:schemeClr val="accent5">
                    <a:lumMod val="60000"/>
                    <a:lumOff val="40000"/>
                  </a:schemeClr>
                </a:solidFill>
              </a:rPr>
              <a:t>27℃</a:t>
            </a:r>
            <a:endParaRPr lang="en-US" altLang="zh-CN" sz="400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1" name="文本框 20"/>
          <p:cNvSpPr txBox="1"/>
          <p:nvPr>
            <p:custDataLst>
              <p:tags r:id="rId14"/>
            </p:custDataLst>
          </p:nvPr>
        </p:nvSpPr>
        <p:spPr>
          <a:xfrm>
            <a:off x="5977255" y="857250"/>
            <a:ext cx="1336675" cy="7264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4000">
                <a:solidFill>
                  <a:schemeClr val="accent5">
                    <a:lumMod val="75000"/>
                  </a:schemeClr>
                </a:solidFill>
              </a:rPr>
              <a:t>28℃</a:t>
            </a:r>
            <a:endParaRPr lang="en-US" altLang="zh-CN" sz="400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0" name="文本框 29"/>
          <p:cNvSpPr txBox="1"/>
          <p:nvPr>
            <p:custDataLst>
              <p:tags r:id="rId15"/>
            </p:custDataLst>
          </p:nvPr>
        </p:nvSpPr>
        <p:spPr>
          <a:xfrm>
            <a:off x="5977255" y="857250"/>
            <a:ext cx="1336675" cy="7264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4000">
                <a:solidFill>
                  <a:schemeClr val="accent5">
                    <a:lumMod val="75000"/>
                  </a:schemeClr>
                </a:solidFill>
              </a:rPr>
              <a:t>29℃</a:t>
            </a:r>
            <a:endParaRPr lang="en-US" altLang="zh-CN" sz="400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1" name="文本框 30"/>
          <p:cNvSpPr txBox="1"/>
          <p:nvPr>
            <p:custDataLst>
              <p:tags r:id="rId16"/>
            </p:custDataLst>
          </p:nvPr>
        </p:nvSpPr>
        <p:spPr>
          <a:xfrm>
            <a:off x="5977255" y="857250"/>
            <a:ext cx="1336675" cy="7264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4000">
                <a:solidFill>
                  <a:srgbClr val="FF0000"/>
                </a:solidFill>
              </a:rPr>
              <a:t>30℃</a:t>
            </a:r>
            <a:endParaRPr lang="en-US" altLang="zh-CN" sz="4000">
              <a:solidFill>
                <a:srgbClr val="FF0000"/>
              </a:solidFill>
            </a:endParaRPr>
          </a:p>
        </p:txBody>
      </p:sp>
      <p:sp>
        <p:nvSpPr>
          <p:cNvPr id="32" name="文本框 31"/>
          <p:cNvSpPr txBox="1"/>
          <p:nvPr>
            <p:custDataLst>
              <p:tags r:id="rId17"/>
            </p:custDataLst>
          </p:nvPr>
        </p:nvSpPr>
        <p:spPr>
          <a:xfrm>
            <a:off x="6083935" y="920115"/>
            <a:ext cx="781050" cy="5930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en-US" altLang="zh-CN" sz="2800">
                <a:solidFill>
                  <a:srgbClr val="FF0000"/>
                </a:solidFill>
              </a:rPr>
              <a:t>高</a:t>
            </a:r>
            <a:endParaRPr lang="en-US" altLang="zh-CN" sz="2800">
              <a:solidFill>
                <a:srgbClr val="FF0000"/>
              </a:solidFill>
            </a:endParaRPr>
          </a:p>
          <a:p>
            <a:pPr algn="ctr"/>
            <a:r>
              <a:rPr lang="en-US" altLang="zh-CN" sz="1600">
                <a:solidFill>
                  <a:srgbClr val="FF0000"/>
                </a:solidFill>
              </a:rPr>
              <a:t>tall</a:t>
            </a:r>
            <a:endParaRPr lang="en-US" altLang="zh-CN" sz="1600">
              <a:solidFill>
                <a:srgbClr val="FF0000"/>
              </a:solidFill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5998210" y="895350"/>
            <a:ext cx="736600" cy="6692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sz="2800">
                <a:solidFill>
                  <a:schemeClr val="accent1">
                    <a:lumMod val="50000"/>
                  </a:schemeClr>
                </a:solidFill>
              </a:rPr>
              <a:t>低</a:t>
            </a:r>
            <a:endParaRPr lang="zh-CN" altLang="en-US" sz="280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zh-CN" altLang="en-US" sz="1600">
                <a:solidFill>
                  <a:schemeClr val="accent1">
                    <a:lumMod val="50000"/>
                  </a:schemeClr>
                </a:solidFill>
              </a:rPr>
              <a:t>low</a:t>
            </a:r>
            <a:endParaRPr lang="zh-CN" altLang="en-US" sz="160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58" name="组合 57"/>
          <p:cNvGrpSpPr/>
          <p:nvPr/>
        </p:nvGrpSpPr>
        <p:grpSpPr>
          <a:xfrm rot="10800000">
            <a:off x="6651625" y="2611120"/>
            <a:ext cx="0" cy="1656080"/>
            <a:chOff x="4278" y="7451"/>
            <a:chExt cx="0" cy="2608"/>
          </a:xfrm>
        </p:grpSpPr>
        <p:cxnSp>
          <p:nvCxnSpPr>
            <p:cNvPr id="59" name="直接连接符 58"/>
            <p:cNvCxnSpPr/>
            <p:nvPr>
              <p:custDataLst>
                <p:tags r:id="rId18"/>
              </p:custDataLst>
            </p:nvPr>
          </p:nvCxnSpPr>
          <p:spPr>
            <a:xfrm>
              <a:off x="4278" y="8755"/>
              <a:ext cx="0" cy="1304"/>
            </a:xfrm>
            <a:prstGeom prst="line">
              <a:avLst/>
            </a:prstGeom>
            <a:ln w="63500">
              <a:solidFill>
                <a:schemeClr val="accent4">
                  <a:lumMod val="7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>
              <p:custDataLst>
                <p:tags r:id="rId19"/>
              </p:custDataLst>
            </p:nvPr>
          </p:nvCxnSpPr>
          <p:spPr>
            <a:xfrm flipV="1">
              <a:off x="4278" y="7451"/>
              <a:ext cx="0" cy="1304"/>
            </a:xfrm>
            <a:prstGeom prst="line">
              <a:avLst/>
            </a:prstGeom>
            <a:ln w="63500">
              <a:noFill/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" name="圆角矩形标注 88"/>
          <p:cNvSpPr/>
          <p:nvPr>
            <p:custDataLst>
              <p:tags r:id="rId20"/>
            </p:custDataLst>
          </p:nvPr>
        </p:nvSpPr>
        <p:spPr>
          <a:xfrm>
            <a:off x="5671185" y="4638040"/>
            <a:ext cx="1005205" cy="478155"/>
          </a:xfrm>
          <a:prstGeom prst="wedgeRoundRectCallout">
            <a:avLst>
              <a:gd name="adj1" fmla="val 41282"/>
              <a:gd name="adj2" fmla="val -250531"/>
              <a:gd name="adj3" fmla="val 16667"/>
            </a:avLst>
          </a:prstGeom>
          <a:noFill/>
          <a:ln w="38100">
            <a:solidFill>
              <a:schemeClr val="tx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 sz="1200"/>
              <a:t>混合</a:t>
            </a:r>
            <a:r>
              <a:rPr lang="zh-CN" altLang="en-US" sz="1200"/>
              <a:t>风门</a:t>
            </a:r>
            <a:endParaRPr lang="zh-CN" altLang="en-US" sz="1200"/>
          </a:p>
          <a:p>
            <a:pPr algn="ctr"/>
            <a:r>
              <a:rPr lang="zh-CN" altLang="en-US" sz="900">
                <a:solidFill>
                  <a:srgbClr val="7030A0"/>
                </a:solidFill>
              </a:rPr>
              <a:t>Mixing damper</a:t>
            </a:r>
            <a:endParaRPr lang="zh-CN" altLang="en-US" sz="900">
              <a:solidFill>
                <a:srgbClr val="7030A0"/>
              </a:solidFill>
            </a:endParaRPr>
          </a:p>
        </p:txBody>
      </p:sp>
      <p:sp>
        <p:nvSpPr>
          <p:cNvPr id="61" name="圆角矩形 60"/>
          <p:cNvSpPr/>
          <p:nvPr/>
        </p:nvSpPr>
        <p:spPr>
          <a:xfrm>
            <a:off x="6668770" y="2618740"/>
            <a:ext cx="1440180" cy="788035"/>
          </a:xfrm>
          <a:prstGeom prst="roundRect">
            <a:avLst>
              <a:gd name="adj" fmla="val 3418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sz="2000"/>
              <a:t>暖风水箱</a:t>
            </a:r>
            <a:endParaRPr lang="zh-CN" sz="2000"/>
          </a:p>
          <a:p>
            <a:pPr algn="ctr"/>
            <a:r>
              <a:rPr lang="zh-CN" sz="1000">
                <a:solidFill>
                  <a:srgbClr val="7030A0"/>
                </a:solidFill>
              </a:rPr>
              <a:t>heat radiator</a:t>
            </a:r>
            <a:endParaRPr lang="zh-CN" sz="1000">
              <a:solidFill>
                <a:srgbClr val="7030A0"/>
              </a:solidFill>
            </a:endParaRPr>
          </a:p>
        </p:txBody>
      </p:sp>
      <p:cxnSp>
        <p:nvCxnSpPr>
          <p:cNvPr id="456" name="直接连接符 455"/>
          <p:cNvCxnSpPr/>
          <p:nvPr>
            <p:custDataLst>
              <p:tags r:id="rId21"/>
            </p:custDataLst>
          </p:nvPr>
        </p:nvCxnSpPr>
        <p:spPr>
          <a:xfrm flipH="1">
            <a:off x="6651625" y="3424555"/>
            <a:ext cx="144018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燕尾形 61"/>
          <p:cNvSpPr/>
          <p:nvPr>
            <p:custDataLst>
              <p:tags r:id="rId22"/>
            </p:custDataLst>
          </p:nvPr>
        </p:nvSpPr>
        <p:spPr>
          <a:xfrm>
            <a:off x="6056630" y="2919095"/>
            <a:ext cx="262890" cy="277495"/>
          </a:xfrm>
          <a:prstGeom prst="chevron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200"/>
          </a:p>
        </p:txBody>
      </p:sp>
      <p:sp>
        <p:nvSpPr>
          <p:cNvPr id="63" name="燕尾形 62"/>
          <p:cNvSpPr/>
          <p:nvPr>
            <p:custDataLst>
              <p:tags r:id="rId23"/>
            </p:custDataLst>
          </p:nvPr>
        </p:nvSpPr>
        <p:spPr>
          <a:xfrm>
            <a:off x="6368415" y="2919095"/>
            <a:ext cx="262890" cy="277495"/>
          </a:xfrm>
          <a:prstGeom prst="chevron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200"/>
          </a:p>
        </p:txBody>
      </p:sp>
      <p:sp>
        <p:nvSpPr>
          <p:cNvPr id="64" name="燕尾形 63"/>
          <p:cNvSpPr/>
          <p:nvPr>
            <p:custDataLst>
              <p:tags r:id="rId24"/>
            </p:custDataLst>
          </p:nvPr>
        </p:nvSpPr>
        <p:spPr>
          <a:xfrm>
            <a:off x="6680200" y="2919095"/>
            <a:ext cx="262890" cy="277495"/>
          </a:xfrm>
          <a:prstGeom prst="chevr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200"/>
          </a:p>
        </p:txBody>
      </p:sp>
      <p:sp>
        <p:nvSpPr>
          <p:cNvPr id="65" name="燕尾形 64"/>
          <p:cNvSpPr/>
          <p:nvPr>
            <p:custDataLst>
              <p:tags r:id="rId25"/>
            </p:custDataLst>
          </p:nvPr>
        </p:nvSpPr>
        <p:spPr>
          <a:xfrm>
            <a:off x="6991985" y="2919095"/>
            <a:ext cx="262890" cy="277495"/>
          </a:xfrm>
          <a:prstGeom prst="chevron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200"/>
          </a:p>
        </p:txBody>
      </p:sp>
      <p:sp>
        <p:nvSpPr>
          <p:cNvPr id="66" name="燕尾形 65"/>
          <p:cNvSpPr/>
          <p:nvPr>
            <p:custDataLst>
              <p:tags r:id="rId26"/>
            </p:custDataLst>
          </p:nvPr>
        </p:nvSpPr>
        <p:spPr>
          <a:xfrm>
            <a:off x="7228205" y="2792095"/>
            <a:ext cx="262890" cy="277495"/>
          </a:xfrm>
          <a:prstGeom prst="chevron">
            <a:avLst/>
          </a:prstGeom>
          <a:solidFill>
            <a:srgbClr val="E419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200"/>
          </a:p>
        </p:txBody>
      </p:sp>
      <p:sp>
        <p:nvSpPr>
          <p:cNvPr id="67" name="燕尾形 66"/>
          <p:cNvSpPr/>
          <p:nvPr>
            <p:custDataLst>
              <p:tags r:id="rId27"/>
            </p:custDataLst>
          </p:nvPr>
        </p:nvSpPr>
        <p:spPr>
          <a:xfrm>
            <a:off x="7539990" y="2792095"/>
            <a:ext cx="262890" cy="277495"/>
          </a:xfrm>
          <a:prstGeom prst="chevron">
            <a:avLst/>
          </a:prstGeom>
          <a:solidFill>
            <a:srgbClr val="E419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200"/>
          </a:p>
        </p:txBody>
      </p:sp>
      <p:sp>
        <p:nvSpPr>
          <p:cNvPr id="69" name="燕尾形 68"/>
          <p:cNvSpPr/>
          <p:nvPr>
            <p:custDataLst>
              <p:tags r:id="rId28"/>
            </p:custDataLst>
          </p:nvPr>
        </p:nvSpPr>
        <p:spPr>
          <a:xfrm>
            <a:off x="7851775" y="2792095"/>
            <a:ext cx="262890" cy="277495"/>
          </a:xfrm>
          <a:prstGeom prst="chevron">
            <a:avLst/>
          </a:prstGeom>
          <a:solidFill>
            <a:srgbClr val="E419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200"/>
          </a:p>
        </p:txBody>
      </p:sp>
      <p:sp>
        <p:nvSpPr>
          <p:cNvPr id="70" name="燕尾形 69"/>
          <p:cNvSpPr/>
          <p:nvPr>
            <p:custDataLst>
              <p:tags r:id="rId29"/>
            </p:custDataLst>
          </p:nvPr>
        </p:nvSpPr>
        <p:spPr>
          <a:xfrm>
            <a:off x="8163560" y="2906395"/>
            <a:ext cx="262890" cy="277495"/>
          </a:xfrm>
          <a:prstGeom prst="chevron">
            <a:avLst/>
          </a:prstGeom>
          <a:solidFill>
            <a:srgbClr val="E419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200"/>
          </a:p>
        </p:txBody>
      </p:sp>
      <p:sp>
        <p:nvSpPr>
          <p:cNvPr id="71" name="燕尾形 70"/>
          <p:cNvSpPr/>
          <p:nvPr>
            <p:custDataLst>
              <p:tags r:id="rId30"/>
            </p:custDataLst>
          </p:nvPr>
        </p:nvSpPr>
        <p:spPr>
          <a:xfrm rot="840000">
            <a:off x="8490585" y="3128645"/>
            <a:ext cx="262890" cy="277495"/>
          </a:xfrm>
          <a:prstGeom prst="chevron">
            <a:avLst/>
          </a:prstGeom>
          <a:solidFill>
            <a:srgbClr val="E419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200"/>
          </a:p>
        </p:txBody>
      </p:sp>
      <p:sp>
        <p:nvSpPr>
          <p:cNvPr id="72" name="燕尾形 71"/>
          <p:cNvSpPr/>
          <p:nvPr>
            <p:custDataLst>
              <p:tags r:id="rId31"/>
            </p:custDataLst>
          </p:nvPr>
        </p:nvSpPr>
        <p:spPr>
          <a:xfrm>
            <a:off x="9378950" y="3183890"/>
            <a:ext cx="262890" cy="277495"/>
          </a:xfrm>
          <a:prstGeom prst="chevron">
            <a:avLst/>
          </a:prstGeom>
          <a:solidFill>
            <a:srgbClr val="E419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200"/>
          </a:p>
        </p:txBody>
      </p:sp>
      <p:sp>
        <p:nvSpPr>
          <p:cNvPr id="73" name="燕尾形 72"/>
          <p:cNvSpPr/>
          <p:nvPr>
            <p:custDataLst>
              <p:tags r:id="rId32"/>
            </p:custDataLst>
          </p:nvPr>
        </p:nvSpPr>
        <p:spPr>
          <a:xfrm rot="1140000">
            <a:off x="9077960" y="3409315"/>
            <a:ext cx="262890" cy="277495"/>
          </a:xfrm>
          <a:prstGeom prst="chevron">
            <a:avLst/>
          </a:prstGeom>
          <a:solidFill>
            <a:srgbClr val="E419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200"/>
          </a:p>
        </p:txBody>
      </p:sp>
      <p:sp>
        <p:nvSpPr>
          <p:cNvPr id="74" name="燕尾形 73"/>
          <p:cNvSpPr/>
          <p:nvPr>
            <p:custDataLst>
              <p:tags r:id="rId33"/>
            </p:custDataLst>
          </p:nvPr>
        </p:nvSpPr>
        <p:spPr>
          <a:xfrm rot="2220000">
            <a:off x="8744585" y="3357880"/>
            <a:ext cx="262890" cy="277495"/>
          </a:xfrm>
          <a:prstGeom prst="chevron">
            <a:avLst/>
          </a:prstGeom>
          <a:solidFill>
            <a:srgbClr val="E419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200"/>
          </a:p>
        </p:txBody>
      </p:sp>
      <p:sp>
        <p:nvSpPr>
          <p:cNvPr id="75" name="燕尾形 74"/>
          <p:cNvSpPr/>
          <p:nvPr>
            <p:custDataLst>
              <p:tags r:id="rId34"/>
            </p:custDataLst>
          </p:nvPr>
        </p:nvSpPr>
        <p:spPr>
          <a:xfrm>
            <a:off x="9150350" y="2906395"/>
            <a:ext cx="262890" cy="277495"/>
          </a:xfrm>
          <a:prstGeom prst="chevron">
            <a:avLst/>
          </a:prstGeom>
          <a:solidFill>
            <a:srgbClr val="E419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200"/>
          </a:p>
        </p:txBody>
      </p:sp>
      <p:sp>
        <p:nvSpPr>
          <p:cNvPr id="76" name="燕尾形 75"/>
          <p:cNvSpPr/>
          <p:nvPr>
            <p:custDataLst>
              <p:tags r:id="rId35"/>
            </p:custDataLst>
          </p:nvPr>
        </p:nvSpPr>
        <p:spPr>
          <a:xfrm>
            <a:off x="8716010" y="2906395"/>
            <a:ext cx="262890" cy="277495"/>
          </a:xfrm>
          <a:prstGeom prst="chevron">
            <a:avLst/>
          </a:prstGeom>
          <a:solidFill>
            <a:srgbClr val="E419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200"/>
          </a:p>
        </p:txBody>
      </p:sp>
      <p:pic>
        <p:nvPicPr>
          <p:cNvPr id="183" name="图片 182" descr="b34a69da1b5163782f16d448e53cbd7"/>
          <p:cNvPicPr>
            <a:picLocks noChangeAspect="1"/>
          </p:cNvPicPr>
          <p:nvPr>
            <p:custDataLst>
              <p:tags r:id="rId36"/>
            </p:custDataLst>
          </p:nvPr>
        </p:nvPicPr>
        <p:blipFill>
          <a:blip r:embed="rId37"/>
          <a:stretch>
            <a:fillRect/>
          </a:stretch>
        </p:blipFill>
        <p:spPr>
          <a:xfrm>
            <a:off x="8501380" y="1503680"/>
            <a:ext cx="1247775" cy="809625"/>
          </a:xfrm>
          <a:prstGeom prst="rect">
            <a:avLst/>
          </a:prstGeom>
        </p:spPr>
      </p:pic>
      <p:grpSp>
        <p:nvGrpSpPr>
          <p:cNvPr id="187" name="组合 186"/>
          <p:cNvGrpSpPr/>
          <p:nvPr/>
        </p:nvGrpSpPr>
        <p:grpSpPr>
          <a:xfrm rot="0">
            <a:off x="10093325" y="2752090"/>
            <a:ext cx="1202690" cy="1202690"/>
            <a:chOff x="13383" y="2210"/>
            <a:chExt cx="4909" cy="5072"/>
          </a:xfrm>
        </p:grpSpPr>
        <p:grpSp>
          <p:nvGrpSpPr>
            <p:cNvPr id="188" name="组合 187"/>
            <p:cNvGrpSpPr/>
            <p:nvPr/>
          </p:nvGrpSpPr>
          <p:grpSpPr>
            <a:xfrm>
              <a:off x="14598" y="2210"/>
              <a:ext cx="3695" cy="5072"/>
              <a:chOff x="5103" y="2355"/>
              <a:chExt cx="3695" cy="5072"/>
            </a:xfrm>
          </p:grpSpPr>
          <p:sp>
            <p:nvSpPr>
              <p:cNvPr id="189" name="椭圆 188"/>
              <p:cNvSpPr/>
              <p:nvPr>
                <p:custDataLst>
                  <p:tags r:id="rId38"/>
                </p:custDataLst>
              </p:nvPr>
            </p:nvSpPr>
            <p:spPr>
              <a:xfrm>
                <a:off x="7664" y="2355"/>
                <a:ext cx="1134" cy="113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90" name="圆角矩形 189"/>
              <p:cNvSpPr/>
              <p:nvPr>
                <p:custDataLst>
                  <p:tags r:id="rId39"/>
                </p:custDataLst>
              </p:nvPr>
            </p:nvSpPr>
            <p:spPr>
              <a:xfrm rot="660000">
                <a:off x="7463" y="3539"/>
                <a:ext cx="982" cy="1980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96" name="圆角矩形 195"/>
              <p:cNvSpPr/>
              <p:nvPr>
                <p:custDataLst>
                  <p:tags r:id="rId40"/>
                </p:custDataLst>
              </p:nvPr>
            </p:nvSpPr>
            <p:spPr>
              <a:xfrm rot="5400000">
                <a:off x="6654" y="4180"/>
                <a:ext cx="830" cy="2439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98" name="圆角矩形 197"/>
              <p:cNvSpPr/>
              <p:nvPr>
                <p:custDataLst>
                  <p:tags r:id="rId41"/>
                </p:custDataLst>
              </p:nvPr>
            </p:nvSpPr>
            <p:spPr>
              <a:xfrm rot="2220000">
                <a:off x="5103" y="4989"/>
                <a:ext cx="830" cy="2439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sp>
          <p:nvSpPr>
            <p:cNvPr id="199" name="下箭头 198"/>
            <p:cNvSpPr/>
            <p:nvPr>
              <p:custDataLst>
                <p:tags r:id="rId42"/>
              </p:custDataLst>
            </p:nvPr>
          </p:nvSpPr>
          <p:spPr>
            <a:xfrm rot="16200000">
              <a:off x="13901" y="1820"/>
              <a:ext cx="1395" cy="243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200" name="组合 199"/>
          <p:cNvGrpSpPr/>
          <p:nvPr/>
        </p:nvGrpSpPr>
        <p:grpSpPr>
          <a:xfrm rot="0">
            <a:off x="8497570" y="4433570"/>
            <a:ext cx="1262380" cy="1296670"/>
            <a:chOff x="705" y="2205"/>
            <a:chExt cx="5242" cy="5072"/>
          </a:xfrm>
        </p:grpSpPr>
        <p:grpSp>
          <p:nvGrpSpPr>
            <p:cNvPr id="201" name="组合 200"/>
            <p:cNvGrpSpPr/>
            <p:nvPr/>
          </p:nvGrpSpPr>
          <p:grpSpPr>
            <a:xfrm>
              <a:off x="2253" y="2205"/>
              <a:ext cx="3695" cy="5072"/>
              <a:chOff x="5103" y="2355"/>
              <a:chExt cx="3695" cy="5072"/>
            </a:xfrm>
          </p:grpSpPr>
          <p:sp>
            <p:nvSpPr>
              <p:cNvPr id="202" name="椭圆 201"/>
              <p:cNvSpPr/>
              <p:nvPr>
                <p:custDataLst>
                  <p:tags r:id="rId43"/>
                </p:custDataLst>
              </p:nvPr>
            </p:nvSpPr>
            <p:spPr>
              <a:xfrm>
                <a:off x="7664" y="2355"/>
                <a:ext cx="1134" cy="113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03" name="圆角矩形 202"/>
              <p:cNvSpPr/>
              <p:nvPr>
                <p:custDataLst>
                  <p:tags r:id="rId44"/>
                </p:custDataLst>
              </p:nvPr>
            </p:nvSpPr>
            <p:spPr>
              <a:xfrm rot="660000">
                <a:off x="7463" y="3539"/>
                <a:ext cx="982" cy="1980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04" name="圆角矩形 203"/>
              <p:cNvSpPr/>
              <p:nvPr>
                <p:custDataLst>
                  <p:tags r:id="rId45"/>
                </p:custDataLst>
              </p:nvPr>
            </p:nvSpPr>
            <p:spPr>
              <a:xfrm rot="5400000">
                <a:off x="6654" y="4180"/>
                <a:ext cx="830" cy="2439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05" name="圆角矩形 204"/>
              <p:cNvSpPr/>
              <p:nvPr>
                <p:custDataLst>
                  <p:tags r:id="rId46"/>
                </p:custDataLst>
              </p:nvPr>
            </p:nvSpPr>
            <p:spPr>
              <a:xfrm rot="2220000">
                <a:off x="5103" y="4989"/>
                <a:ext cx="830" cy="2439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sp>
          <p:nvSpPr>
            <p:cNvPr id="206" name="下箭头 205"/>
            <p:cNvSpPr/>
            <p:nvPr>
              <p:custDataLst>
                <p:tags r:id="rId47"/>
              </p:custDataLst>
            </p:nvPr>
          </p:nvSpPr>
          <p:spPr>
            <a:xfrm>
              <a:off x="705" y="3465"/>
              <a:ext cx="1395" cy="243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cxnSp>
        <p:nvCxnSpPr>
          <p:cNvPr id="211" name="直接连接符 210"/>
          <p:cNvCxnSpPr/>
          <p:nvPr>
            <p:custDataLst>
              <p:tags r:id="rId48"/>
            </p:custDataLst>
          </p:nvPr>
        </p:nvCxnSpPr>
        <p:spPr>
          <a:xfrm flipH="1">
            <a:off x="6614160" y="2599690"/>
            <a:ext cx="1800225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直接连接符 211"/>
          <p:cNvCxnSpPr/>
          <p:nvPr>
            <p:custDataLst>
              <p:tags r:id="rId49"/>
            </p:custDataLst>
          </p:nvPr>
        </p:nvCxnSpPr>
        <p:spPr>
          <a:xfrm flipH="1">
            <a:off x="6607175" y="4257675"/>
            <a:ext cx="1800225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直接连接符 212"/>
          <p:cNvCxnSpPr/>
          <p:nvPr>
            <p:custDataLst>
              <p:tags r:id="rId50"/>
            </p:custDataLst>
          </p:nvPr>
        </p:nvCxnSpPr>
        <p:spPr>
          <a:xfrm rot="16200000" flipH="1">
            <a:off x="7574915" y="1779905"/>
            <a:ext cx="1619885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直接连接符 213"/>
          <p:cNvCxnSpPr/>
          <p:nvPr>
            <p:custDataLst>
              <p:tags r:id="rId51"/>
            </p:custDataLst>
          </p:nvPr>
        </p:nvCxnSpPr>
        <p:spPr>
          <a:xfrm rot="16200000" flipH="1">
            <a:off x="7572375" y="5053965"/>
            <a:ext cx="1619885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直接连接符 214"/>
          <p:cNvCxnSpPr/>
          <p:nvPr>
            <p:custDataLst>
              <p:tags r:id="rId52"/>
            </p:custDataLst>
          </p:nvPr>
        </p:nvCxnSpPr>
        <p:spPr>
          <a:xfrm rot="16200000" flipH="1">
            <a:off x="9077325" y="5053965"/>
            <a:ext cx="1619885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直接连接符 215"/>
          <p:cNvCxnSpPr/>
          <p:nvPr>
            <p:custDataLst>
              <p:tags r:id="rId53"/>
            </p:custDataLst>
          </p:nvPr>
        </p:nvCxnSpPr>
        <p:spPr>
          <a:xfrm rot="16200000" flipH="1">
            <a:off x="9081770" y="1798955"/>
            <a:ext cx="1619885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直接连接符 216"/>
          <p:cNvCxnSpPr/>
          <p:nvPr>
            <p:custDataLst>
              <p:tags r:id="rId54"/>
            </p:custDataLst>
          </p:nvPr>
        </p:nvCxnSpPr>
        <p:spPr>
          <a:xfrm rot="10800000" flipH="1">
            <a:off x="9860915" y="4243070"/>
            <a:ext cx="1619885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直接连接符 217"/>
          <p:cNvCxnSpPr/>
          <p:nvPr>
            <p:custDataLst>
              <p:tags r:id="rId55"/>
            </p:custDataLst>
          </p:nvPr>
        </p:nvCxnSpPr>
        <p:spPr>
          <a:xfrm rot="10800000" flipH="1">
            <a:off x="9892030" y="2580005"/>
            <a:ext cx="1619885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9" name="组合 218"/>
          <p:cNvGrpSpPr/>
          <p:nvPr/>
        </p:nvGrpSpPr>
        <p:grpSpPr>
          <a:xfrm rot="0" flipH="1">
            <a:off x="8416925" y="2588895"/>
            <a:ext cx="2950845" cy="0"/>
            <a:chOff x="9438" y="3074"/>
            <a:chExt cx="4647" cy="0"/>
          </a:xfrm>
        </p:grpSpPr>
        <p:cxnSp>
          <p:nvCxnSpPr>
            <p:cNvPr id="220" name="直接连接符 219"/>
            <p:cNvCxnSpPr/>
            <p:nvPr>
              <p:custDataLst>
                <p:tags r:id="rId56"/>
              </p:custDataLst>
            </p:nvPr>
          </p:nvCxnSpPr>
          <p:spPr>
            <a:xfrm flipV="1">
              <a:off x="11761" y="3074"/>
              <a:ext cx="2324" cy="0"/>
            </a:xfrm>
            <a:prstGeom prst="line">
              <a:avLst/>
            </a:prstGeom>
            <a:ln w="63500">
              <a:solidFill>
                <a:schemeClr val="accent1">
                  <a:lumMod val="50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直接连接符 220"/>
            <p:cNvCxnSpPr/>
            <p:nvPr>
              <p:custDataLst>
                <p:tags r:id="rId57"/>
              </p:custDataLst>
            </p:nvPr>
          </p:nvCxnSpPr>
          <p:spPr>
            <a:xfrm flipH="1" flipV="1">
              <a:off x="9438" y="3074"/>
              <a:ext cx="2324" cy="0"/>
            </a:xfrm>
            <a:prstGeom prst="line">
              <a:avLst/>
            </a:prstGeom>
            <a:ln w="63500">
              <a:noFill/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2" name="组合 221"/>
          <p:cNvGrpSpPr/>
          <p:nvPr/>
        </p:nvGrpSpPr>
        <p:grpSpPr>
          <a:xfrm rot="5400000" flipH="1" flipV="1">
            <a:off x="9891395" y="2616835"/>
            <a:ext cx="0" cy="3240405"/>
            <a:chOff x="7016" y="1381"/>
            <a:chExt cx="0" cy="5103"/>
          </a:xfrm>
        </p:grpSpPr>
        <p:cxnSp>
          <p:nvCxnSpPr>
            <p:cNvPr id="223" name="直接连接符 222"/>
            <p:cNvCxnSpPr/>
            <p:nvPr>
              <p:custDataLst>
                <p:tags r:id="rId58"/>
              </p:custDataLst>
            </p:nvPr>
          </p:nvCxnSpPr>
          <p:spPr>
            <a:xfrm rot="5400000" flipV="1">
              <a:off x="5741" y="5209"/>
              <a:ext cx="2551" cy="0"/>
            </a:xfrm>
            <a:prstGeom prst="line">
              <a:avLst/>
            </a:prstGeom>
            <a:ln w="63500">
              <a:solidFill>
                <a:schemeClr val="accent1">
                  <a:lumMod val="50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直接连接符 223"/>
            <p:cNvCxnSpPr/>
            <p:nvPr>
              <p:custDataLst>
                <p:tags r:id="rId59"/>
              </p:custDataLst>
            </p:nvPr>
          </p:nvCxnSpPr>
          <p:spPr>
            <a:xfrm rot="5400000" flipH="1">
              <a:off x="5741" y="2656"/>
              <a:ext cx="2551" cy="0"/>
            </a:xfrm>
            <a:prstGeom prst="line">
              <a:avLst/>
            </a:prstGeom>
            <a:ln w="63500">
              <a:noFill/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5" name="组合 224"/>
          <p:cNvGrpSpPr/>
          <p:nvPr/>
        </p:nvGrpSpPr>
        <p:grpSpPr>
          <a:xfrm rot="0">
            <a:off x="6903085" y="4257675"/>
            <a:ext cx="2950845" cy="0"/>
            <a:chOff x="9438" y="3074"/>
            <a:chExt cx="4647" cy="0"/>
          </a:xfrm>
        </p:grpSpPr>
        <p:cxnSp>
          <p:nvCxnSpPr>
            <p:cNvPr id="226" name="直接连接符 225"/>
            <p:cNvCxnSpPr/>
            <p:nvPr>
              <p:custDataLst>
                <p:tags r:id="rId60"/>
              </p:custDataLst>
            </p:nvPr>
          </p:nvCxnSpPr>
          <p:spPr>
            <a:xfrm flipV="1">
              <a:off x="11761" y="3074"/>
              <a:ext cx="2324" cy="0"/>
            </a:xfrm>
            <a:prstGeom prst="line">
              <a:avLst/>
            </a:prstGeom>
            <a:ln w="63500">
              <a:solidFill>
                <a:schemeClr val="accent1">
                  <a:lumMod val="50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直接连接符 226"/>
            <p:cNvCxnSpPr/>
            <p:nvPr>
              <p:custDataLst>
                <p:tags r:id="rId61"/>
              </p:custDataLst>
            </p:nvPr>
          </p:nvCxnSpPr>
          <p:spPr>
            <a:xfrm flipH="1" flipV="1">
              <a:off x="9438" y="3074"/>
              <a:ext cx="2324" cy="0"/>
            </a:xfrm>
            <a:prstGeom prst="line">
              <a:avLst/>
            </a:prstGeom>
            <a:ln w="63500">
              <a:noFill/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4" name="圆角矩形标注 183"/>
          <p:cNvSpPr/>
          <p:nvPr>
            <p:custDataLst>
              <p:tags r:id="rId62"/>
            </p:custDataLst>
          </p:nvPr>
        </p:nvSpPr>
        <p:spPr>
          <a:xfrm>
            <a:off x="10417810" y="4906645"/>
            <a:ext cx="1343660" cy="611505"/>
          </a:xfrm>
          <a:prstGeom prst="wedgeRoundRectCallout">
            <a:avLst>
              <a:gd name="adj1" fmla="val -74791"/>
              <a:gd name="adj2" fmla="val -126012"/>
              <a:gd name="adj3" fmla="val 16667"/>
            </a:avLst>
          </a:prstGeom>
          <a:noFill/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400">
                <a:solidFill>
                  <a:schemeClr val="tx1"/>
                </a:solidFill>
              </a:rPr>
              <a:t>吹面风门</a:t>
            </a:r>
            <a:endParaRPr lang="zh-CN" altLang="en-US" sz="1400">
              <a:solidFill>
                <a:schemeClr val="tx1"/>
              </a:solidFill>
            </a:endParaRPr>
          </a:p>
          <a:p>
            <a:pPr algn="ctr"/>
            <a:r>
              <a:rPr lang="zh-CN" altLang="en-US" sz="1000">
                <a:solidFill>
                  <a:srgbClr val="7030A0"/>
                </a:solidFill>
              </a:rPr>
              <a:t>Face blowing damper</a:t>
            </a:r>
            <a:endParaRPr lang="zh-CN" altLang="en-US" sz="1000">
              <a:solidFill>
                <a:srgbClr val="7030A0"/>
              </a:solidFill>
            </a:endParaRPr>
          </a:p>
        </p:txBody>
      </p:sp>
      <p:sp>
        <p:nvSpPr>
          <p:cNvPr id="185" name="圆角矩形标注 184"/>
          <p:cNvSpPr/>
          <p:nvPr>
            <p:custDataLst>
              <p:tags r:id="rId63"/>
            </p:custDataLst>
          </p:nvPr>
        </p:nvSpPr>
        <p:spPr>
          <a:xfrm>
            <a:off x="6903085" y="4834255"/>
            <a:ext cx="1343660" cy="611505"/>
          </a:xfrm>
          <a:prstGeom prst="wedgeRoundRectCallout">
            <a:avLst>
              <a:gd name="adj1" fmla="val 52504"/>
              <a:gd name="adj2" fmla="val -113862"/>
              <a:gd name="adj3" fmla="val 16667"/>
            </a:avLst>
          </a:prstGeom>
          <a:noFill/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400">
                <a:solidFill>
                  <a:schemeClr val="tx1"/>
                </a:solidFill>
              </a:rPr>
              <a:t>吹脚风门</a:t>
            </a:r>
            <a:endParaRPr lang="zh-CN" altLang="en-US" sz="1400">
              <a:solidFill>
                <a:schemeClr val="tx1"/>
              </a:solidFill>
            </a:endParaRPr>
          </a:p>
          <a:p>
            <a:pPr algn="ctr"/>
            <a:r>
              <a:rPr lang="zh-CN" altLang="en-US" sz="1000">
                <a:solidFill>
                  <a:srgbClr val="7030A0"/>
                </a:solidFill>
              </a:rPr>
              <a:t>Foot blowing damper</a:t>
            </a:r>
            <a:endParaRPr lang="zh-CN" altLang="en-US" sz="1000">
              <a:solidFill>
                <a:srgbClr val="7030A0"/>
              </a:solidFill>
            </a:endParaRPr>
          </a:p>
        </p:txBody>
      </p:sp>
      <p:sp>
        <p:nvSpPr>
          <p:cNvPr id="186" name="圆角矩形标注 185"/>
          <p:cNvSpPr/>
          <p:nvPr>
            <p:custDataLst>
              <p:tags r:id="rId64"/>
            </p:custDataLst>
          </p:nvPr>
        </p:nvSpPr>
        <p:spPr>
          <a:xfrm>
            <a:off x="10168255" y="1701800"/>
            <a:ext cx="1343660" cy="611505"/>
          </a:xfrm>
          <a:prstGeom prst="wedgeRoundRectCallout">
            <a:avLst>
              <a:gd name="adj1" fmla="val -57088"/>
              <a:gd name="adj2" fmla="val 74610"/>
              <a:gd name="adj3" fmla="val 16667"/>
            </a:avLst>
          </a:prstGeom>
          <a:noFill/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400">
                <a:solidFill>
                  <a:schemeClr val="tx1"/>
                </a:solidFill>
              </a:rPr>
              <a:t>除雾风门</a:t>
            </a:r>
            <a:endParaRPr lang="zh-CN" altLang="en-US" sz="1400">
              <a:solidFill>
                <a:schemeClr val="tx1"/>
              </a:solidFill>
            </a:endParaRPr>
          </a:p>
          <a:p>
            <a:pPr algn="ctr"/>
            <a:r>
              <a:rPr lang="zh-CN" altLang="en-US" sz="1000">
                <a:solidFill>
                  <a:srgbClr val="7030A0"/>
                </a:solidFill>
              </a:rPr>
              <a:t>Demist damper</a:t>
            </a:r>
            <a:endParaRPr lang="zh-CN" altLang="en-US" sz="1000">
              <a:solidFill>
                <a:srgbClr val="7030A0"/>
              </a:solidFill>
            </a:endParaRPr>
          </a:p>
        </p:txBody>
      </p:sp>
      <p:sp>
        <p:nvSpPr>
          <p:cNvPr id="93" name="圆角矩形标注 92"/>
          <p:cNvSpPr/>
          <p:nvPr>
            <p:custDataLst>
              <p:tags r:id="rId65"/>
            </p:custDataLst>
          </p:nvPr>
        </p:nvSpPr>
        <p:spPr>
          <a:xfrm>
            <a:off x="3717290" y="4755515"/>
            <a:ext cx="1217295" cy="305435"/>
          </a:xfrm>
          <a:prstGeom prst="wedgeRoundRectCallout">
            <a:avLst>
              <a:gd name="adj1" fmla="val 20675"/>
              <a:gd name="adj2" fmla="val -311111"/>
              <a:gd name="adj3" fmla="val 16667"/>
            </a:avLst>
          </a:prstGeom>
          <a:noFill/>
          <a:ln w="38100">
            <a:solidFill>
              <a:schemeClr val="tx1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zh-CN" altLang="en-US" sz="1200"/>
              <a:t>鼓风机</a:t>
            </a:r>
            <a:endParaRPr lang="zh-CN" altLang="en-US" sz="1200"/>
          </a:p>
          <a:p>
            <a:pPr algn="ctr"/>
            <a:r>
              <a:rPr lang="zh-CN" altLang="en-US" sz="900">
                <a:solidFill>
                  <a:srgbClr val="7030A0"/>
                </a:solidFill>
              </a:rPr>
              <a:t>blowing machine</a:t>
            </a:r>
            <a:endParaRPr lang="zh-CN" altLang="en-US" sz="900">
              <a:solidFill>
                <a:srgbClr val="7030A0"/>
              </a:solidFill>
            </a:endParaRPr>
          </a:p>
        </p:txBody>
      </p:sp>
      <p:sp>
        <p:nvSpPr>
          <p:cNvPr id="94" name="圆角矩形 93"/>
          <p:cNvSpPr/>
          <p:nvPr>
            <p:custDataLst>
              <p:tags r:id="rId66"/>
            </p:custDataLst>
          </p:nvPr>
        </p:nvSpPr>
        <p:spPr>
          <a:xfrm>
            <a:off x="3774440" y="2618740"/>
            <a:ext cx="226695" cy="1606550"/>
          </a:xfrm>
          <a:prstGeom prst="roundRect">
            <a:avLst>
              <a:gd name="adj" fmla="val 3418"/>
            </a:avLst>
          </a:prstGeom>
          <a:pattFill prst="pct25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4000"/>
          </a:p>
        </p:txBody>
      </p:sp>
      <p:sp>
        <p:nvSpPr>
          <p:cNvPr id="95" name="文本框 94"/>
          <p:cNvSpPr txBox="1"/>
          <p:nvPr>
            <p:custDataLst>
              <p:tags r:id="rId67"/>
            </p:custDataLst>
          </p:nvPr>
        </p:nvSpPr>
        <p:spPr>
          <a:xfrm>
            <a:off x="2205990" y="1564640"/>
            <a:ext cx="1425575" cy="40132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1400">
                <a:sym typeface="+mn-ea"/>
              </a:rPr>
              <a:t>车内通道</a:t>
            </a:r>
            <a:endParaRPr lang="zh-CN" altLang="en-US" sz="1400">
              <a:sym typeface="+mn-ea"/>
            </a:endParaRPr>
          </a:p>
          <a:p>
            <a:pPr algn="ctr"/>
            <a:r>
              <a:rPr lang="zh-CN" altLang="en-US" sz="1000">
                <a:solidFill>
                  <a:srgbClr val="7030A0"/>
                </a:solidFill>
                <a:sym typeface="+mn-ea"/>
              </a:rPr>
              <a:t>Interior passage</a:t>
            </a:r>
            <a:endParaRPr lang="zh-CN" altLang="en-US" sz="1000">
              <a:solidFill>
                <a:srgbClr val="7030A0"/>
              </a:solidFill>
              <a:sym typeface="+mn-ea"/>
            </a:endParaRPr>
          </a:p>
        </p:txBody>
      </p:sp>
      <p:sp>
        <p:nvSpPr>
          <p:cNvPr id="96" name="文本框 95"/>
          <p:cNvSpPr txBox="1"/>
          <p:nvPr>
            <p:custDataLst>
              <p:tags r:id="rId68"/>
            </p:custDataLst>
          </p:nvPr>
        </p:nvSpPr>
        <p:spPr>
          <a:xfrm>
            <a:off x="548635" y="3137535"/>
            <a:ext cx="1308160" cy="5448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sz="1400"/>
              <a:t>车</a:t>
            </a:r>
            <a:r>
              <a:rPr lang="zh-CN" altLang="en-US" sz="1400"/>
              <a:t>外通道</a:t>
            </a:r>
            <a:endParaRPr lang="zh-CN" altLang="en-US" sz="1400"/>
          </a:p>
          <a:p>
            <a:pPr algn="ctr"/>
            <a:r>
              <a:rPr lang="zh-CN" altLang="en-US" sz="1000">
                <a:solidFill>
                  <a:srgbClr val="7030A0"/>
                </a:solidFill>
              </a:rPr>
              <a:t>Outside passage</a:t>
            </a:r>
            <a:endParaRPr lang="zh-CN" altLang="en-US" sz="1000">
              <a:solidFill>
                <a:srgbClr val="7030A0"/>
              </a:solidFill>
            </a:endParaRPr>
          </a:p>
        </p:txBody>
      </p:sp>
    </p:spTree>
    <p:custDataLst>
      <p:tags r:id="rId69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5600000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"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7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16200000">
                                      <p:cBhvr>
                                        <p:cTn id="105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0800000">
                                      <p:cBhvr>
                                        <p:cTn id="107" dur="69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9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9" presetClass="exit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9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9" presetClass="exit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9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9" presetClass="exit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9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9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9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9" presetClass="exit" presetSubtype="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9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9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9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9" presetClass="exit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9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9" presetClass="exit" presetSubtype="0" fill="hold" grpId="1" nodeType="withEffect">
                                  <p:stCondLst>
                                    <p:cond delay="38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9" presetClass="entr" presetSubtype="0" fill="hold" grpId="0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9" presetClass="exit" presetSubtype="0" fill="hold" grpId="1" nodeType="withEffect">
                                  <p:stCondLst>
                                    <p:cond delay="42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9" presetClass="entr" presetSubtype="0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9" presetClass="exit" presetSubtype="0" fill="hold" grpId="1" nodeType="withEffect">
                                  <p:stCondLst>
                                    <p:cond delay="44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9" presetClass="entr" presetSubtype="0" fill="hold" grpId="0" nodeType="withEffect">
                                  <p:stCondLst>
                                    <p:cond delay="46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9" presetClass="exit" presetSubtype="0" fill="hold" grpId="1" nodeType="withEffect">
                                  <p:stCondLst>
                                    <p:cond delay="51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9" presetClass="entr" presetSubtype="0" fill="hold" grpId="0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9" presetClass="exit" presetSubtype="0" fill="hold" grpId="1" nodeType="withEffect">
                                  <p:stCondLst>
                                    <p:cond delay="56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9" presetClass="entr" presetSubtype="0" fill="hold" grpId="0" nodeType="withEffect">
                                  <p:stCondLst>
                                    <p:cond delay="570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9" presetClass="exit" presetSubtype="0" fill="hold" grpId="1" nodeType="withEffect">
                                  <p:stCondLst>
                                    <p:cond delay="61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9" presetClass="entr" presetSubtype="0" fill="hold" grpId="0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9" presetClass="exit" presetSubtype="0" fill="hold" grpId="1" nodeType="withEffect">
                                  <p:stCondLst>
                                    <p:cond delay="67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9" presetClass="entr" presetSubtype="0" fill="hold" grpId="0" nodeType="withEffect">
                                  <p:stCondLst>
                                    <p:cond delay="68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5000"/>
                            </p:stCondLst>
                            <p:childTnLst>
                              <p:par>
                                <p:cTn id="208" presetID="22" presetClass="entr" presetSubtype="8" repeatCount="indefinite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5500"/>
                            </p:stCondLst>
                            <p:childTnLst>
                              <p:par>
                                <p:cTn id="212" presetID="22" presetClass="entr" presetSubtype="8" repeatCount="indefinite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6000"/>
                            </p:stCondLst>
                            <p:childTnLst>
                              <p:par>
                                <p:cTn id="216" presetID="22" presetClass="entr" presetSubtype="8" repeatCount="indefinite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6500"/>
                            </p:stCondLst>
                            <p:childTnLst>
                              <p:par>
                                <p:cTn id="220" presetID="22" presetClass="entr" presetSubtype="8" repeatCount="indefinite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24" presetID="22" presetClass="entr" presetSubtype="8" repeatCount="indefinite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7500"/>
                            </p:stCondLst>
                            <p:childTnLst>
                              <p:par>
                                <p:cTn id="228" presetID="22" presetClass="entr" presetSubtype="8" repeatCount="indefinite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8000"/>
                            </p:stCondLst>
                            <p:childTnLst>
                              <p:par>
                                <p:cTn id="232" presetID="22" presetClass="entr" presetSubtype="8" repeatCount="indefinite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8500"/>
                            </p:stCondLst>
                            <p:childTnLst>
                              <p:par>
                                <p:cTn id="236" presetID="22" presetClass="entr" presetSubtype="8" repeatCount="indefinite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9000"/>
                            </p:stCondLst>
                            <p:childTnLst>
                              <p:par>
                                <p:cTn id="240" presetID="22" presetClass="entr" presetSubtype="8" repeatCount="indefinite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22" presetClass="entr" presetSubtype="8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9500"/>
                            </p:stCondLst>
                            <p:childTnLst>
                              <p:par>
                                <p:cTn id="247" presetID="22" presetClass="entr" presetSubtype="8" repeatCount="indefinite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22" presetClass="entr" presetSubtype="8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4" presetID="22" presetClass="entr" presetSubtype="8" repeatCount="indefinite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10500"/>
                            </p:stCondLst>
                            <p:childTnLst>
                              <p:par>
                                <p:cTn id="258" presetID="22" presetClass="entr" presetSubtype="8" repeatCount="indefinite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" grpId="0" bldLvl="0" animBg="1"/>
      <p:bldP spid="2" grpId="0" bldLvl="0" animBg="1"/>
      <p:bldP spid="2" grpId="1" bldLvl="0" animBg="1"/>
      <p:bldP spid="346" grpId="0" bldLvl="0" animBg="1"/>
      <p:bldP spid="345" grpId="0" bldLvl="0" animBg="1"/>
      <p:bldP spid="344" grpId="0" bldLvl="0" animBg="1"/>
      <p:bldP spid="343" grpId="0" bldLvl="0" animBg="1"/>
      <p:bldP spid="329" grpId="0" bldLvl="0" animBg="1"/>
      <p:bldP spid="328" grpId="0" bldLvl="0" animBg="1"/>
      <p:bldP spid="327" grpId="0" bldLvl="0" animBg="1"/>
      <p:bldP spid="326" grpId="0" bldLvl="0" animBg="1"/>
      <p:bldP spid="102" grpId="0" bldLvl="0" animBg="1"/>
      <p:bldP spid="3" grpId="0"/>
      <p:bldP spid="4" grpId="0"/>
      <p:bldP spid="7" grpId="0"/>
      <p:bldP spid="8" grpId="0"/>
      <p:bldP spid="9" grpId="0"/>
      <p:bldP spid="10" grpId="0"/>
      <p:bldP spid="11" grpId="0"/>
      <p:bldP spid="15" grpId="0"/>
      <p:bldP spid="16" grpId="0"/>
      <p:bldP spid="17" grpId="0"/>
      <p:bldP spid="18" grpId="0"/>
      <p:bldP spid="20" grpId="0"/>
      <p:bldP spid="21" grpId="0"/>
      <p:bldP spid="30" grpId="0"/>
      <p:bldP spid="31" grpId="0"/>
      <p:bldP spid="32" grpId="0"/>
      <p:bldP spid="3" grpId="1"/>
      <p:bldP spid="4" grpId="1"/>
      <p:bldP spid="7" grpId="1"/>
      <p:bldP spid="8" grpId="1"/>
      <p:bldP spid="9" grpId="1"/>
      <p:bldP spid="10" grpId="1"/>
      <p:bldP spid="11" grpId="1"/>
      <p:bldP spid="15" grpId="1"/>
      <p:bldP spid="16" grpId="1"/>
      <p:bldP spid="17" grpId="1"/>
      <p:bldP spid="18" grpId="1"/>
      <p:bldP spid="20" grpId="1"/>
      <p:bldP spid="21" grpId="1"/>
      <p:bldP spid="30" grpId="1"/>
      <p:bldP spid="31" grpId="1"/>
      <p:bldP spid="33" grpId="0"/>
      <p:bldP spid="89" grpId="0" bldLvl="0" animBg="1"/>
      <p:bldP spid="343" grpId="1" bldLvl="0" animBg="1"/>
      <p:bldP spid="344" grpId="1" bldLvl="0" animBg="1"/>
      <p:bldP spid="345" grpId="1" bldLvl="0" animBg="1"/>
      <p:bldP spid="346" grpId="1" bldLvl="0" animBg="1"/>
      <p:bldP spid="326" grpId="1" bldLvl="0" animBg="1"/>
      <p:bldP spid="327" grpId="1" bldLvl="0" animBg="1"/>
      <p:bldP spid="328" grpId="1" bldLvl="0" animBg="1"/>
      <p:bldP spid="329" grpId="1" bldLvl="0" animBg="1"/>
      <p:bldP spid="33" grpId="1"/>
      <p:bldP spid="61" grpId="1" bldLvl="0" animBg="1"/>
      <p:bldP spid="62" grpId="2" bldLvl="0" animBg="1"/>
      <p:bldP spid="63" grpId="2" bldLvl="0" animBg="1"/>
      <p:bldP spid="64" grpId="2" bldLvl="0" animBg="1"/>
      <p:bldP spid="65" grpId="2" bldLvl="0" animBg="1"/>
      <p:bldP spid="66" grpId="2" bldLvl="0" animBg="1"/>
      <p:bldP spid="67" grpId="2" bldLvl="0" animBg="1"/>
      <p:bldP spid="69" grpId="2" bldLvl="0" animBg="1"/>
      <p:bldP spid="70" grpId="2" bldLvl="0" animBg="1"/>
      <p:bldP spid="71" grpId="2" bldLvl="0" animBg="1"/>
      <p:bldP spid="72" grpId="0" bldLvl="0" animBg="1"/>
      <p:bldP spid="72" grpId="2" bldLvl="0" animBg="1"/>
      <p:bldP spid="73" grpId="2" bldLvl="0" animBg="1"/>
      <p:bldP spid="74" grpId="2" bldLvl="0" animBg="1"/>
      <p:bldP spid="75" grpId="2" bldLvl="0" animBg="1"/>
      <p:bldP spid="76" grpId="2" bldLvl="0" animBg="1"/>
      <p:bldP spid="166" grpId="1" bldLvl="0" animBg="1"/>
      <p:bldP spid="2" grpId="2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  <p:custDataLst>
      <p:tags r:id="rId1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"/>
</p:tagLst>
</file>

<file path=ppt/tags/tag119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BEAUTIFY_FLAG" val="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KSO_WM_BEAUTIFY_FLAG" val=""/>
</p:tagLst>
</file>

<file path=ppt/tags/tag125.xml><?xml version="1.0" encoding="utf-8"?>
<p:tagLst xmlns:p="http://schemas.openxmlformats.org/presentationml/2006/main">
  <p:tag name="KSO_WM_BEAUTIFY_FLAG" val=""/>
</p:tagLst>
</file>

<file path=ppt/tags/tag126.xml><?xml version="1.0" encoding="utf-8"?>
<p:tagLst xmlns:p="http://schemas.openxmlformats.org/presentationml/2006/main">
  <p:tag name="KSO_WM_BEAUTIFY_FLAG" val=""/>
</p:tagLst>
</file>

<file path=ppt/tags/tag127.xml><?xml version="1.0" encoding="utf-8"?>
<p:tagLst xmlns:p="http://schemas.openxmlformats.org/presentationml/2006/main">
  <p:tag name="KSO_WM_BEAUTIFY_FLAG" val=""/>
</p:tagLst>
</file>

<file path=ppt/tags/tag128.xml><?xml version="1.0" encoding="utf-8"?>
<p:tagLst xmlns:p="http://schemas.openxmlformats.org/presentationml/2006/main">
  <p:tag name="KSO_WM_BEAUTIFY_FLAG" val=""/>
</p:tagLst>
</file>

<file path=ppt/tags/tag129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BEAUTIFY_FLAG" val=""/>
</p:tagLst>
</file>

<file path=ppt/tags/tag131.xml><?xml version="1.0" encoding="utf-8"?>
<p:tagLst xmlns:p="http://schemas.openxmlformats.org/presentationml/2006/main">
  <p:tag name="KSO_WM_BEAUTIFY_FLAG" val=""/>
</p:tagLst>
</file>

<file path=ppt/tags/tag132.xml><?xml version="1.0" encoding="utf-8"?>
<p:tagLst xmlns:p="http://schemas.openxmlformats.org/presentationml/2006/main">
  <p:tag name="KSO_WM_BEAUTIFY_FLAG" val=""/>
</p:tagLst>
</file>

<file path=ppt/tags/tag133.xml><?xml version="1.0" encoding="utf-8"?>
<p:tagLst xmlns:p="http://schemas.openxmlformats.org/presentationml/2006/main">
  <p:tag name="KSO_WM_BEAUTIFY_FLAG" val=""/>
</p:tagLst>
</file>

<file path=ppt/tags/tag134.xml><?xml version="1.0" encoding="utf-8"?>
<p:tagLst xmlns:p="http://schemas.openxmlformats.org/presentationml/2006/main">
  <p:tag name="KSO_WM_BEAUTIFY_FLAG" val=""/>
</p:tagLst>
</file>

<file path=ppt/tags/tag135.xml><?xml version="1.0" encoding="utf-8"?>
<p:tagLst xmlns:p="http://schemas.openxmlformats.org/presentationml/2006/main">
  <p:tag name="KSO_WM_BEAUTIFY_FLAG" val=""/>
</p:tagLst>
</file>

<file path=ppt/tags/tag136.xml><?xml version="1.0" encoding="utf-8"?>
<p:tagLst xmlns:p="http://schemas.openxmlformats.org/presentationml/2006/main">
  <p:tag name="KSO_WM_BEAUTIFY_FLAG" val=""/>
</p:tagLst>
</file>

<file path=ppt/tags/tag137.xml><?xml version="1.0" encoding="utf-8"?>
<p:tagLst xmlns:p="http://schemas.openxmlformats.org/presentationml/2006/main">
  <p:tag name="KSO_WM_BEAUTIFY_FLAG" val=""/>
</p:tagLst>
</file>

<file path=ppt/tags/tag138.xml><?xml version="1.0" encoding="utf-8"?>
<p:tagLst xmlns:p="http://schemas.openxmlformats.org/presentationml/2006/main">
  <p:tag name="KSO_WM_BEAUTIFY_FLAG" val=""/>
</p:tagLst>
</file>

<file path=ppt/tags/tag139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BEAUTIFY_FLAG" val=""/>
</p:tagLst>
</file>

<file path=ppt/tags/tag141.xml><?xml version="1.0" encoding="utf-8"?>
<p:tagLst xmlns:p="http://schemas.openxmlformats.org/presentationml/2006/main">
  <p:tag name="KSO_WM_BEAUTIFY_FLAG" val=""/>
</p:tagLst>
</file>

<file path=ppt/tags/tag142.xml><?xml version="1.0" encoding="utf-8"?>
<p:tagLst xmlns:p="http://schemas.openxmlformats.org/presentationml/2006/main">
  <p:tag name="KSO_WM_BEAUTIFY_FLAG" val=""/>
</p:tagLst>
</file>

<file path=ppt/tags/tag143.xml><?xml version="1.0" encoding="utf-8"?>
<p:tagLst xmlns:p="http://schemas.openxmlformats.org/presentationml/2006/main">
  <p:tag name="KSO_WM_BEAUTIFY_FLAG" val=""/>
</p:tagLst>
</file>

<file path=ppt/tags/tag144.xml><?xml version="1.0" encoding="utf-8"?>
<p:tagLst xmlns:p="http://schemas.openxmlformats.org/presentationml/2006/main">
  <p:tag name="KSO_WM_BEAUTIFY_FLAG" val=""/>
</p:tagLst>
</file>

<file path=ppt/tags/tag145.xml><?xml version="1.0" encoding="utf-8"?>
<p:tagLst xmlns:p="http://schemas.openxmlformats.org/presentationml/2006/main">
  <p:tag name="KSO_WM_BEAUTIFY_FLAG" val=""/>
</p:tagLst>
</file>

<file path=ppt/tags/tag146.xml><?xml version="1.0" encoding="utf-8"?>
<p:tagLst xmlns:p="http://schemas.openxmlformats.org/presentationml/2006/main">
  <p:tag name="KSO_WM_BEAUTIFY_FLAG" val=""/>
</p:tagLst>
</file>

<file path=ppt/tags/tag147.xml><?xml version="1.0" encoding="utf-8"?>
<p:tagLst xmlns:p="http://schemas.openxmlformats.org/presentationml/2006/main">
  <p:tag name="KSO_WM_BEAUTIFY_FLAG" val=""/>
</p:tagLst>
</file>

<file path=ppt/tags/tag148.xml><?xml version="1.0" encoding="utf-8"?>
<p:tagLst xmlns:p="http://schemas.openxmlformats.org/presentationml/2006/main">
  <p:tag name="KSO_WM_BEAUTIFY_FLAG" val=""/>
</p:tagLst>
</file>

<file path=ppt/tags/tag149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BEAUTIFY_FLAG" val=""/>
</p:tagLst>
</file>

<file path=ppt/tags/tag151.xml><?xml version="1.0" encoding="utf-8"?>
<p:tagLst xmlns:p="http://schemas.openxmlformats.org/presentationml/2006/main">
  <p:tag name="KSO_WM_BEAUTIFY_FLAG" val=""/>
</p:tagLst>
</file>

<file path=ppt/tags/tag152.xml><?xml version="1.0" encoding="utf-8"?>
<p:tagLst xmlns:p="http://schemas.openxmlformats.org/presentationml/2006/main">
  <p:tag name="KSO_WM_BEAUTIFY_FLAG" val=""/>
</p:tagLst>
</file>

<file path=ppt/tags/tag153.xml><?xml version="1.0" encoding="utf-8"?>
<p:tagLst xmlns:p="http://schemas.openxmlformats.org/presentationml/2006/main">
  <p:tag name="KSO_WM_BEAUTIFY_FLAG" val=""/>
</p:tagLst>
</file>

<file path=ppt/tags/tag154.xml><?xml version="1.0" encoding="utf-8"?>
<p:tagLst xmlns:p="http://schemas.openxmlformats.org/presentationml/2006/main">
  <p:tag name="KSO_WM_BEAUTIFY_FLAG" val=""/>
</p:tagLst>
</file>

<file path=ppt/tags/tag155.xml><?xml version="1.0" encoding="utf-8"?>
<p:tagLst xmlns:p="http://schemas.openxmlformats.org/presentationml/2006/main">
  <p:tag name="KSO_WM_BEAUTIFY_FLAG" val=""/>
</p:tagLst>
</file>

<file path=ppt/tags/tag156.xml><?xml version="1.0" encoding="utf-8"?>
<p:tagLst xmlns:p="http://schemas.openxmlformats.org/presentationml/2006/main">
  <p:tag name="KSO_WM_BEAUTIFY_FLAG" val=""/>
</p:tagLst>
</file>

<file path=ppt/tags/tag157.xml><?xml version="1.0" encoding="utf-8"?>
<p:tagLst xmlns:p="http://schemas.openxmlformats.org/presentationml/2006/main">
  <p:tag name="KSO_WM_BEAUTIFY_FLAG" val=""/>
</p:tagLst>
</file>

<file path=ppt/tags/tag158.xml><?xml version="1.0" encoding="utf-8"?>
<p:tagLst xmlns:p="http://schemas.openxmlformats.org/presentationml/2006/main">
  <p:tag name="KSO_WM_BEAUTIFY_FLAG" val=""/>
</p:tagLst>
</file>

<file path=ppt/tags/tag159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BEAUTIFY_FLAG" val=""/>
</p:tagLst>
</file>

<file path=ppt/tags/tag161.xml><?xml version="1.0" encoding="utf-8"?>
<p:tagLst xmlns:p="http://schemas.openxmlformats.org/presentationml/2006/main">
  <p:tag name="KSO_WM_BEAUTIFY_FLAG" val=""/>
</p:tagLst>
</file>

<file path=ppt/tags/tag162.xml><?xml version="1.0" encoding="utf-8"?>
<p:tagLst xmlns:p="http://schemas.openxmlformats.org/presentationml/2006/main">
  <p:tag name="KSO_WM_BEAUTIFY_FLAG" val=""/>
</p:tagLst>
</file>

<file path=ppt/tags/tag163.xml><?xml version="1.0" encoding="utf-8"?>
<p:tagLst xmlns:p="http://schemas.openxmlformats.org/presentationml/2006/main">
  <p:tag name="KSO_WM_BEAUTIFY_FLAG" val=""/>
</p:tagLst>
</file>

<file path=ppt/tags/tag164.xml><?xml version="1.0" encoding="utf-8"?>
<p:tagLst xmlns:p="http://schemas.openxmlformats.org/presentationml/2006/main">
  <p:tag name="KSO_WM_BEAUTIFY_FLAG" val=""/>
</p:tagLst>
</file>

<file path=ppt/tags/tag165.xml><?xml version="1.0" encoding="utf-8"?>
<p:tagLst xmlns:p="http://schemas.openxmlformats.org/presentationml/2006/main">
  <p:tag name="KSO_WM_BEAUTIFY_FLAG" val=""/>
</p:tagLst>
</file>

<file path=ppt/tags/tag166.xml><?xml version="1.0" encoding="utf-8"?>
<p:tagLst xmlns:p="http://schemas.openxmlformats.org/presentationml/2006/main">
  <p:tag name="KSO_WM_BEAUTIFY_FLAG" val=""/>
</p:tagLst>
</file>

<file path=ppt/tags/tag167.xml><?xml version="1.0" encoding="utf-8"?>
<p:tagLst xmlns:p="http://schemas.openxmlformats.org/presentationml/2006/main">
  <p:tag name="KSO_WM_BEAUTIFY_FLAG" val=""/>
</p:tagLst>
</file>

<file path=ppt/tags/tag168.xml><?xml version="1.0" encoding="utf-8"?>
<p:tagLst xmlns:p="http://schemas.openxmlformats.org/presentationml/2006/main">
  <p:tag name="KSO_WM_BEAUTIFY_FLAG" val=""/>
</p:tagLst>
</file>

<file path=ppt/tags/tag169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72.xml><?xml version="1.0" encoding="utf-8"?>
<p:tagLst xmlns:p="http://schemas.openxmlformats.org/presentationml/2006/main">
  <p:tag name="COMMONDATA" val="eyJoZGlkIjoiMjYzMGE1NzFmNjA1NjU5NWU5MjE1ZmM2MzQzMDc2NDEifQ=="/>
  <p:tag name="KSO_WPP_MARK_KEY" val="286f22aa-54bf-46da-9b78-136697f9f7d3"/>
  <p:tag name="commondata" val="eyJoZGlkIjoiNTlmMzgyMWViNWFjNDYyNWJlNGJiYjA4NWRmNWVlZGEifQ==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/>
            </a:gs>
            <a:gs pos="100000">
              <a:schemeClr val="phClr">
                <a:lumMod val="85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1260</Words>
  <Application>WPS 演示</Application>
  <PresentationFormat>宽屏</PresentationFormat>
  <Paragraphs>153</Paragraphs>
  <Slides>8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7" baseType="lpstr">
      <vt:lpstr>Arial</vt:lpstr>
      <vt:lpstr>宋体</vt:lpstr>
      <vt:lpstr>Wingdings</vt:lpstr>
      <vt:lpstr>Wingdings</vt:lpstr>
      <vt:lpstr>方正舒体</vt:lpstr>
      <vt:lpstr>微软雅黑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午后普洱茶</cp:lastModifiedBy>
  <cp:revision>210</cp:revision>
  <dcterms:created xsi:type="dcterms:W3CDTF">2019-06-19T02:08:00Z</dcterms:created>
  <dcterms:modified xsi:type="dcterms:W3CDTF">2023-10-17T09:37:12Z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1647A5EA2E6D4761BF75D1B7A0151C7E</vt:lpwstr>
  </property>
</Properties>
</file>