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handoutMasterIdLst>
    <p:handoutMasterId r:id="rId19"/>
  </p:handoutMasterIdLst>
  <p:sldIdLst>
    <p:sldId id="11090234" r:id="rId3"/>
    <p:sldId id="11090389" r:id="rId4"/>
    <p:sldId id="11090392" r:id="rId5"/>
    <p:sldId id="11090405" r:id="rId6"/>
    <p:sldId id="11090437" r:id="rId7"/>
    <p:sldId id="11090467" r:id="rId8"/>
    <p:sldId id="11090483" r:id="rId9"/>
    <p:sldId id="11090484" r:id="rId10"/>
    <p:sldId id="11090485" r:id="rId11"/>
    <p:sldId id="11090486" r:id="rId12"/>
    <p:sldId id="11090487" r:id="rId13"/>
    <p:sldId id="11090488" r:id="rId14"/>
    <p:sldId id="11090425" r:id="rId15"/>
    <p:sldId id="11090400" r:id="rId16"/>
    <p:sldId id="11090393" r:id="rId17"/>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00B0F0"/>
    <a:srgbClr val="07C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showGuides="1">
      <p:cViewPr>
        <p:scale>
          <a:sx n="25" d="100"/>
          <a:sy n="25" d="100"/>
        </p:scale>
        <p:origin x="2376" y="1002"/>
      </p:cViewPr>
      <p:guideLst>
        <p:guide orient="horz" pos="223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gs" Target="tags/tag38.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69B378-C07E-4A15-B7AD-225D695BCC1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3E488-F6BA-4C83-A745-03272BA3B83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4" Type="http://schemas.openxmlformats.org/officeDocument/2006/relationships/image" Target="../media/image1.png"/><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1.png"/><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1.png"/><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C78EE9-6765-4F9F-89A9-FD0853CBA7C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A5270F4-54C8-443E-A65F-800229E81C0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C78EE9-6765-4F9F-89A9-FD0853CBA7C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A5270F4-54C8-443E-A65F-800229E81C08}"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advTm="2000">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grpSp>
        <p:nvGrpSpPr>
          <p:cNvPr id="29" name="组合 28"/>
          <p:cNvGrpSpPr/>
          <p:nvPr userDrawn="1"/>
        </p:nvGrpSpPr>
        <p:grpSpPr>
          <a:xfrm>
            <a:off x="-1161415" y="347980"/>
            <a:ext cx="13155930" cy="6510020"/>
            <a:chOff x="-1829" y="188"/>
            <a:chExt cx="20718" cy="10252"/>
          </a:xfrm>
        </p:grpSpPr>
        <p:grpSp>
          <p:nvGrpSpPr>
            <p:cNvPr id="30" name="Group 7"/>
            <p:cNvGrpSpPr/>
            <p:nvPr/>
          </p:nvGrpSpPr>
          <p:grpSpPr>
            <a:xfrm>
              <a:off x="16919" y="9806"/>
              <a:ext cx="1970" cy="628"/>
              <a:chOff x="8340407" y="1877155"/>
              <a:chExt cx="2487489" cy="793801"/>
            </a:xfrm>
            <a:solidFill>
              <a:srgbClr val="D11019"/>
            </a:solidFill>
          </p:grpSpPr>
          <p:sp>
            <p:nvSpPr>
              <p:cNvPr id="71" name="Graphic 16"/>
              <p:cNvSpPr/>
              <p:nvPr/>
            </p:nvSpPr>
            <p:spPr>
              <a:xfrm flipH="1" flipV="1">
                <a:off x="8340407" y="1878419"/>
                <a:ext cx="761399" cy="792537"/>
              </a:xfrm>
              <a:custGeom>
                <a:avLst/>
                <a:gdLst>
                  <a:gd name="connsiteX0" fmla="*/ 596942 w 1220618"/>
                  <a:gd name="connsiteY0" fmla="*/ 0 h 860996"/>
                  <a:gd name="connsiteX1" fmla="*/ 0 w 1220618"/>
                  <a:gd name="connsiteY1" fmla="*/ 860996 h 860996"/>
                  <a:gd name="connsiteX2" fmla="*/ 623677 w 1220618"/>
                  <a:gd name="connsiteY2" fmla="*/ 860996 h 860996"/>
                  <a:gd name="connsiteX3" fmla="*/ 1220619 w 1220618"/>
                  <a:gd name="connsiteY3" fmla="*/ 0 h 860996"/>
                </a:gdLst>
                <a:ahLst/>
                <a:cxnLst>
                  <a:cxn ang="0">
                    <a:pos x="connsiteX0" y="connsiteY0"/>
                  </a:cxn>
                  <a:cxn ang="0">
                    <a:pos x="connsiteX1" y="connsiteY1"/>
                  </a:cxn>
                  <a:cxn ang="0">
                    <a:pos x="connsiteX2" y="connsiteY2"/>
                  </a:cxn>
                  <a:cxn ang="0">
                    <a:pos x="connsiteX3" y="connsiteY3"/>
                  </a:cxn>
                </a:cxnLst>
                <a:rect l="l" t="t" r="r" b="b"/>
                <a:pathLst>
                  <a:path w="1220618" h="860996">
                    <a:moveTo>
                      <a:pt x="596942" y="0"/>
                    </a:moveTo>
                    <a:lnTo>
                      <a:pt x="0" y="860996"/>
                    </a:lnTo>
                    <a:lnTo>
                      <a:pt x="623677" y="860996"/>
                    </a:lnTo>
                    <a:lnTo>
                      <a:pt x="1220619" y="0"/>
                    </a:lnTo>
                    <a:close/>
                  </a:path>
                </a:pathLst>
              </a:custGeom>
              <a:solidFill>
                <a:srgbClr val="00B0F0"/>
              </a:solidFill>
              <a:ln w="12492" cap="rnd">
                <a:noFill/>
                <a:prstDash val="solid"/>
                <a:round/>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mn-ea"/>
                    <a:cs typeface="+mn-cs"/>
                  </a:defRPr>
                </a:lvl5pPr>
                <a:lvl6pPr marL="2286000" algn="l" defTabSz="914400" rtl="0" eaLnBrk="1" latinLnBrk="0" hangingPunct="1">
                  <a:defRPr kern="1200">
                    <a:solidFill>
                      <a:schemeClr val="tx1"/>
                    </a:solidFill>
                    <a:latin typeface="Calibri" panose="020F0502020204030204" charset="0"/>
                    <a:ea typeface="+mn-ea"/>
                    <a:cs typeface="+mn-cs"/>
                  </a:defRPr>
                </a:lvl6pPr>
                <a:lvl7pPr marL="2743200" algn="l" defTabSz="914400" rtl="0" eaLnBrk="1" latinLnBrk="0" hangingPunct="1">
                  <a:defRPr kern="1200">
                    <a:solidFill>
                      <a:schemeClr val="tx1"/>
                    </a:solidFill>
                    <a:latin typeface="Calibri" panose="020F0502020204030204" charset="0"/>
                    <a:ea typeface="+mn-ea"/>
                    <a:cs typeface="+mn-cs"/>
                  </a:defRPr>
                </a:lvl7pPr>
                <a:lvl8pPr marL="3200400" algn="l" defTabSz="914400" rtl="0" eaLnBrk="1" latinLnBrk="0" hangingPunct="1">
                  <a:defRPr kern="1200">
                    <a:solidFill>
                      <a:schemeClr val="tx1"/>
                    </a:solidFill>
                    <a:latin typeface="Calibri" panose="020F0502020204030204" charset="0"/>
                    <a:ea typeface="+mn-ea"/>
                    <a:cs typeface="+mn-cs"/>
                  </a:defRPr>
                </a:lvl8pPr>
                <a:lvl9pPr marL="3657600" algn="l" defTabSz="914400" rtl="0" eaLnBrk="1" latinLnBrk="0" hangingPunct="1">
                  <a:defRPr kern="1200">
                    <a:solidFill>
                      <a:schemeClr val="tx1"/>
                    </a:solidFill>
                    <a:latin typeface="Calibri" panose="020F0502020204030204" charset="0"/>
                    <a:ea typeface="+mn-ea"/>
                    <a:cs typeface="+mn-cs"/>
                  </a:defRPr>
                </a:lvl9pPr>
              </a:lstStyle>
              <a:p>
                <a:pPr eaLnBrk="1" fontAlgn="auto" hangingPunct="1">
                  <a:spcBef>
                    <a:spcPts val="0"/>
                  </a:spcBef>
                  <a:spcAft>
                    <a:spcPts val="0"/>
                  </a:spcAft>
                  <a:defRPr/>
                </a:pPr>
                <a:endParaRPr lang="en-ID">
                  <a:latin typeface="+mn-lt"/>
                  <a:cs typeface="字魂58号-创中黑" panose="00000500000000000000" pitchFamily="2" charset="-122"/>
                </a:endParaRPr>
              </a:p>
            </p:txBody>
          </p:sp>
          <p:sp>
            <p:nvSpPr>
              <p:cNvPr id="72" name="Graphic 16"/>
              <p:cNvSpPr/>
              <p:nvPr/>
            </p:nvSpPr>
            <p:spPr>
              <a:xfrm flipH="1" flipV="1">
                <a:off x="8916191" y="1878419"/>
                <a:ext cx="761399" cy="791273"/>
              </a:xfrm>
              <a:custGeom>
                <a:avLst/>
                <a:gdLst>
                  <a:gd name="connsiteX0" fmla="*/ 596942 w 1220618"/>
                  <a:gd name="connsiteY0" fmla="*/ 0 h 860996"/>
                  <a:gd name="connsiteX1" fmla="*/ 0 w 1220618"/>
                  <a:gd name="connsiteY1" fmla="*/ 860996 h 860996"/>
                  <a:gd name="connsiteX2" fmla="*/ 623677 w 1220618"/>
                  <a:gd name="connsiteY2" fmla="*/ 860996 h 860996"/>
                  <a:gd name="connsiteX3" fmla="*/ 1220619 w 1220618"/>
                  <a:gd name="connsiteY3" fmla="*/ 0 h 860996"/>
                </a:gdLst>
                <a:ahLst/>
                <a:cxnLst>
                  <a:cxn ang="0">
                    <a:pos x="connsiteX0" y="connsiteY0"/>
                  </a:cxn>
                  <a:cxn ang="0">
                    <a:pos x="connsiteX1" y="connsiteY1"/>
                  </a:cxn>
                  <a:cxn ang="0">
                    <a:pos x="connsiteX2" y="connsiteY2"/>
                  </a:cxn>
                  <a:cxn ang="0">
                    <a:pos x="connsiteX3" y="connsiteY3"/>
                  </a:cxn>
                </a:cxnLst>
                <a:rect l="l" t="t" r="r" b="b"/>
                <a:pathLst>
                  <a:path w="1220618" h="860996">
                    <a:moveTo>
                      <a:pt x="596942" y="0"/>
                    </a:moveTo>
                    <a:lnTo>
                      <a:pt x="0" y="860996"/>
                    </a:lnTo>
                    <a:lnTo>
                      <a:pt x="623677" y="860996"/>
                    </a:lnTo>
                    <a:lnTo>
                      <a:pt x="1220619" y="0"/>
                    </a:lnTo>
                    <a:close/>
                  </a:path>
                </a:pathLst>
              </a:custGeom>
              <a:solidFill>
                <a:srgbClr val="00B0F0"/>
              </a:solidFill>
              <a:ln w="12492" cap="rnd">
                <a:noFill/>
                <a:prstDash val="solid"/>
                <a:round/>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mn-ea"/>
                    <a:cs typeface="+mn-cs"/>
                  </a:defRPr>
                </a:lvl5pPr>
                <a:lvl6pPr marL="2286000" algn="l" defTabSz="914400" rtl="0" eaLnBrk="1" latinLnBrk="0" hangingPunct="1">
                  <a:defRPr kern="1200">
                    <a:solidFill>
                      <a:schemeClr val="tx1"/>
                    </a:solidFill>
                    <a:latin typeface="Calibri" panose="020F0502020204030204" charset="0"/>
                    <a:ea typeface="+mn-ea"/>
                    <a:cs typeface="+mn-cs"/>
                  </a:defRPr>
                </a:lvl6pPr>
                <a:lvl7pPr marL="2743200" algn="l" defTabSz="914400" rtl="0" eaLnBrk="1" latinLnBrk="0" hangingPunct="1">
                  <a:defRPr kern="1200">
                    <a:solidFill>
                      <a:schemeClr val="tx1"/>
                    </a:solidFill>
                    <a:latin typeface="Calibri" panose="020F0502020204030204" charset="0"/>
                    <a:ea typeface="+mn-ea"/>
                    <a:cs typeface="+mn-cs"/>
                  </a:defRPr>
                </a:lvl7pPr>
                <a:lvl8pPr marL="3200400" algn="l" defTabSz="914400" rtl="0" eaLnBrk="1" latinLnBrk="0" hangingPunct="1">
                  <a:defRPr kern="1200">
                    <a:solidFill>
                      <a:schemeClr val="tx1"/>
                    </a:solidFill>
                    <a:latin typeface="Calibri" panose="020F0502020204030204" charset="0"/>
                    <a:ea typeface="+mn-ea"/>
                    <a:cs typeface="+mn-cs"/>
                  </a:defRPr>
                </a:lvl8pPr>
                <a:lvl9pPr marL="3657600" algn="l" defTabSz="914400" rtl="0" eaLnBrk="1" latinLnBrk="0" hangingPunct="1">
                  <a:defRPr kern="1200">
                    <a:solidFill>
                      <a:schemeClr val="tx1"/>
                    </a:solidFill>
                    <a:latin typeface="Calibri" panose="020F0502020204030204" charset="0"/>
                    <a:ea typeface="+mn-ea"/>
                    <a:cs typeface="+mn-cs"/>
                  </a:defRPr>
                </a:lvl9pPr>
              </a:lstStyle>
              <a:p>
                <a:pPr eaLnBrk="1" fontAlgn="auto" hangingPunct="1">
                  <a:spcBef>
                    <a:spcPts val="0"/>
                  </a:spcBef>
                  <a:spcAft>
                    <a:spcPts val="0"/>
                  </a:spcAft>
                  <a:defRPr/>
                </a:pPr>
                <a:endParaRPr lang="en-ID">
                  <a:latin typeface="+mn-lt"/>
                  <a:cs typeface="字魂58号-创中黑" panose="00000500000000000000" pitchFamily="2" charset="-122"/>
                </a:endParaRPr>
              </a:p>
            </p:txBody>
          </p:sp>
          <p:sp>
            <p:nvSpPr>
              <p:cNvPr id="73" name="Graphic 16"/>
              <p:cNvSpPr/>
              <p:nvPr/>
            </p:nvSpPr>
            <p:spPr>
              <a:xfrm flipH="1" flipV="1">
                <a:off x="9491976" y="1878419"/>
                <a:ext cx="761399" cy="791273"/>
              </a:xfrm>
              <a:custGeom>
                <a:avLst/>
                <a:gdLst>
                  <a:gd name="connsiteX0" fmla="*/ 596942 w 1220618"/>
                  <a:gd name="connsiteY0" fmla="*/ 0 h 860996"/>
                  <a:gd name="connsiteX1" fmla="*/ 0 w 1220618"/>
                  <a:gd name="connsiteY1" fmla="*/ 860996 h 860996"/>
                  <a:gd name="connsiteX2" fmla="*/ 623677 w 1220618"/>
                  <a:gd name="connsiteY2" fmla="*/ 860996 h 860996"/>
                  <a:gd name="connsiteX3" fmla="*/ 1220619 w 1220618"/>
                  <a:gd name="connsiteY3" fmla="*/ 0 h 860996"/>
                </a:gdLst>
                <a:ahLst/>
                <a:cxnLst>
                  <a:cxn ang="0">
                    <a:pos x="connsiteX0" y="connsiteY0"/>
                  </a:cxn>
                  <a:cxn ang="0">
                    <a:pos x="connsiteX1" y="connsiteY1"/>
                  </a:cxn>
                  <a:cxn ang="0">
                    <a:pos x="connsiteX2" y="connsiteY2"/>
                  </a:cxn>
                  <a:cxn ang="0">
                    <a:pos x="connsiteX3" y="connsiteY3"/>
                  </a:cxn>
                </a:cxnLst>
                <a:rect l="l" t="t" r="r" b="b"/>
                <a:pathLst>
                  <a:path w="1220618" h="860996">
                    <a:moveTo>
                      <a:pt x="596942" y="0"/>
                    </a:moveTo>
                    <a:lnTo>
                      <a:pt x="0" y="860996"/>
                    </a:lnTo>
                    <a:lnTo>
                      <a:pt x="623677" y="860996"/>
                    </a:lnTo>
                    <a:lnTo>
                      <a:pt x="1220619" y="0"/>
                    </a:lnTo>
                    <a:close/>
                  </a:path>
                </a:pathLst>
              </a:custGeom>
              <a:solidFill>
                <a:srgbClr val="00B0F0"/>
              </a:solidFill>
              <a:ln w="12492" cap="rnd">
                <a:noFill/>
                <a:prstDash val="solid"/>
                <a:round/>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mn-ea"/>
                    <a:cs typeface="+mn-cs"/>
                  </a:defRPr>
                </a:lvl5pPr>
                <a:lvl6pPr marL="2286000" algn="l" defTabSz="914400" rtl="0" eaLnBrk="1" latinLnBrk="0" hangingPunct="1">
                  <a:defRPr kern="1200">
                    <a:solidFill>
                      <a:schemeClr val="tx1"/>
                    </a:solidFill>
                    <a:latin typeface="Calibri" panose="020F0502020204030204" charset="0"/>
                    <a:ea typeface="+mn-ea"/>
                    <a:cs typeface="+mn-cs"/>
                  </a:defRPr>
                </a:lvl6pPr>
                <a:lvl7pPr marL="2743200" algn="l" defTabSz="914400" rtl="0" eaLnBrk="1" latinLnBrk="0" hangingPunct="1">
                  <a:defRPr kern="1200">
                    <a:solidFill>
                      <a:schemeClr val="tx1"/>
                    </a:solidFill>
                    <a:latin typeface="Calibri" panose="020F0502020204030204" charset="0"/>
                    <a:ea typeface="+mn-ea"/>
                    <a:cs typeface="+mn-cs"/>
                  </a:defRPr>
                </a:lvl7pPr>
                <a:lvl8pPr marL="3200400" algn="l" defTabSz="914400" rtl="0" eaLnBrk="1" latinLnBrk="0" hangingPunct="1">
                  <a:defRPr kern="1200">
                    <a:solidFill>
                      <a:schemeClr val="tx1"/>
                    </a:solidFill>
                    <a:latin typeface="Calibri" panose="020F0502020204030204" charset="0"/>
                    <a:ea typeface="+mn-ea"/>
                    <a:cs typeface="+mn-cs"/>
                  </a:defRPr>
                </a:lvl8pPr>
                <a:lvl9pPr marL="3657600" algn="l" defTabSz="914400" rtl="0" eaLnBrk="1" latinLnBrk="0" hangingPunct="1">
                  <a:defRPr kern="1200">
                    <a:solidFill>
                      <a:schemeClr val="tx1"/>
                    </a:solidFill>
                    <a:latin typeface="Calibri" panose="020F0502020204030204" charset="0"/>
                    <a:ea typeface="+mn-ea"/>
                    <a:cs typeface="+mn-cs"/>
                  </a:defRPr>
                </a:lvl9pPr>
              </a:lstStyle>
              <a:p>
                <a:pPr eaLnBrk="1" fontAlgn="auto" hangingPunct="1">
                  <a:spcBef>
                    <a:spcPts val="0"/>
                  </a:spcBef>
                  <a:spcAft>
                    <a:spcPts val="0"/>
                  </a:spcAft>
                  <a:defRPr/>
                </a:pPr>
                <a:endParaRPr lang="en-ID">
                  <a:latin typeface="+mn-lt"/>
                  <a:cs typeface="字魂58号-创中黑" panose="00000500000000000000" pitchFamily="2" charset="-122"/>
                </a:endParaRPr>
              </a:p>
            </p:txBody>
          </p:sp>
          <p:sp>
            <p:nvSpPr>
              <p:cNvPr id="74" name="Graphic 16"/>
              <p:cNvSpPr/>
              <p:nvPr/>
            </p:nvSpPr>
            <p:spPr>
              <a:xfrm flipH="1" flipV="1">
                <a:off x="10066497" y="1877155"/>
                <a:ext cx="761399" cy="791273"/>
              </a:xfrm>
              <a:custGeom>
                <a:avLst/>
                <a:gdLst>
                  <a:gd name="connsiteX0" fmla="*/ 596942 w 1220618"/>
                  <a:gd name="connsiteY0" fmla="*/ 0 h 860996"/>
                  <a:gd name="connsiteX1" fmla="*/ 0 w 1220618"/>
                  <a:gd name="connsiteY1" fmla="*/ 860996 h 860996"/>
                  <a:gd name="connsiteX2" fmla="*/ 623677 w 1220618"/>
                  <a:gd name="connsiteY2" fmla="*/ 860996 h 860996"/>
                  <a:gd name="connsiteX3" fmla="*/ 1220619 w 1220618"/>
                  <a:gd name="connsiteY3" fmla="*/ 0 h 860996"/>
                </a:gdLst>
                <a:ahLst/>
                <a:cxnLst>
                  <a:cxn ang="0">
                    <a:pos x="connsiteX0" y="connsiteY0"/>
                  </a:cxn>
                  <a:cxn ang="0">
                    <a:pos x="connsiteX1" y="connsiteY1"/>
                  </a:cxn>
                  <a:cxn ang="0">
                    <a:pos x="connsiteX2" y="connsiteY2"/>
                  </a:cxn>
                  <a:cxn ang="0">
                    <a:pos x="connsiteX3" y="connsiteY3"/>
                  </a:cxn>
                </a:cxnLst>
                <a:rect l="l" t="t" r="r" b="b"/>
                <a:pathLst>
                  <a:path w="1220618" h="860996">
                    <a:moveTo>
                      <a:pt x="596942" y="0"/>
                    </a:moveTo>
                    <a:lnTo>
                      <a:pt x="0" y="860996"/>
                    </a:lnTo>
                    <a:lnTo>
                      <a:pt x="623677" y="860996"/>
                    </a:lnTo>
                    <a:lnTo>
                      <a:pt x="1220619" y="0"/>
                    </a:lnTo>
                    <a:close/>
                  </a:path>
                </a:pathLst>
              </a:custGeom>
              <a:solidFill>
                <a:srgbClr val="00B0F0"/>
              </a:solidFill>
              <a:ln w="12492" cap="rnd">
                <a:noFill/>
                <a:prstDash val="solid"/>
                <a:round/>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mn-ea"/>
                    <a:cs typeface="+mn-cs"/>
                  </a:defRPr>
                </a:lvl5pPr>
                <a:lvl6pPr marL="2286000" algn="l" defTabSz="914400" rtl="0" eaLnBrk="1" latinLnBrk="0" hangingPunct="1">
                  <a:defRPr kern="1200">
                    <a:solidFill>
                      <a:schemeClr val="tx1"/>
                    </a:solidFill>
                    <a:latin typeface="Calibri" panose="020F0502020204030204" charset="0"/>
                    <a:ea typeface="+mn-ea"/>
                    <a:cs typeface="+mn-cs"/>
                  </a:defRPr>
                </a:lvl6pPr>
                <a:lvl7pPr marL="2743200" algn="l" defTabSz="914400" rtl="0" eaLnBrk="1" latinLnBrk="0" hangingPunct="1">
                  <a:defRPr kern="1200">
                    <a:solidFill>
                      <a:schemeClr val="tx1"/>
                    </a:solidFill>
                    <a:latin typeface="Calibri" panose="020F0502020204030204" charset="0"/>
                    <a:ea typeface="+mn-ea"/>
                    <a:cs typeface="+mn-cs"/>
                  </a:defRPr>
                </a:lvl7pPr>
                <a:lvl8pPr marL="3200400" algn="l" defTabSz="914400" rtl="0" eaLnBrk="1" latinLnBrk="0" hangingPunct="1">
                  <a:defRPr kern="1200">
                    <a:solidFill>
                      <a:schemeClr val="tx1"/>
                    </a:solidFill>
                    <a:latin typeface="Calibri" panose="020F0502020204030204" charset="0"/>
                    <a:ea typeface="+mn-ea"/>
                    <a:cs typeface="+mn-cs"/>
                  </a:defRPr>
                </a:lvl8pPr>
                <a:lvl9pPr marL="3657600" algn="l" defTabSz="914400" rtl="0" eaLnBrk="1" latinLnBrk="0" hangingPunct="1">
                  <a:defRPr kern="1200">
                    <a:solidFill>
                      <a:schemeClr val="tx1"/>
                    </a:solidFill>
                    <a:latin typeface="Calibri" panose="020F0502020204030204" charset="0"/>
                    <a:ea typeface="+mn-ea"/>
                    <a:cs typeface="+mn-cs"/>
                  </a:defRPr>
                </a:lvl9pPr>
              </a:lstStyle>
              <a:p>
                <a:pPr eaLnBrk="1" fontAlgn="auto" hangingPunct="1">
                  <a:spcBef>
                    <a:spcPts val="0"/>
                  </a:spcBef>
                  <a:spcAft>
                    <a:spcPts val="0"/>
                  </a:spcAft>
                  <a:defRPr/>
                </a:pPr>
                <a:endParaRPr lang="en-ID">
                  <a:latin typeface="+mn-lt"/>
                  <a:cs typeface="字魂58号-创中黑" panose="00000500000000000000" pitchFamily="2" charset="-122"/>
                </a:endParaRPr>
              </a:p>
            </p:txBody>
          </p:sp>
        </p:grpSp>
        <p:sp>
          <p:nvSpPr>
            <p:cNvPr id="31" name="任意多边形 2"/>
            <p:cNvSpPr/>
            <p:nvPr/>
          </p:nvSpPr>
          <p:spPr>
            <a:xfrm flipH="1" flipV="1">
              <a:off x="-178" y="9807"/>
              <a:ext cx="17079" cy="633"/>
            </a:xfrm>
            <a:custGeom>
              <a:avLst/>
              <a:gdLst>
                <a:gd name="connsiteX0" fmla="*/ 0 w 17079"/>
                <a:gd name="connsiteY0" fmla="*/ 200 h 200"/>
                <a:gd name="connsiteX1" fmla="*/ 50 w 17079"/>
                <a:gd name="connsiteY1" fmla="*/ 0 h 200"/>
                <a:gd name="connsiteX2" fmla="*/ 17079 w 17079"/>
                <a:gd name="connsiteY2" fmla="*/ 0 h 200"/>
                <a:gd name="connsiteX3" fmla="*/ 16908 w 17079"/>
                <a:gd name="connsiteY3" fmla="*/ 199 h 200"/>
                <a:gd name="connsiteX4" fmla="*/ 0 w 17079"/>
                <a:gd name="connsiteY4" fmla="*/ 200 h 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9" h="200">
                  <a:moveTo>
                    <a:pt x="0" y="200"/>
                  </a:moveTo>
                  <a:lnTo>
                    <a:pt x="50" y="0"/>
                  </a:lnTo>
                  <a:lnTo>
                    <a:pt x="17079" y="0"/>
                  </a:lnTo>
                  <a:lnTo>
                    <a:pt x="16908" y="199"/>
                  </a:lnTo>
                  <a:lnTo>
                    <a:pt x="0" y="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pitchFamily="2" charset="-122"/>
              </a:endParaRPr>
            </a:p>
          </p:txBody>
        </p:sp>
        <p:grpSp>
          <p:nvGrpSpPr>
            <p:cNvPr id="64" name="Group 7"/>
            <p:cNvGrpSpPr/>
            <p:nvPr/>
          </p:nvGrpSpPr>
          <p:grpSpPr>
            <a:xfrm>
              <a:off x="-1829" y="188"/>
              <a:ext cx="2680" cy="634"/>
              <a:chOff x="8035491" y="1847493"/>
              <a:chExt cx="2486690" cy="484881"/>
            </a:xfrm>
            <a:solidFill>
              <a:srgbClr val="D11019"/>
            </a:solidFill>
          </p:grpSpPr>
          <p:sp>
            <p:nvSpPr>
              <p:cNvPr id="66" name="Graphic 16"/>
              <p:cNvSpPr/>
              <p:nvPr/>
            </p:nvSpPr>
            <p:spPr>
              <a:xfrm>
                <a:off x="8035491" y="1850885"/>
                <a:ext cx="760980" cy="481489"/>
              </a:xfrm>
              <a:custGeom>
                <a:avLst/>
                <a:gdLst>
                  <a:gd name="connsiteX0" fmla="*/ 596942 w 1220618"/>
                  <a:gd name="connsiteY0" fmla="*/ 0 h 860996"/>
                  <a:gd name="connsiteX1" fmla="*/ 0 w 1220618"/>
                  <a:gd name="connsiteY1" fmla="*/ 860996 h 860996"/>
                  <a:gd name="connsiteX2" fmla="*/ 623677 w 1220618"/>
                  <a:gd name="connsiteY2" fmla="*/ 860996 h 860996"/>
                  <a:gd name="connsiteX3" fmla="*/ 1220619 w 1220618"/>
                  <a:gd name="connsiteY3" fmla="*/ 0 h 860996"/>
                </a:gdLst>
                <a:ahLst/>
                <a:cxnLst>
                  <a:cxn ang="0">
                    <a:pos x="connsiteX0" y="connsiteY0"/>
                  </a:cxn>
                  <a:cxn ang="0">
                    <a:pos x="connsiteX1" y="connsiteY1"/>
                  </a:cxn>
                  <a:cxn ang="0">
                    <a:pos x="connsiteX2" y="connsiteY2"/>
                  </a:cxn>
                  <a:cxn ang="0">
                    <a:pos x="connsiteX3" y="connsiteY3"/>
                  </a:cxn>
                </a:cxnLst>
                <a:rect l="l" t="t" r="r" b="b"/>
                <a:pathLst>
                  <a:path w="1220618" h="860996">
                    <a:moveTo>
                      <a:pt x="596942" y="0"/>
                    </a:moveTo>
                    <a:lnTo>
                      <a:pt x="0" y="860996"/>
                    </a:lnTo>
                    <a:lnTo>
                      <a:pt x="623677" y="860996"/>
                    </a:lnTo>
                    <a:lnTo>
                      <a:pt x="1220619" y="0"/>
                    </a:lnTo>
                    <a:close/>
                  </a:path>
                </a:pathLst>
              </a:custGeom>
              <a:solidFill>
                <a:srgbClr val="00B0F0"/>
              </a:solidFill>
              <a:ln w="12492" cap="rnd">
                <a:noFill/>
                <a:prstDash val="solid"/>
                <a:round/>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mn-ea"/>
                    <a:cs typeface="+mn-cs"/>
                  </a:defRPr>
                </a:lvl5pPr>
                <a:lvl6pPr marL="2286000" algn="l" defTabSz="914400" rtl="0" eaLnBrk="1" latinLnBrk="0" hangingPunct="1">
                  <a:defRPr kern="1200">
                    <a:solidFill>
                      <a:schemeClr val="tx1"/>
                    </a:solidFill>
                    <a:latin typeface="Calibri" panose="020F0502020204030204" charset="0"/>
                    <a:ea typeface="+mn-ea"/>
                    <a:cs typeface="+mn-cs"/>
                  </a:defRPr>
                </a:lvl6pPr>
                <a:lvl7pPr marL="2743200" algn="l" defTabSz="914400" rtl="0" eaLnBrk="1" latinLnBrk="0" hangingPunct="1">
                  <a:defRPr kern="1200">
                    <a:solidFill>
                      <a:schemeClr val="tx1"/>
                    </a:solidFill>
                    <a:latin typeface="Calibri" panose="020F0502020204030204" charset="0"/>
                    <a:ea typeface="+mn-ea"/>
                    <a:cs typeface="+mn-cs"/>
                  </a:defRPr>
                </a:lvl7pPr>
                <a:lvl8pPr marL="3200400" algn="l" defTabSz="914400" rtl="0" eaLnBrk="1" latinLnBrk="0" hangingPunct="1">
                  <a:defRPr kern="1200">
                    <a:solidFill>
                      <a:schemeClr val="tx1"/>
                    </a:solidFill>
                    <a:latin typeface="Calibri" panose="020F0502020204030204" charset="0"/>
                    <a:ea typeface="+mn-ea"/>
                    <a:cs typeface="+mn-cs"/>
                  </a:defRPr>
                </a:lvl8pPr>
                <a:lvl9pPr marL="3657600" algn="l" defTabSz="914400" rtl="0" eaLnBrk="1" latinLnBrk="0" hangingPunct="1">
                  <a:defRPr kern="1200">
                    <a:solidFill>
                      <a:schemeClr val="tx1"/>
                    </a:solidFill>
                    <a:latin typeface="Calibri" panose="020F0502020204030204" charset="0"/>
                    <a:ea typeface="+mn-ea"/>
                    <a:cs typeface="+mn-cs"/>
                  </a:defRPr>
                </a:lvl9pPr>
              </a:lstStyle>
              <a:p>
                <a:pPr eaLnBrk="1" fontAlgn="auto" hangingPunct="1">
                  <a:spcBef>
                    <a:spcPts val="0"/>
                  </a:spcBef>
                  <a:spcAft>
                    <a:spcPts val="0"/>
                  </a:spcAft>
                  <a:defRPr/>
                </a:pPr>
                <a:endParaRPr lang="en-ID">
                  <a:latin typeface="+mn-lt"/>
                  <a:cs typeface="字魂58号-创中黑" panose="00000500000000000000" pitchFamily="2" charset="-122"/>
                </a:endParaRPr>
              </a:p>
            </p:txBody>
          </p:sp>
          <p:sp>
            <p:nvSpPr>
              <p:cNvPr id="67" name="Graphic 16"/>
              <p:cNvSpPr/>
              <p:nvPr/>
            </p:nvSpPr>
            <p:spPr>
              <a:xfrm>
                <a:off x="8610995" y="1850551"/>
                <a:ext cx="760980" cy="481489"/>
              </a:xfrm>
              <a:custGeom>
                <a:avLst/>
                <a:gdLst>
                  <a:gd name="connsiteX0" fmla="*/ 596942 w 1220618"/>
                  <a:gd name="connsiteY0" fmla="*/ 0 h 860996"/>
                  <a:gd name="connsiteX1" fmla="*/ 0 w 1220618"/>
                  <a:gd name="connsiteY1" fmla="*/ 860996 h 860996"/>
                  <a:gd name="connsiteX2" fmla="*/ 623677 w 1220618"/>
                  <a:gd name="connsiteY2" fmla="*/ 860996 h 860996"/>
                  <a:gd name="connsiteX3" fmla="*/ 1220619 w 1220618"/>
                  <a:gd name="connsiteY3" fmla="*/ 0 h 860996"/>
                </a:gdLst>
                <a:ahLst/>
                <a:cxnLst>
                  <a:cxn ang="0">
                    <a:pos x="connsiteX0" y="connsiteY0"/>
                  </a:cxn>
                  <a:cxn ang="0">
                    <a:pos x="connsiteX1" y="connsiteY1"/>
                  </a:cxn>
                  <a:cxn ang="0">
                    <a:pos x="connsiteX2" y="connsiteY2"/>
                  </a:cxn>
                  <a:cxn ang="0">
                    <a:pos x="connsiteX3" y="connsiteY3"/>
                  </a:cxn>
                </a:cxnLst>
                <a:rect l="l" t="t" r="r" b="b"/>
                <a:pathLst>
                  <a:path w="1220618" h="860996">
                    <a:moveTo>
                      <a:pt x="596942" y="0"/>
                    </a:moveTo>
                    <a:lnTo>
                      <a:pt x="0" y="860996"/>
                    </a:lnTo>
                    <a:lnTo>
                      <a:pt x="623677" y="860996"/>
                    </a:lnTo>
                    <a:lnTo>
                      <a:pt x="1220619" y="0"/>
                    </a:lnTo>
                    <a:close/>
                  </a:path>
                </a:pathLst>
              </a:custGeom>
              <a:solidFill>
                <a:srgbClr val="00B0F0"/>
              </a:solidFill>
              <a:ln w="12492" cap="rnd">
                <a:noFill/>
                <a:prstDash val="solid"/>
                <a:round/>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mn-ea"/>
                    <a:cs typeface="+mn-cs"/>
                  </a:defRPr>
                </a:lvl5pPr>
                <a:lvl6pPr marL="2286000" algn="l" defTabSz="914400" rtl="0" eaLnBrk="1" latinLnBrk="0" hangingPunct="1">
                  <a:defRPr kern="1200">
                    <a:solidFill>
                      <a:schemeClr val="tx1"/>
                    </a:solidFill>
                    <a:latin typeface="Calibri" panose="020F0502020204030204" charset="0"/>
                    <a:ea typeface="+mn-ea"/>
                    <a:cs typeface="+mn-cs"/>
                  </a:defRPr>
                </a:lvl6pPr>
                <a:lvl7pPr marL="2743200" algn="l" defTabSz="914400" rtl="0" eaLnBrk="1" latinLnBrk="0" hangingPunct="1">
                  <a:defRPr kern="1200">
                    <a:solidFill>
                      <a:schemeClr val="tx1"/>
                    </a:solidFill>
                    <a:latin typeface="Calibri" panose="020F0502020204030204" charset="0"/>
                    <a:ea typeface="+mn-ea"/>
                    <a:cs typeface="+mn-cs"/>
                  </a:defRPr>
                </a:lvl7pPr>
                <a:lvl8pPr marL="3200400" algn="l" defTabSz="914400" rtl="0" eaLnBrk="1" latinLnBrk="0" hangingPunct="1">
                  <a:defRPr kern="1200">
                    <a:solidFill>
                      <a:schemeClr val="tx1"/>
                    </a:solidFill>
                    <a:latin typeface="Calibri" panose="020F0502020204030204" charset="0"/>
                    <a:ea typeface="+mn-ea"/>
                    <a:cs typeface="+mn-cs"/>
                  </a:defRPr>
                </a:lvl8pPr>
                <a:lvl9pPr marL="3657600" algn="l" defTabSz="914400" rtl="0" eaLnBrk="1" latinLnBrk="0" hangingPunct="1">
                  <a:defRPr kern="1200">
                    <a:solidFill>
                      <a:schemeClr val="tx1"/>
                    </a:solidFill>
                    <a:latin typeface="Calibri" panose="020F0502020204030204" charset="0"/>
                    <a:ea typeface="+mn-ea"/>
                    <a:cs typeface="+mn-cs"/>
                  </a:defRPr>
                </a:lvl9pPr>
              </a:lstStyle>
              <a:p>
                <a:pPr eaLnBrk="1" fontAlgn="auto" hangingPunct="1">
                  <a:spcBef>
                    <a:spcPts val="0"/>
                  </a:spcBef>
                  <a:spcAft>
                    <a:spcPts val="0"/>
                  </a:spcAft>
                  <a:defRPr/>
                </a:pPr>
                <a:endParaRPr lang="en-ID">
                  <a:latin typeface="+mn-lt"/>
                  <a:cs typeface="字魂58号-创中黑" panose="00000500000000000000" pitchFamily="2" charset="-122"/>
                </a:endParaRPr>
              </a:p>
            </p:txBody>
          </p:sp>
          <p:sp>
            <p:nvSpPr>
              <p:cNvPr id="68" name="Graphic 16"/>
              <p:cNvSpPr/>
              <p:nvPr/>
            </p:nvSpPr>
            <p:spPr>
              <a:xfrm>
                <a:off x="9186894" y="1848368"/>
                <a:ext cx="760980" cy="481489"/>
              </a:xfrm>
              <a:custGeom>
                <a:avLst/>
                <a:gdLst>
                  <a:gd name="connsiteX0" fmla="*/ 596942 w 1220618"/>
                  <a:gd name="connsiteY0" fmla="*/ 0 h 860996"/>
                  <a:gd name="connsiteX1" fmla="*/ 0 w 1220618"/>
                  <a:gd name="connsiteY1" fmla="*/ 860996 h 860996"/>
                  <a:gd name="connsiteX2" fmla="*/ 623677 w 1220618"/>
                  <a:gd name="connsiteY2" fmla="*/ 860996 h 860996"/>
                  <a:gd name="connsiteX3" fmla="*/ 1220619 w 1220618"/>
                  <a:gd name="connsiteY3" fmla="*/ 0 h 860996"/>
                </a:gdLst>
                <a:ahLst/>
                <a:cxnLst>
                  <a:cxn ang="0">
                    <a:pos x="connsiteX0" y="connsiteY0"/>
                  </a:cxn>
                  <a:cxn ang="0">
                    <a:pos x="connsiteX1" y="connsiteY1"/>
                  </a:cxn>
                  <a:cxn ang="0">
                    <a:pos x="connsiteX2" y="connsiteY2"/>
                  </a:cxn>
                  <a:cxn ang="0">
                    <a:pos x="connsiteX3" y="connsiteY3"/>
                  </a:cxn>
                </a:cxnLst>
                <a:rect l="l" t="t" r="r" b="b"/>
                <a:pathLst>
                  <a:path w="1220618" h="860996">
                    <a:moveTo>
                      <a:pt x="596942" y="0"/>
                    </a:moveTo>
                    <a:lnTo>
                      <a:pt x="0" y="860996"/>
                    </a:lnTo>
                    <a:lnTo>
                      <a:pt x="623677" y="860996"/>
                    </a:lnTo>
                    <a:lnTo>
                      <a:pt x="1220619" y="0"/>
                    </a:lnTo>
                    <a:close/>
                  </a:path>
                </a:pathLst>
              </a:custGeom>
              <a:solidFill>
                <a:srgbClr val="00B0F0"/>
              </a:solidFill>
              <a:ln w="12492" cap="rnd">
                <a:noFill/>
                <a:prstDash val="solid"/>
                <a:round/>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mn-ea"/>
                    <a:cs typeface="+mn-cs"/>
                  </a:defRPr>
                </a:lvl5pPr>
                <a:lvl6pPr marL="2286000" algn="l" defTabSz="914400" rtl="0" eaLnBrk="1" latinLnBrk="0" hangingPunct="1">
                  <a:defRPr kern="1200">
                    <a:solidFill>
                      <a:schemeClr val="tx1"/>
                    </a:solidFill>
                    <a:latin typeface="Calibri" panose="020F0502020204030204" charset="0"/>
                    <a:ea typeface="+mn-ea"/>
                    <a:cs typeface="+mn-cs"/>
                  </a:defRPr>
                </a:lvl6pPr>
                <a:lvl7pPr marL="2743200" algn="l" defTabSz="914400" rtl="0" eaLnBrk="1" latinLnBrk="0" hangingPunct="1">
                  <a:defRPr kern="1200">
                    <a:solidFill>
                      <a:schemeClr val="tx1"/>
                    </a:solidFill>
                    <a:latin typeface="Calibri" panose="020F0502020204030204" charset="0"/>
                    <a:ea typeface="+mn-ea"/>
                    <a:cs typeface="+mn-cs"/>
                  </a:defRPr>
                </a:lvl7pPr>
                <a:lvl8pPr marL="3200400" algn="l" defTabSz="914400" rtl="0" eaLnBrk="1" latinLnBrk="0" hangingPunct="1">
                  <a:defRPr kern="1200">
                    <a:solidFill>
                      <a:schemeClr val="tx1"/>
                    </a:solidFill>
                    <a:latin typeface="Calibri" panose="020F0502020204030204" charset="0"/>
                    <a:ea typeface="+mn-ea"/>
                    <a:cs typeface="+mn-cs"/>
                  </a:defRPr>
                </a:lvl8pPr>
                <a:lvl9pPr marL="3657600" algn="l" defTabSz="914400" rtl="0" eaLnBrk="1" latinLnBrk="0" hangingPunct="1">
                  <a:defRPr kern="1200">
                    <a:solidFill>
                      <a:schemeClr val="tx1"/>
                    </a:solidFill>
                    <a:latin typeface="Calibri" panose="020F0502020204030204" charset="0"/>
                    <a:ea typeface="+mn-ea"/>
                    <a:cs typeface="+mn-cs"/>
                  </a:defRPr>
                </a:lvl9pPr>
              </a:lstStyle>
              <a:p>
                <a:pPr eaLnBrk="1" fontAlgn="auto" hangingPunct="1">
                  <a:spcBef>
                    <a:spcPts val="0"/>
                  </a:spcBef>
                  <a:spcAft>
                    <a:spcPts val="0"/>
                  </a:spcAft>
                  <a:defRPr/>
                </a:pPr>
                <a:endParaRPr lang="en-ID">
                  <a:latin typeface="+mn-lt"/>
                  <a:cs typeface="字魂58号-创中黑" panose="00000500000000000000" pitchFamily="2" charset="-122"/>
                </a:endParaRPr>
              </a:p>
            </p:txBody>
          </p:sp>
          <p:sp>
            <p:nvSpPr>
              <p:cNvPr id="70" name="Graphic 16"/>
              <p:cNvSpPr/>
              <p:nvPr/>
            </p:nvSpPr>
            <p:spPr>
              <a:xfrm>
                <a:off x="9761201" y="1847493"/>
                <a:ext cx="760980" cy="481490"/>
              </a:xfrm>
              <a:custGeom>
                <a:avLst/>
                <a:gdLst>
                  <a:gd name="connsiteX0" fmla="*/ 596942 w 1220618"/>
                  <a:gd name="connsiteY0" fmla="*/ 0 h 860996"/>
                  <a:gd name="connsiteX1" fmla="*/ 0 w 1220618"/>
                  <a:gd name="connsiteY1" fmla="*/ 860996 h 860996"/>
                  <a:gd name="connsiteX2" fmla="*/ 623677 w 1220618"/>
                  <a:gd name="connsiteY2" fmla="*/ 860996 h 860996"/>
                  <a:gd name="connsiteX3" fmla="*/ 1220619 w 1220618"/>
                  <a:gd name="connsiteY3" fmla="*/ 0 h 860996"/>
                </a:gdLst>
                <a:ahLst/>
                <a:cxnLst>
                  <a:cxn ang="0">
                    <a:pos x="connsiteX0" y="connsiteY0"/>
                  </a:cxn>
                  <a:cxn ang="0">
                    <a:pos x="connsiteX1" y="connsiteY1"/>
                  </a:cxn>
                  <a:cxn ang="0">
                    <a:pos x="connsiteX2" y="connsiteY2"/>
                  </a:cxn>
                  <a:cxn ang="0">
                    <a:pos x="connsiteX3" y="connsiteY3"/>
                  </a:cxn>
                </a:cxnLst>
                <a:rect l="l" t="t" r="r" b="b"/>
                <a:pathLst>
                  <a:path w="1220618" h="860996">
                    <a:moveTo>
                      <a:pt x="596942" y="0"/>
                    </a:moveTo>
                    <a:lnTo>
                      <a:pt x="0" y="860996"/>
                    </a:lnTo>
                    <a:lnTo>
                      <a:pt x="623677" y="860996"/>
                    </a:lnTo>
                    <a:lnTo>
                      <a:pt x="1220619" y="0"/>
                    </a:lnTo>
                    <a:close/>
                  </a:path>
                </a:pathLst>
              </a:custGeom>
              <a:solidFill>
                <a:srgbClr val="00B0F0"/>
              </a:solidFill>
              <a:ln w="12492" cap="rnd">
                <a:noFill/>
                <a:prstDash val="solid"/>
                <a:round/>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mn-ea"/>
                    <a:cs typeface="+mn-cs"/>
                  </a:defRPr>
                </a:lvl5pPr>
                <a:lvl6pPr marL="2286000" algn="l" defTabSz="914400" rtl="0" eaLnBrk="1" latinLnBrk="0" hangingPunct="1">
                  <a:defRPr kern="1200">
                    <a:solidFill>
                      <a:schemeClr val="tx1"/>
                    </a:solidFill>
                    <a:latin typeface="Calibri" panose="020F0502020204030204" charset="0"/>
                    <a:ea typeface="+mn-ea"/>
                    <a:cs typeface="+mn-cs"/>
                  </a:defRPr>
                </a:lvl6pPr>
                <a:lvl7pPr marL="2743200" algn="l" defTabSz="914400" rtl="0" eaLnBrk="1" latinLnBrk="0" hangingPunct="1">
                  <a:defRPr kern="1200">
                    <a:solidFill>
                      <a:schemeClr val="tx1"/>
                    </a:solidFill>
                    <a:latin typeface="Calibri" panose="020F0502020204030204" charset="0"/>
                    <a:ea typeface="+mn-ea"/>
                    <a:cs typeface="+mn-cs"/>
                  </a:defRPr>
                </a:lvl7pPr>
                <a:lvl8pPr marL="3200400" algn="l" defTabSz="914400" rtl="0" eaLnBrk="1" latinLnBrk="0" hangingPunct="1">
                  <a:defRPr kern="1200">
                    <a:solidFill>
                      <a:schemeClr val="tx1"/>
                    </a:solidFill>
                    <a:latin typeface="Calibri" panose="020F0502020204030204" charset="0"/>
                    <a:ea typeface="+mn-ea"/>
                    <a:cs typeface="+mn-cs"/>
                  </a:defRPr>
                </a:lvl8pPr>
                <a:lvl9pPr marL="3657600" algn="l" defTabSz="914400" rtl="0" eaLnBrk="1" latinLnBrk="0" hangingPunct="1">
                  <a:defRPr kern="1200">
                    <a:solidFill>
                      <a:schemeClr val="tx1"/>
                    </a:solidFill>
                    <a:latin typeface="Calibri" panose="020F0502020204030204" charset="0"/>
                    <a:ea typeface="+mn-ea"/>
                    <a:cs typeface="+mn-cs"/>
                  </a:defRPr>
                </a:lvl9pPr>
              </a:lstStyle>
              <a:p>
                <a:pPr eaLnBrk="1" fontAlgn="auto" hangingPunct="1">
                  <a:spcBef>
                    <a:spcPts val="0"/>
                  </a:spcBef>
                  <a:spcAft>
                    <a:spcPts val="0"/>
                  </a:spcAft>
                  <a:defRPr/>
                </a:pPr>
                <a:endParaRPr lang="en-ID">
                  <a:latin typeface="+mn-lt"/>
                  <a:cs typeface="字魂58号-创中黑" panose="00000500000000000000" pitchFamily="2" charset="-122"/>
                </a:endParaRPr>
              </a:p>
            </p:txBody>
          </p:sp>
        </p:grpSp>
        <p:sp>
          <p:nvSpPr>
            <p:cNvPr id="65" name="图形"/>
            <p:cNvSpPr txBox="1"/>
            <p:nvPr/>
          </p:nvSpPr>
          <p:spPr>
            <a:xfrm>
              <a:off x="1168" y="454"/>
              <a:ext cx="4843" cy="1016"/>
            </a:xfrm>
            <a:prstGeom prst="rect">
              <a:avLst/>
            </a:prstGeom>
            <a:noFill/>
          </p:spPr>
          <p:txBody>
            <a:bodyPr wrap="square" rtlCol="0">
              <a:spAutoFit/>
            </a:bodyPr>
            <a:lstStyle/>
            <a:p>
              <a:pPr indent="0" algn="dist">
                <a:buNone/>
              </a:pPr>
              <a:endParaRPr lang="zh-CN" altLang="en-US" sz="3600">
                <a:latin typeface="思源黑体 CN Bold" panose="020B0800000000000000" charset="-122"/>
                <a:ea typeface="思源黑体 CN Bold" panose="020B0800000000000000" charset="-122"/>
                <a:cs typeface="字魂58号-创中黑" panose="00000500000000000000" pitchFamily="2" charset="-122"/>
                <a:sym typeface="+mn-ea"/>
              </a:endParaRPr>
            </a:p>
          </p:txBody>
        </p:sp>
      </p:grpSp>
      <p:grpSp>
        <p:nvGrpSpPr>
          <p:cNvPr id="13" name="组合 12"/>
          <p:cNvGrpSpPr/>
          <p:nvPr userDrawn="1"/>
        </p:nvGrpSpPr>
        <p:grpSpPr>
          <a:xfrm>
            <a:off x="309245" y="6487795"/>
            <a:ext cx="1933575" cy="361950"/>
            <a:chOff x="567" y="10238"/>
            <a:chExt cx="3045" cy="570"/>
          </a:xfrm>
        </p:grpSpPr>
        <p:sp>
          <p:nvSpPr>
            <p:cNvPr id="2" name="矩形 1"/>
            <p:cNvSpPr/>
            <p:nvPr userDrawn="1">
              <p:custDataLst>
                <p:tags r:id="rId2"/>
              </p:custDataLst>
            </p:nvPr>
          </p:nvSpPr>
          <p:spPr>
            <a:xfrm>
              <a:off x="889" y="10262"/>
              <a:ext cx="2723" cy="522"/>
            </a:xfrm>
            <a:prstGeom prst="rect">
              <a:avLst/>
            </a:prstGeom>
            <a:noFill/>
            <a:ln>
              <a:noFill/>
            </a:ln>
            <a:extLst>
              <a:ext uri="{909E8E84-426E-40DD-AFC4-6F175D3DCCD1}">
                <a14:hiddenFill xmlns:a14="http://schemas.microsoft.com/office/drawing/2010/main">
                  <a:solidFill>
                    <a:srgbClr val="C0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solidFill>
                    <a:schemeClr val="bg1">
                      <a:lumMod val="85000"/>
                    </a:schemeClr>
                  </a:solidFill>
                  <a:sym typeface="+mn-ea"/>
                </a:rPr>
                <a:t>北方国际教育集团</a:t>
              </a:r>
              <a:endParaRPr lang="zh-CN" altLang="en-US" sz="1400" b="1">
                <a:solidFill>
                  <a:schemeClr val="bg1">
                    <a:lumMod val="85000"/>
                  </a:schemeClr>
                </a:solidFill>
              </a:endParaRPr>
            </a:p>
          </p:txBody>
        </p:sp>
        <p:pic>
          <p:nvPicPr>
            <p:cNvPr id="3" name="图片 2" descr="C:\Users\HH\Desktop\logo-常用4.pnglogo-常用4"/>
            <p:cNvPicPr>
              <a:picLocks noChangeAspect="1"/>
            </p:cNvPicPr>
            <p:nvPr userDrawn="1">
              <p:custDataLst>
                <p:tags r:id="rId3"/>
              </p:custDataLst>
            </p:nvPr>
          </p:nvPicPr>
          <p:blipFill>
            <a:blip r:embed="rId4"/>
            <a:srcRect/>
            <a:stretch>
              <a:fillRect/>
            </a:stretch>
          </p:blipFill>
          <p:spPr>
            <a:xfrm>
              <a:off x="567" y="10238"/>
              <a:ext cx="517" cy="570"/>
            </a:xfrm>
            <a:prstGeom prst="rect">
              <a:avLst/>
            </a:prstGeom>
          </p:spPr>
        </p:pic>
      </p:grpSp>
    </p:spTree>
  </p:cSld>
  <p:clrMapOvr>
    <a:masterClrMapping/>
  </p:clrMapOvr>
  <p:transition advTm="2000">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Tm="2000"/>
    </mc:Choice>
    <mc:Fallback>
      <p:transition spd="slow"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00B0F0"/>
        </a:solidFill>
        <a:effectLst/>
      </p:bgPr>
    </p:bg>
    <p:spTree>
      <p:nvGrpSpPr>
        <p:cNvPr id="1" name=""/>
        <p:cNvGrpSpPr/>
        <p:nvPr/>
      </p:nvGrpSpPr>
      <p:grpSpPr>
        <a:xfrm>
          <a:off x="0" y="0"/>
          <a:ext cx="0" cy="0"/>
          <a:chOff x="0" y="0"/>
          <a:chExt cx="0" cy="0"/>
        </a:xfrm>
      </p:grpSpPr>
      <p:sp>
        <p:nvSpPr>
          <p:cNvPr id="7" name="矩形 6"/>
          <p:cNvSpPr/>
          <p:nvPr userDrawn="1"/>
        </p:nvSpPr>
        <p:spPr>
          <a:xfrm>
            <a:off x="352425" y="409575"/>
            <a:ext cx="11487150" cy="6038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userDrawn="1"/>
        </p:nvGrpSpPr>
        <p:grpSpPr>
          <a:xfrm>
            <a:off x="309245" y="6487795"/>
            <a:ext cx="1933575" cy="361950"/>
            <a:chOff x="567" y="10238"/>
            <a:chExt cx="3045" cy="570"/>
          </a:xfrm>
        </p:grpSpPr>
        <p:sp>
          <p:nvSpPr>
            <p:cNvPr id="14" name="矩形 13"/>
            <p:cNvSpPr/>
            <p:nvPr userDrawn="1">
              <p:custDataLst>
                <p:tags r:id="rId2"/>
              </p:custDataLst>
            </p:nvPr>
          </p:nvSpPr>
          <p:spPr>
            <a:xfrm>
              <a:off x="889" y="10262"/>
              <a:ext cx="2723" cy="522"/>
            </a:xfrm>
            <a:prstGeom prst="rect">
              <a:avLst/>
            </a:prstGeom>
            <a:noFill/>
            <a:ln>
              <a:noFill/>
            </a:ln>
            <a:extLst>
              <a:ext uri="{909E8E84-426E-40DD-AFC4-6F175D3DCCD1}">
                <a14:hiddenFill xmlns:a14="http://schemas.microsoft.com/office/drawing/2010/main">
                  <a:solidFill>
                    <a:srgbClr val="C0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solidFill>
                    <a:schemeClr val="bg1">
                      <a:lumMod val="85000"/>
                    </a:schemeClr>
                  </a:solidFill>
                  <a:sym typeface="+mn-ea"/>
                </a:rPr>
                <a:t>北方国际教育集团</a:t>
              </a:r>
              <a:endParaRPr lang="zh-CN" altLang="en-US" sz="1400" b="1">
                <a:solidFill>
                  <a:schemeClr val="bg1">
                    <a:lumMod val="85000"/>
                  </a:schemeClr>
                </a:solidFill>
              </a:endParaRPr>
            </a:p>
          </p:txBody>
        </p:sp>
        <p:pic>
          <p:nvPicPr>
            <p:cNvPr id="15" name="图片 14" descr="C:\Users\HH\Desktop\logo-常用4.pnglogo-常用4"/>
            <p:cNvPicPr>
              <a:picLocks noChangeAspect="1"/>
            </p:cNvPicPr>
            <p:nvPr userDrawn="1">
              <p:custDataLst>
                <p:tags r:id="rId3"/>
              </p:custDataLst>
            </p:nvPr>
          </p:nvPicPr>
          <p:blipFill>
            <a:blip r:embed="rId4"/>
            <a:srcRect/>
            <a:stretch>
              <a:fillRect/>
            </a:stretch>
          </p:blipFill>
          <p:spPr>
            <a:xfrm>
              <a:off x="567" y="10238"/>
              <a:ext cx="517" cy="570"/>
            </a:xfrm>
            <a:prstGeom prst="rect">
              <a:avLst/>
            </a:prstGeom>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00B0F0"/>
        </a:solidFill>
        <a:effectLst/>
      </p:bgPr>
    </p:bg>
    <p:spTree>
      <p:nvGrpSpPr>
        <p:cNvPr id="1" name=""/>
        <p:cNvGrpSpPr/>
        <p:nvPr/>
      </p:nvGrpSpPr>
      <p:grpSpPr>
        <a:xfrm>
          <a:off x="0" y="0"/>
          <a:ext cx="0" cy="0"/>
          <a:chOff x="0" y="0"/>
          <a:chExt cx="0" cy="0"/>
        </a:xfrm>
      </p:grpSpPr>
      <p:sp>
        <p:nvSpPr>
          <p:cNvPr id="7" name="矩形 6"/>
          <p:cNvSpPr/>
          <p:nvPr userDrawn="1"/>
        </p:nvSpPr>
        <p:spPr>
          <a:xfrm>
            <a:off x="352425" y="409575"/>
            <a:ext cx="11487150" cy="6038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userDrawn="1"/>
        </p:nvGrpSpPr>
        <p:grpSpPr>
          <a:xfrm>
            <a:off x="309245" y="6487795"/>
            <a:ext cx="1933575" cy="361950"/>
            <a:chOff x="567" y="10238"/>
            <a:chExt cx="3045" cy="570"/>
          </a:xfrm>
        </p:grpSpPr>
        <p:sp>
          <p:nvSpPr>
            <p:cNvPr id="2" name="矩形 1"/>
            <p:cNvSpPr/>
            <p:nvPr userDrawn="1">
              <p:custDataLst>
                <p:tags r:id="rId2"/>
              </p:custDataLst>
            </p:nvPr>
          </p:nvSpPr>
          <p:spPr>
            <a:xfrm>
              <a:off x="889" y="10262"/>
              <a:ext cx="2723" cy="522"/>
            </a:xfrm>
            <a:prstGeom prst="rect">
              <a:avLst/>
            </a:prstGeom>
            <a:noFill/>
            <a:ln>
              <a:noFill/>
            </a:ln>
            <a:extLst>
              <a:ext uri="{909E8E84-426E-40DD-AFC4-6F175D3DCCD1}">
                <a14:hiddenFill xmlns:a14="http://schemas.microsoft.com/office/drawing/2010/main">
                  <a:solidFill>
                    <a:srgbClr val="C0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solidFill>
                    <a:schemeClr val="bg1">
                      <a:lumMod val="85000"/>
                    </a:schemeClr>
                  </a:solidFill>
                  <a:sym typeface="+mn-ea"/>
                </a:rPr>
                <a:t>北方国际教育集团</a:t>
              </a:r>
              <a:endParaRPr lang="zh-CN" altLang="en-US" sz="1400" b="1">
                <a:solidFill>
                  <a:schemeClr val="bg1">
                    <a:lumMod val="85000"/>
                  </a:schemeClr>
                </a:solidFill>
              </a:endParaRPr>
            </a:p>
          </p:txBody>
        </p:sp>
        <p:pic>
          <p:nvPicPr>
            <p:cNvPr id="3" name="图片 2" descr="C:\Users\HH\Desktop\logo-常用4.pnglogo-常用4"/>
            <p:cNvPicPr>
              <a:picLocks noChangeAspect="1"/>
            </p:cNvPicPr>
            <p:nvPr userDrawn="1">
              <p:custDataLst>
                <p:tags r:id="rId3"/>
              </p:custDataLst>
            </p:nvPr>
          </p:nvPicPr>
          <p:blipFill>
            <a:blip r:embed="rId4"/>
            <a:srcRect/>
            <a:stretch>
              <a:fillRect/>
            </a:stretch>
          </p:blipFill>
          <p:spPr>
            <a:xfrm>
              <a:off x="567" y="10238"/>
              <a:ext cx="517" cy="570"/>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C78EE9-6765-4F9F-89A9-FD0853CBA7C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A5270F4-54C8-443E-A65F-800229E81C0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7C78EE9-6765-4F9F-89A9-FD0853CBA7CF}"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A5270F4-54C8-443E-A65F-800229E81C0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7C78EE9-6765-4F9F-89A9-FD0853CBA7CF}"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A5270F4-54C8-443E-A65F-800229E81C0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7C78EE9-6765-4F9F-89A9-FD0853CBA7CF}"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A5270F4-54C8-443E-A65F-800229E81C0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C78EE9-6765-4F9F-89A9-FD0853CBA7C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A5270F4-54C8-443E-A65F-800229E81C0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C78EE9-6765-4F9F-89A9-FD0853CBA7C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A5270F4-54C8-443E-A65F-800229E81C0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9.xml"/><Relationship Id="rId4" Type="http://schemas.openxmlformats.org/officeDocument/2006/relationships/image" Target="../media/image3.png"/><Relationship Id="rId3" Type="http://schemas.openxmlformats.org/officeDocument/2006/relationships/tags" Target="../tags/tag8.xml"/><Relationship Id="rId2" Type="http://schemas.openxmlformats.org/officeDocument/2006/relationships/image" Target="../media/image2.png"/><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6.xml"/><Relationship Id="rId2" Type="http://schemas.openxmlformats.org/officeDocument/2006/relationships/image" Target="../media/image11.jpeg"/><Relationship Id="rId1" Type="http://schemas.openxmlformats.org/officeDocument/2006/relationships/tags" Target="../tags/tag25.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8.xml"/><Relationship Id="rId2" Type="http://schemas.openxmlformats.org/officeDocument/2006/relationships/image" Target="../media/image12.jpeg"/><Relationship Id="rId1" Type="http://schemas.openxmlformats.org/officeDocument/2006/relationships/tags" Target="../tags/tag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30.xml"/><Relationship Id="rId4" Type="http://schemas.openxmlformats.org/officeDocument/2006/relationships/image" Target="../media/image13.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tags" Target="../tags/tag29.xml"/></Relationships>
</file>

<file path=ppt/slides/_rels/slide15.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image" Target="../media/image3.png"/><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image" Target="../media/image2.png"/><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0" Type="http://schemas.openxmlformats.org/officeDocument/2006/relationships/slideLayout" Target="../slideLayouts/slideLayout7.xml"/><Relationship Id="rId1" Type="http://schemas.openxmlformats.org/officeDocument/2006/relationships/tags" Target="../tags/tag3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image" Target="../media/image6.png"/><Relationship Id="rId1" Type="http://schemas.openxmlformats.org/officeDocument/2006/relationships/tags" Target="../tags/tag12.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16.xml"/><Relationship Id="rId2" Type="http://schemas.openxmlformats.org/officeDocument/2006/relationships/image" Target="../media/image7.jpeg"/><Relationship Id="rId1" Type="http://schemas.openxmlformats.org/officeDocument/2006/relationships/tags" Target="../tags/tag15.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18.xml"/><Relationship Id="rId2" Type="http://schemas.openxmlformats.org/officeDocument/2006/relationships/image" Target="../media/image8.png"/><Relationship Id="rId1" Type="http://schemas.openxmlformats.org/officeDocument/2006/relationships/tags" Target="../tags/tag17.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0.xml"/><Relationship Id="rId2" Type="http://schemas.openxmlformats.org/officeDocument/2006/relationships/image" Target="../media/image7.jpeg"/><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6" name="矩形 15"/>
          <p:cNvSpPr/>
          <p:nvPr/>
        </p:nvSpPr>
        <p:spPr>
          <a:xfrm>
            <a:off x="4445" y="789305"/>
            <a:ext cx="12192000" cy="52578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28" name="矩形 27"/>
          <p:cNvSpPr/>
          <p:nvPr/>
        </p:nvSpPr>
        <p:spPr>
          <a:xfrm>
            <a:off x="4064000" y="2044702"/>
            <a:ext cx="3558382" cy="6486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spc="300" dirty="0">
              <a:latin typeface="微软雅黑" panose="020B0503020204020204" charset="-122"/>
              <a:ea typeface="微软雅黑" panose="020B0503020204020204" charset="-122"/>
              <a:cs typeface="阿里巴巴普惠体 M" panose="00020600040101010101" pitchFamily="18" charset="-122"/>
              <a:sym typeface="微软雅黑" panose="020B0503020204020204" charset="-122"/>
            </a:endParaRPr>
          </a:p>
        </p:txBody>
      </p:sp>
      <p:sp>
        <p:nvSpPr>
          <p:cNvPr id="18" name="文本框 17"/>
          <p:cNvSpPr txBox="1"/>
          <p:nvPr>
            <p:custDataLst>
              <p:tags r:id="rId1"/>
            </p:custDataLst>
          </p:nvPr>
        </p:nvSpPr>
        <p:spPr>
          <a:xfrm>
            <a:off x="533400" y="2757170"/>
            <a:ext cx="8242300" cy="1322070"/>
          </a:xfrm>
          <a:prstGeom prst="rect">
            <a:avLst/>
          </a:prstGeom>
          <a:noFill/>
        </p:spPr>
        <p:txBody>
          <a:bodyPr wrap="square" rtlCol="0">
            <a:spAutoFit/>
          </a:bodyPr>
          <a:lstStyle/>
          <a:p>
            <a:pPr lvl="0" algn="dist">
              <a:defRPr/>
            </a:pPr>
            <a:r>
              <a:rPr lang="zh-CN" altLang="en-US" sz="8000" spc="-150">
                <a:solidFill>
                  <a:srgbClr val="00B0F0"/>
                </a:solidFill>
                <a:latin typeface="微软雅黑" panose="020B0503020204020204" charset="-122"/>
                <a:ea typeface="微软雅黑" panose="020B0503020204020204" charset="-122"/>
                <a:cs typeface="思源宋体 SemiBold" panose="02020600000000000000" charset="-122"/>
                <a:sym typeface="微软雅黑" panose="020B0503020204020204" charset="-122"/>
              </a:rPr>
              <a:t>曲柄连杆机构</a:t>
            </a:r>
            <a:r>
              <a:rPr lang="zh-CN" altLang="en-US" sz="8000" spc="-150">
                <a:solidFill>
                  <a:srgbClr val="00B0F0"/>
                </a:solidFill>
                <a:latin typeface="微软雅黑" panose="020B0503020204020204" charset="-122"/>
                <a:ea typeface="微软雅黑" panose="020B0503020204020204" charset="-122"/>
                <a:cs typeface="思源宋体 SemiBold" panose="02020600000000000000" charset="-122"/>
                <a:sym typeface="微软雅黑" panose="020B0503020204020204" charset="-122"/>
              </a:rPr>
              <a:t>概述</a:t>
            </a:r>
            <a:endParaRPr lang="zh-CN" altLang="en-US" sz="8000" spc="-150">
              <a:solidFill>
                <a:srgbClr val="00B0F0"/>
              </a:solidFill>
              <a:latin typeface="微软雅黑" panose="020B0503020204020204" charset="-122"/>
              <a:ea typeface="微软雅黑" panose="020B0503020204020204" charset="-122"/>
              <a:cs typeface="思源宋体 SemiBold" panose="02020600000000000000" charset="-122"/>
              <a:sym typeface="微软雅黑" panose="020B0503020204020204" charset="-122"/>
            </a:endParaRPr>
          </a:p>
        </p:txBody>
      </p:sp>
      <p:pic>
        <p:nvPicPr>
          <p:cNvPr id="3" name="图片 2" descr="C:\Users\HH\Desktop\PPT\素材\千库网_网课直播教学矢量图_元素编号12813820(1).png千库网_网课直播教学矢量图_元素编号12813820(1)"/>
          <p:cNvPicPr>
            <a:picLocks noChangeAspect="1"/>
          </p:cNvPicPr>
          <p:nvPr/>
        </p:nvPicPr>
        <p:blipFill>
          <a:blip r:embed="rId2"/>
          <a:srcRect/>
          <a:stretch>
            <a:fillRect/>
          </a:stretch>
        </p:blipFill>
        <p:spPr>
          <a:xfrm>
            <a:off x="8145780" y="2218690"/>
            <a:ext cx="4050665" cy="4050030"/>
          </a:xfrm>
          <a:prstGeom prst="rect">
            <a:avLst/>
          </a:prstGeom>
        </p:spPr>
      </p:pic>
      <p:grpSp>
        <p:nvGrpSpPr>
          <p:cNvPr id="23" name="组合 22"/>
          <p:cNvGrpSpPr/>
          <p:nvPr/>
        </p:nvGrpSpPr>
        <p:grpSpPr>
          <a:xfrm>
            <a:off x="723900" y="4064000"/>
            <a:ext cx="7200900" cy="139700"/>
            <a:chOff x="723900" y="4432300"/>
            <a:chExt cx="7937500" cy="114300"/>
          </a:xfrm>
        </p:grpSpPr>
        <p:cxnSp>
          <p:nvCxnSpPr>
            <p:cNvPr id="20" name="直接连接符 19"/>
            <p:cNvCxnSpPr/>
            <p:nvPr/>
          </p:nvCxnSpPr>
          <p:spPr>
            <a:xfrm>
              <a:off x="723900" y="4432300"/>
              <a:ext cx="79375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723900" y="4546600"/>
              <a:ext cx="3281793"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4" name="文本框 23"/>
          <p:cNvSpPr txBox="1"/>
          <p:nvPr/>
        </p:nvSpPr>
        <p:spPr>
          <a:xfrm>
            <a:off x="533400" y="1989455"/>
            <a:ext cx="7185025" cy="768350"/>
          </a:xfrm>
          <a:prstGeom prst="rect">
            <a:avLst/>
          </a:prstGeom>
          <a:noFill/>
        </p:spPr>
        <p:txBody>
          <a:bodyPr wrap="square" rtlCol="0">
            <a:spAutoFit/>
          </a:bodyPr>
          <a:lstStyle/>
          <a:p>
            <a:r>
              <a:rPr lang="en-US" altLang="zh-CN" sz="4400">
                <a:latin typeface="微软雅黑" panose="020B0503020204020204" charset="-122"/>
                <a:ea typeface="微软雅黑" panose="020B0503020204020204" charset="-122"/>
                <a:sym typeface="微软雅黑" panose="020B0503020204020204" charset="-122"/>
              </a:rPr>
              <a:t>   </a:t>
            </a:r>
            <a:r>
              <a:rPr lang="zh-CN" altLang="en-US" sz="4400">
                <a:latin typeface="微软雅黑" panose="020B0503020204020204" charset="-122"/>
                <a:ea typeface="微软雅黑" panose="020B0503020204020204" charset="-122"/>
                <a:sym typeface="微软雅黑" panose="020B0503020204020204" charset="-122"/>
              </a:rPr>
              <a:t>工作原理</a:t>
            </a:r>
            <a:r>
              <a:rPr lang="en-US" altLang="zh-CN" sz="4400">
                <a:latin typeface="微软雅黑" panose="020B0503020204020204" charset="-122"/>
                <a:ea typeface="微软雅黑" panose="020B0503020204020204" charset="-122"/>
                <a:sym typeface="微软雅黑" panose="020B0503020204020204" charset="-122"/>
              </a:rPr>
              <a:t>     </a:t>
            </a:r>
            <a:r>
              <a:rPr lang="zh-CN" altLang="en-US" sz="4400">
                <a:latin typeface="微软雅黑" panose="020B0503020204020204" charset="-122"/>
                <a:ea typeface="微软雅黑" panose="020B0503020204020204" charset="-122"/>
                <a:sym typeface="微软雅黑" panose="020B0503020204020204" charset="-122"/>
              </a:rPr>
              <a:t>机体组的</a:t>
            </a:r>
            <a:r>
              <a:rPr lang="zh-CN" altLang="en-US" sz="4400">
                <a:latin typeface="微软雅黑" panose="020B0503020204020204" charset="-122"/>
                <a:ea typeface="微软雅黑" panose="020B0503020204020204" charset="-122"/>
                <a:sym typeface="微软雅黑" panose="020B0503020204020204" charset="-122"/>
              </a:rPr>
              <a:t>组成</a:t>
            </a:r>
            <a:endParaRPr lang="zh-CN" altLang="en-US" sz="4400">
              <a:latin typeface="微软雅黑" panose="020B0503020204020204" charset="-122"/>
              <a:ea typeface="微软雅黑" panose="020B0503020204020204" charset="-122"/>
              <a:sym typeface="微软雅黑" panose="020B0503020204020204" charset="-122"/>
            </a:endParaRPr>
          </a:p>
        </p:txBody>
      </p:sp>
      <p:grpSp>
        <p:nvGrpSpPr>
          <p:cNvPr id="64" name="组合 63"/>
          <p:cNvGrpSpPr/>
          <p:nvPr/>
        </p:nvGrpSpPr>
        <p:grpSpPr>
          <a:xfrm>
            <a:off x="661284" y="283029"/>
            <a:ext cx="4927600" cy="304800"/>
            <a:chOff x="685800" y="635000"/>
            <a:chExt cx="4927600" cy="304800"/>
          </a:xfrm>
        </p:grpSpPr>
        <p:sp>
          <p:nvSpPr>
            <p:cNvPr id="31" name="箭头: V 形 30"/>
            <p:cNvSpPr/>
            <p:nvPr/>
          </p:nvSpPr>
          <p:spPr>
            <a:xfrm>
              <a:off x="53086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32" name="箭头: V 形 31"/>
            <p:cNvSpPr/>
            <p:nvPr/>
          </p:nvSpPr>
          <p:spPr>
            <a:xfrm>
              <a:off x="49530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33" name="箭头: V 形 32"/>
            <p:cNvSpPr/>
            <p:nvPr/>
          </p:nvSpPr>
          <p:spPr>
            <a:xfrm>
              <a:off x="45974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34" name="箭头: V 形 33"/>
            <p:cNvSpPr/>
            <p:nvPr/>
          </p:nvSpPr>
          <p:spPr>
            <a:xfrm>
              <a:off x="42418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35" name="箭头: V 形 34"/>
            <p:cNvSpPr/>
            <p:nvPr/>
          </p:nvSpPr>
          <p:spPr>
            <a:xfrm>
              <a:off x="38862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36" name="箭头: V 形 35"/>
            <p:cNvSpPr/>
            <p:nvPr/>
          </p:nvSpPr>
          <p:spPr>
            <a:xfrm>
              <a:off x="35306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37" name="箭头: V 形 36"/>
            <p:cNvSpPr/>
            <p:nvPr/>
          </p:nvSpPr>
          <p:spPr>
            <a:xfrm>
              <a:off x="31750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38" name="箭头: V 形 37"/>
            <p:cNvSpPr/>
            <p:nvPr/>
          </p:nvSpPr>
          <p:spPr>
            <a:xfrm>
              <a:off x="28194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39" name="箭头: V 形 38"/>
            <p:cNvSpPr/>
            <p:nvPr/>
          </p:nvSpPr>
          <p:spPr>
            <a:xfrm>
              <a:off x="24638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40" name="箭头: V 形 39"/>
            <p:cNvSpPr/>
            <p:nvPr/>
          </p:nvSpPr>
          <p:spPr>
            <a:xfrm>
              <a:off x="21082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41" name="箭头: V 形 40"/>
            <p:cNvSpPr/>
            <p:nvPr/>
          </p:nvSpPr>
          <p:spPr>
            <a:xfrm>
              <a:off x="17526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42" name="箭头: V 形 41"/>
            <p:cNvSpPr/>
            <p:nvPr/>
          </p:nvSpPr>
          <p:spPr>
            <a:xfrm>
              <a:off x="13970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43" name="箭头: V 形 42"/>
            <p:cNvSpPr/>
            <p:nvPr/>
          </p:nvSpPr>
          <p:spPr>
            <a:xfrm>
              <a:off x="10414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44" name="箭头: V 形 43"/>
            <p:cNvSpPr/>
            <p:nvPr/>
          </p:nvSpPr>
          <p:spPr>
            <a:xfrm>
              <a:off x="6858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grpSp>
      <p:grpSp>
        <p:nvGrpSpPr>
          <p:cNvPr id="63" name="组合 62"/>
          <p:cNvGrpSpPr/>
          <p:nvPr/>
        </p:nvGrpSpPr>
        <p:grpSpPr>
          <a:xfrm>
            <a:off x="8470900" y="6309995"/>
            <a:ext cx="3505200" cy="304800"/>
            <a:chOff x="8470900" y="6261100"/>
            <a:chExt cx="3505200" cy="304800"/>
          </a:xfrm>
        </p:grpSpPr>
        <p:sp>
          <p:nvSpPr>
            <p:cNvPr id="48" name="箭头: V 形 47"/>
            <p:cNvSpPr/>
            <p:nvPr/>
          </p:nvSpPr>
          <p:spPr>
            <a:xfrm flipH="1">
              <a:off x="8470900" y="6261100"/>
              <a:ext cx="304800" cy="304800"/>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49" name="箭头: V 形 48"/>
            <p:cNvSpPr/>
            <p:nvPr/>
          </p:nvSpPr>
          <p:spPr>
            <a:xfrm flipH="1">
              <a:off x="8826500" y="6261100"/>
              <a:ext cx="304800" cy="304800"/>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50" name="箭头: V 形 49"/>
            <p:cNvSpPr/>
            <p:nvPr/>
          </p:nvSpPr>
          <p:spPr>
            <a:xfrm flipH="1">
              <a:off x="9182100" y="6261100"/>
              <a:ext cx="304800" cy="304800"/>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51" name="箭头: V 形 50"/>
            <p:cNvSpPr/>
            <p:nvPr/>
          </p:nvSpPr>
          <p:spPr>
            <a:xfrm flipH="1">
              <a:off x="9537700" y="6261100"/>
              <a:ext cx="304800" cy="304800"/>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52" name="箭头: V 形 51"/>
            <p:cNvSpPr/>
            <p:nvPr/>
          </p:nvSpPr>
          <p:spPr>
            <a:xfrm flipH="1">
              <a:off x="9893300" y="6261100"/>
              <a:ext cx="304800" cy="304800"/>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53" name="箭头: V 形 52"/>
            <p:cNvSpPr/>
            <p:nvPr/>
          </p:nvSpPr>
          <p:spPr>
            <a:xfrm flipH="1">
              <a:off x="10248900" y="6261100"/>
              <a:ext cx="304800" cy="304800"/>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54" name="箭头: V 形 53"/>
            <p:cNvSpPr/>
            <p:nvPr/>
          </p:nvSpPr>
          <p:spPr>
            <a:xfrm flipH="1">
              <a:off x="10604500" y="6261100"/>
              <a:ext cx="304800" cy="304800"/>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55" name="箭头: V 形 54"/>
            <p:cNvSpPr/>
            <p:nvPr/>
          </p:nvSpPr>
          <p:spPr>
            <a:xfrm flipH="1">
              <a:off x="10960100" y="6261100"/>
              <a:ext cx="304800" cy="304800"/>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56" name="箭头: V 形 55"/>
            <p:cNvSpPr/>
            <p:nvPr/>
          </p:nvSpPr>
          <p:spPr>
            <a:xfrm flipH="1">
              <a:off x="11315700" y="6261100"/>
              <a:ext cx="304800" cy="304800"/>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57" name="箭头: V 形 56"/>
            <p:cNvSpPr/>
            <p:nvPr/>
          </p:nvSpPr>
          <p:spPr>
            <a:xfrm flipH="1">
              <a:off x="11671300" y="6261100"/>
              <a:ext cx="304800" cy="304800"/>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grpSp>
      <p:sp>
        <p:nvSpPr>
          <p:cNvPr id="4" name="矩形 3"/>
          <p:cNvSpPr/>
          <p:nvPr userDrawn="1">
            <p:custDataLst>
              <p:tags r:id="rId3"/>
            </p:custDataLst>
          </p:nvPr>
        </p:nvSpPr>
        <p:spPr>
          <a:xfrm>
            <a:off x="9830435" y="234950"/>
            <a:ext cx="2324100" cy="39306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sz="1800" b="1" i="1">
                <a:solidFill>
                  <a:schemeClr val="bg1"/>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rPr>
              <a:t>北方国际教育集团</a:t>
            </a:r>
            <a:endParaRPr lang="zh-CN" altLang="en-US" sz="1800" b="1" i="1">
              <a:solidFill>
                <a:schemeClr val="bg1"/>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endParaRPr>
          </a:p>
        </p:txBody>
      </p:sp>
      <p:pic>
        <p:nvPicPr>
          <p:cNvPr id="7" name="图片 6" descr="logo-常用1"/>
          <p:cNvPicPr>
            <a:picLocks noChangeAspect="1"/>
          </p:cNvPicPr>
          <p:nvPr/>
        </p:nvPicPr>
        <p:blipFill>
          <a:blip r:embed="rId4"/>
          <a:stretch>
            <a:fillRect/>
          </a:stretch>
        </p:blipFill>
        <p:spPr>
          <a:xfrm>
            <a:off x="9500870" y="137795"/>
            <a:ext cx="532130" cy="586105"/>
          </a:xfrm>
          <a:prstGeom prst="rect">
            <a:avLst/>
          </a:prstGeom>
        </p:spPr>
      </p:pic>
      <p:sp>
        <p:nvSpPr>
          <p:cNvPr id="2" name="文本框 1"/>
          <p:cNvSpPr txBox="1"/>
          <p:nvPr/>
        </p:nvSpPr>
        <p:spPr>
          <a:xfrm>
            <a:off x="661035" y="4408170"/>
            <a:ext cx="2576195" cy="368300"/>
          </a:xfrm>
          <a:prstGeom prst="rect">
            <a:avLst/>
          </a:prstGeom>
          <a:noFill/>
        </p:spPr>
        <p:txBody>
          <a:bodyPr wrap="square" rtlCol="0">
            <a:spAutoFit/>
          </a:bodyPr>
          <a:p>
            <a:pPr lvl="0" algn="dist">
              <a:buClrTx/>
              <a:buSzTx/>
              <a:buFontTx/>
              <a:defRPr/>
            </a:pPr>
            <a:r>
              <a:rPr lang="zh-CN" altLang="en-US" spc="-150" dirty="0">
                <a:solidFill>
                  <a:schemeClr val="tx1"/>
                </a:solidFill>
                <a:latin typeface="微软雅黑" panose="020B0503020204020204" charset="-122"/>
                <a:ea typeface="微软雅黑" panose="020B0503020204020204" charset="-122"/>
                <a:cs typeface="+mn-ea"/>
                <a:sym typeface="微软雅黑" panose="020B0503020204020204" charset="-122"/>
              </a:rPr>
              <a:t>活塞连杆组的组成</a:t>
            </a:r>
            <a:endParaRPr lang="zh-CN" altLang="en-US" spc="-150" dirty="0">
              <a:solidFill>
                <a:schemeClr val="tx1"/>
              </a:solidFill>
              <a:latin typeface="微软雅黑" panose="020B0503020204020204" charset="-122"/>
              <a:ea typeface="微软雅黑" panose="020B0503020204020204" charset="-122"/>
              <a:cs typeface="+mn-ea"/>
              <a:sym typeface="微软雅黑" panose="020B0503020204020204"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图片 104"/>
          <p:cNvPicPr/>
          <p:nvPr/>
        </p:nvPicPr>
        <p:blipFill>
          <a:blip r:embed="rId1"/>
          <a:stretch>
            <a:fillRect/>
          </a:stretch>
        </p:blipFill>
        <p:spPr>
          <a:xfrm>
            <a:off x="6318250" y="1246505"/>
            <a:ext cx="4519295" cy="4567555"/>
          </a:xfrm>
          <a:prstGeom prst="rect">
            <a:avLst/>
          </a:prstGeom>
          <a:noFill/>
          <a:ln w="9525">
            <a:noFill/>
          </a:ln>
        </p:spPr>
      </p:pic>
      <p:sp>
        <p:nvSpPr>
          <p:cNvPr id="7" name="图形"/>
          <p:cNvSpPr txBox="1"/>
          <p:nvPr userDrawn="1">
            <p:custDataLst>
              <p:tags r:id="rId2"/>
            </p:custDataLst>
          </p:nvPr>
        </p:nvSpPr>
        <p:spPr>
          <a:xfrm>
            <a:off x="498475" y="262890"/>
            <a:ext cx="6802755" cy="583565"/>
          </a:xfrm>
          <a:prstGeom prst="rect">
            <a:avLst/>
          </a:prstGeom>
          <a:noFill/>
        </p:spPr>
        <p:txBody>
          <a:bodyPr wrap="square" rtlCol="0" anchor="t">
            <a:spAutoFit/>
          </a:bodyPr>
          <a:lstStyle/>
          <a:p>
            <a:pPr>
              <a:buClrTx/>
              <a:buSzTx/>
              <a:buFontTx/>
            </a:pPr>
            <a:r>
              <a:rPr lang="zh-CN" altLang="en-US" sz="32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rPr>
              <a:t>机体组</a:t>
            </a:r>
            <a:endParaRPr lang="zh-CN" altLang="en-US" sz="32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endParaRPr>
          </a:p>
        </p:txBody>
      </p:sp>
      <p:sp>
        <p:nvSpPr>
          <p:cNvPr id="11" name="文本框 10"/>
          <p:cNvSpPr txBox="1"/>
          <p:nvPr/>
        </p:nvSpPr>
        <p:spPr>
          <a:xfrm>
            <a:off x="85090" y="2205990"/>
            <a:ext cx="6096000" cy="2061210"/>
          </a:xfrm>
          <a:prstGeom prst="rect">
            <a:avLst/>
          </a:prstGeom>
          <a:noFill/>
        </p:spPr>
        <p:txBody>
          <a:bodyPr wrap="square" rtlCol="0" anchor="t">
            <a:spAutoFit/>
          </a:bodyPr>
          <a:p>
            <a:pPr marL="536575" indent="284480" fontAlgn="auto">
              <a:lnSpc>
                <a:spcPct val="150000"/>
              </a:lnSpc>
              <a:spcAft>
                <a:spcPts val="24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rPr>
              <a:t>气缸盖：它的内部有摇臂、凸轮轴、气门弹簧，进排气门，以及汽油机上用来点燃汽油混合物的火花塞。</a:t>
            </a:r>
            <a:endParaRPr lang="zh-CN" altLang="en-US">
              <a:latin typeface="微软雅黑" panose="020B0503020204020204" charset="-122"/>
              <a:ea typeface="微软雅黑" panose="020B0503020204020204" charset="-122"/>
            </a:endParaRPr>
          </a:p>
          <a:p>
            <a:pPr marL="536575" indent="284480" fontAlgn="auto">
              <a:lnSpc>
                <a:spcPct val="150000"/>
              </a:lnSpc>
              <a:spcAft>
                <a:spcPts val="24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rPr>
              <a:t>可以说它不仅起到密封气缸和引燃燃油的作用，还是配气机构的载体。</a:t>
            </a:r>
            <a:endParaRPr lang="zh-CN" altLang="en-US">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图形"/>
          <p:cNvSpPr txBox="1"/>
          <p:nvPr userDrawn="1">
            <p:custDataLst>
              <p:tags r:id="rId1"/>
            </p:custDataLst>
          </p:nvPr>
        </p:nvSpPr>
        <p:spPr>
          <a:xfrm>
            <a:off x="498475" y="262890"/>
            <a:ext cx="6802755" cy="583565"/>
          </a:xfrm>
          <a:prstGeom prst="rect">
            <a:avLst/>
          </a:prstGeom>
          <a:noFill/>
        </p:spPr>
        <p:txBody>
          <a:bodyPr wrap="square" rtlCol="0" anchor="t">
            <a:spAutoFit/>
          </a:bodyPr>
          <a:lstStyle/>
          <a:p>
            <a:pPr>
              <a:buClrTx/>
              <a:buSzTx/>
              <a:buFontTx/>
            </a:pPr>
            <a:r>
              <a:rPr lang="zh-CN" altLang="en-US" sz="32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rPr>
              <a:t>机体组</a:t>
            </a:r>
            <a:endParaRPr lang="zh-CN" altLang="en-US" sz="32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endParaRPr>
          </a:p>
        </p:txBody>
      </p:sp>
      <p:sp>
        <p:nvSpPr>
          <p:cNvPr id="11" name="文本框 10"/>
          <p:cNvSpPr txBox="1"/>
          <p:nvPr/>
        </p:nvSpPr>
        <p:spPr>
          <a:xfrm>
            <a:off x="5405755" y="1791335"/>
            <a:ext cx="6096000" cy="2994660"/>
          </a:xfrm>
          <a:prstGeom prst="rect">
            <a:avLst/>
          </a:prstGeom>
          <a:noFill/>
        </p:spPr>
        <p:txBody>
          <a:bodyPr wrap="square" rtlCol="0" anchor="t">
            <a:spAutoFit/>
          </a:bodyPr>
          <a:p>
            <a:pPr marL="536575" indent="284480" fontAlgn="auto">
              <a:lnSpc>
                <a:spcPct val="150000"/>
              </a:lnSpc>
              <a:spcAft>
                <a:spcPts val="32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rPr>
              <a:t>气缸垫：保证气缸体和气缸盖之间有良好的密封性，进而保证燃烧室的密封，防止气缸漏气和水套漏水。</a:t>
            </a:r>
            <a:endParaRPr lang="zh-CN" altLang="en-US">
              <a:latin typeface="微软雅黑" panose="020B0503020204020204" charset="-122"/>
              <a:ea typeface="微软雅黑" panose="020B0503020204020204" charset="-122"/>
            </a:endParaRPr>
          </a:p>
          <a:p>
            <a:pPr marL="536575" indent="284480" fontAlgn="auto">
              <a:lnSpc>
                <a:spcPct val="150000"/>
              </a:lnSpc>
              <a:spcAft>
                <a:spcPts val="32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rPr>
              <a:t>气缸体：是发动机的主体，它将各个气缸和曲轴箱连成一体，是安装活塞、曲轴以及其他零件和附件的支承骨架。并且它的内部还有输送机油的油道和用来冷却的水道。</a:t>
            </a:r>
            <a:endParaRPr lang="zh-CN" altLang="en-US">
              <a:latin typeface="微软雅黑" panose="020B0503020204020204" charset="-122"/>
              <a:ea typeface="微软雅黑" panose="020B0503020204020204" charset="-122"/>
            </a:endParaRPr>
          </a:p>
        </p:txBody>
      </p:sp>
      <p:pic>
        <p:nvPicPr>
          <p:cNvPr id="107" name="图片 106"/>
          <p:cNvPicPr/>
          <p:nvPr/>
        </p:nvPicPr>
        <p:blipFill>
          <a:blip r:embed="rId2"/>
          <a:stretch>
            <a:fillRect/>
          </a:stretch>
        </p:blipFill>
        <p:spPr>
          <a:xfrm>
            <a:off x="875030" y="1182370"/>
            <a:ext cx="4929505" cy="4212590"/>
          </a:xfrm>
          <a:prstGeom prst="rect">
            <a:avLst/>
          </a:prstGeom>
          <a:noFill/>
          <a:ln w="9525">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图形"/>
          <p:cNvSpPr txBox="1"/>
          <p:nvPr userDrawn="1">
            <p:custDataLst>
              <p:tags r:id="rId1"/>
            </p:custDataLst>
          </p:nvPr>
        </p:nvSpPr>
        <p:spPr>
          <a:xfrm>
            <a:off x="498475" y="262890"/>
            <a:ext cx="6802755" cy="583565"/>
          </a:xfrm>
          <a:prstGeom prst="rect">
            <a:avLst/>
          </a:prstGeom>
          <a:noFill/>
        </p:spPr>
        <p:txBody>
          <a:bodyPr wrap="square" rtlCol="0" anchor="t">
            <a:spAutoFit/>
          </a:bodyPr>
          <a:lstStyle/>
          <a:p>
            <a:pPr>
              <a:buClrTx/>
              <a:buSzTx/>
              <a:buFontTx/>
            </a:pPr>
            <a:r>
              <a:rPr lang="zh-CN" altLang="en-US" sz="32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rPr>
              <a:t>机体组</a:t>
            </a:r>
            <a:endParaRPr lang="zh-CN" altLang="en-US" sz="32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endParaRPr>
          </a:p>
        </p:txBody>
      </p:sp>
      <p:sp>
        <p:nvSpPr>
          <p:cNvPr id="11" name="文本框 10"/>
          <p:cNvSpPr txBox="1"/>
          <p:nvPr/>
        </p:nvSpPr>
        <p:spPr>
          <a:xfrm>
            <a:off x="498475" y="2120265"/>
            <a:ext cx="6096000" cy="1337945"/>
          </a:xfrm>
          <a:prstGeom prst="rect">
            <a:avLst/>
          </a:prstGeom>
          <a:noFill/>
        </p:spPr>
        <p:txBody>
          <a:bodyPr wrap="square" rtlCol="0" anchor="t">
            <a:spAutoFit/>
          </a:bodyPr>
          <a:p>
            <a:pPr marL="716280" indent="0" fontAlgn="auto">
              <a:lnSpc>
                <a:spcPct val="150000"/>
              </a:lnSpc>
              <a:spcAft>
                <a:spcPts val="2400"/>
              </a:spcAft>
              <a:buClr>
                <a:srgbClr val="00B0F0"/>
              </a:buClr>
              <a:buFont typeface="Wingdings" panose="05000000000000000000" charset="0"/>
              <a:buChar char="u"/>
            </a:pPr>
            <a:r>
              <a:rPr lang="en-US" altLang="zh-CN">
                <a:latin typeface="微软雅黑" panose="020B0503020204020204" charset="-122"/>
                <a:ea typeface="微软雅黑" panose="020B0503020204020204" charset="-122"/>
              </a:rPr>
              <a:t>   </a:t>
            </a:r>
            <a:r>
              <a:rPr lang="zh-CN" altLang="en-US">
                <a:latin typeface="微软雅黑" panose="020B0503020204020204" charset="-122"/>
                <a:ea typeface="微软雅黑" panose="020B0503020204020204" charset="-122"/>
              </a:rPr>
              <a:t>油底壳</a:t>
            </a:r>
            <a:r>
              <a:rPr lang="en-US" altLang="zh-CN">
                <a:latin typeface="微软雅黑" panose="020B0503020204020204" charset="-122"/>
                <a:ea typeface="微软雅黑" panose="020B0503020204020204" charset="-122"/>
              </a:rPr>
              <a:t>:</a:t>
            </a:r>
            <a:r>
              <a:rPr lang="zh-CN" altLang="en-US">
                <a:latin typeface="微软雅黑" panose="020B0503020204020204" charset="-122"/>
                <a:ea typeface="微软雅黑" panose="020B0503020204020204" charset="-122"/>
              </a:rPr>
              <a:t>它是储存机油的部位，并且它还和气缸体下半部分共同构成了曲轴箱，曲轴、机油泵等部件都是在它们内部运行。</a:t>
            </a:r>
            <a:endParaRPr lang="zh-CN" altLang="en-US">
              <a:latin typeface="微软雅黑" panose="020B0503020204020204" charset="-122"/>
              <a:ea typeface="微软雅黑" panose="020B0503020204020204" charset="-122"/>
            </a:endParaRPr>
          </a:p>
        </p:txBody>
      </p:sp>
      <p:pic>
        <p:nvPicPr>
          <p:cNvPr id="108" name="图片 107"/>
          <p:cNvPicPr/>
          <p:nvPr/>
        </p:nvPicPr>
        <p:blipFill>
          <a:blip r:embed="rId2"/>
          <a:srcRect t="20512" r="-288" b="18381"/>
          <a:stretch>
            <a:fillRect/>
          </a:stretch>
        </p:blipFill>
        <p:spPr>
          <a:xfrm>
            <a:off x="7105015" y="2053590"/>
            <a:ext cx="3676015" cy="2315210"/>
          </a:xfrm>
          <a:prstGeom prst="rect">
            <a:avLst/>
          </a:prstGeom>
          <a:noFill/>
          <a:ln w="9525">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1237615" y="3038475"/>
            <a:ext cx="9530715" cy="1106805"/>
          </a:xfrm>
          <a:prstGeom prst="rect">
            <a:avLst/>
          </a:prstGeom>
          <a:noFill/>
        </p:spPr>
        <p:txBody>
          <a:bodyPr wrap="square" rtlCol="0">
            <a:spAutoFit/>
          </a:bodyPr>
          <a:lstStyle/>
          <a:p>
            <a:pPr algn="dist"/>
            <a:r>
              <a:rPr lang="zh-CN" altLang="en-US" sz="660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rPr>
              <a:t>曲柄连杆机构的工作</a:t>
            </a:r>
            <a:r>
              <a:rPr lang="zh-CN" altLang="en-US" sz="660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rPr>
              <a:t>原理</a:t>
            </a:r>
            <a:endParaRPr lang="zh-CN" altLang="en-US" sz="660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endParaRPr>
          </a:p>
        </p:txBody>
      </p:sp>
      <p:sp>
        <p:nvSpPr>
          <p:cNvPr id="37" name="文本框 36"/>
          <p:cNvSpPr txBox="1"/>
          <p:nvPr/>
        </p:nvSpPr>
        <p:spPr>
          <a:xfrm>
            <a:off x="3708400" y="4289425"/>
            <a:ext cx="4775200" cy="737235"/>
          </a:xfrm>
          <a:prstGeom prst="rect">
            <a:avLst/>
          </a:prstGeom>
          <a:noFill/>
        </p:spPr>
        <p:txBody>
          <a:bodyPr wrap="square" rtlCol="0">
            <a:spAutoFit/>
          </a:bodyPr>
          <a:lstStyle/>
          <a:p>
            <a:pPr algn="ctr">
              <a:lnSpc>
                <a:spcPct val="150000"/>
              </a:lnSpc>
            </a:pPr>
            <a:r>
              <a:rPr lang="zh-CN" altLang="en-US" sz="1400">
                <a:latin typeface="微软雅黑" panose="020B0503020204020204" charset="-122"/>
                <a:ea typeface="微软雅黑" panose="020B0503020204020204" charset="-122"/>
                <a:cs typeface="思源宋体 SemiBold" panose="02020600000000000000" charset="-122"/>
                <a:sym typeface="微软雅黑" panose="020B0503020204020204" charset="-122"/>
              </a:rPr>
              <a:t>The working principle of the crank connecting rod mechanism</a:t>
            </a:r>
            <a:endParaRPr lang="zh-CN" altLang="en-US" sz="1400">
              <a:latin typeface="微软雅黑" panose="020B0503020204020204" charset="-122"/>
              <a:ea typeface="微软雅黑" panose="020B0503020204020204" charset="-122"/>
              <a:cs typeface="思源宋体 SemiBold" panose="02020600000000000000" charset="-122"/>
              <a:sym typeface="微软雅黑" panose="020B0503020204020204" charset="-122"/>
            </a:endParaRPr>
          </a:p>
        </p:txBody>
      </p:sp>
      <p:sp>
        <p:nvSpPr>
          <p:cNvPr id="38" name="矩形: 圆角 37"/>
          <p:cNvSpPr/>
          <p:nvPr/>
        </p:nvSpPr>
        <p:spPr>
          <a:xfrm>
            <a:off x="4787901" y="1824037"/>
            <a:ext cx="2616200" cy="842964"/>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微软雅黑" panose="020B0503020204020204" charset="-122"/>
                <a:ea typeface="微软雅黑" panose="020B0503020204020204" charset="-122"/>
                <a:cs typeface="阿里巴巴普惠体 M" panose="00020600040101010101" pitchFamily="18" charset="-122"/>
                <a:sym typeface="微软雅黑" panose="020B0503020204020204" charset="-122"/>
              </a:rPr>
              <a:t>PART-02</a:t>
            </a:r>
            <a:endParaRPr lang="zh-CN" altLang="en-US" sz="4000" dirty="0">
              <a:latin typeface="微软雅黑" panose="020B0503020204020204" charset="-122"/>
              <a:ea typeface="微软雅黑" panose="020B0503020204020204" charset="-122"/>
              <a:cs typeface="阿里巴巴普惠体 M" panose="00020600040101010101" pitchFamily="18"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图形"/>
          <p:cNvSpPr txBox="1"/>
          <p:nvPr userDrawn="1">
            <p:custDataLst>
              <p:tags r:id="rId1"/>
            </p:custDataLst>
          </p:nvPr>
        </p:nvSpPr>
        <p:spPr>
          <a:xfrm>
            <a:off x="488950" y="215265"/>
            <a:ext cx="11506200" cy="583565"/>
          </a:xfrm>
          <a:prstGeom prst="rect">
            <a:avLst/>
          </a:prstGeom>
          <a:noFill/>
        </p:spPr>
        <p:txBody>
          <a:bodyPr wrap="square" rtlCol="0" anchor="t">
            <a:spAutoFit/>
          </a:bodyPr>
          <a:lstStyle/>
          <a:p>
            <a:pPr lvl="0" algn="l">
              <a:buClrTx/>
              <a:buSzTx/>
              <a:buFontTx/>
            </a:pPr>
            <a:r>
              <a:rPr lang="zh-CN" altLang="en-US" sz="32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rPr>
              <a:t>曲柄连杆机构工作</a:t>
            </a:r>
            <a:r>
              <a:rPr lang="zh-CN" altLang="en-US" sz="32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rPr>
              <a:t>原理</a:t>
            </a:r>
            <a:endParaRPr lang="zh-CN" altLang="en-US" sz="32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endParaRPr>
          </a:p>
        </p:txBody>
      </p:sp>
      <p:sp>
        <p:nvSpPr>
          <p:cNvPr id="4" name="文本框 3"/>
          <p:cNvSpPr txBox="1"/>
          <p:nvPr/>
        </p:nvSpPr>
        <p:spPr>
          <a:xfrm>
            <a:off x="297180" y="1233805"/>
            <a:ext cx="5925820" cy="4194810"/>
          </a:xfrm>
          <a:prstGeom prst="rect">
            <a:avLst/>
          </a:prstGeom>
          <a:noFill/>
        </p:spPr>
        <p:txBody>
          <a:bodyPr wrap="square" rtlCol="0">
            <a:spAutoFit/>
          </a:bodyPr>
          <a:p>
            <a:pPr marL="752475" indent="284480" fontAlgn="auto">
              <a:lnSpc>
                <a:spcPct val="150000"/>
              </a:lnSpc>
              <a:spcAft>
                <a:spcPts val="3200"/>
              </a:spcAft>
              <a:buClr>
                <a:srgbClr val="00B0F0"/>
              </a:buClr>
              <a:buFont typeface="Wingdings" panose="05000000000000000000" charset="0"/>
              <a:buChar char="u"/>
            </a:pPr>
            <a:r>
              <a:rPr lang="en-US" altLang="zh-CN" sz="2000">
                <a:latin typeface="微软雅黑" panose="020B0503020204020204" charset="-122"/>
                <a:ea typeface="微软雅黑" panose="020B0503020204020204" charset="-122"/>
              </a:rPr>
              <a:t>  </a:t>
            </a:r>
            <a:r>
              <a:rPr lang="zh-CN" altLang="en-US" sz="2000">
                <a:latin typeface="微软雅黑" panose="020B0503020204020204" charset="-122"/>
                <a:ea typeface="微软雅黑" panose="020B0503020204020204" charset="-122"/>
              </a:rPr>
              <a:t>发动机在工作过程中，内部的燃油混合气在缸体和缸盖以及活塞的密封下，点燃后就会产生爆炸，冲击的下方的活塞，活塞就会急速下行。</a:t>
            </a:r>
            <a:endParaRPr lang="zh-CN" altLang="en-US" sz="2000">
              <a:latin typeface="微软雅黑" panose="020B0503020204020204" charset="-122"/>
              <a:ea typeface="微软雅黑" panose="020B0503020204020204" charset="-122"/>
            </a:endParaRPr>
          </a:p>
          <a:p>
            <a:pPr marL="752475" indent="284480" fontAlgn="auto">
              <a:lnSpc>
                <a:spcPct val="150000"/>
              </a:lnSpc>
              <a:spcAft>
                <a:spcPts val="3200"/>
              </a:spcAft>
              <a:buClr>
                <a:srgbClr val="00B0F0"/>
              </a:buClr>
              <a:buFont typeface="Wingdings" panose="05000000000000000000" charset="0"/>
              <a:buChar char="u"/>
            </a:pPr>
            <a:r>
              <a:rPr lang="en-US" altLang="zh-CN" sz="2000">
                <a:latin typeface="微软雅黑" panose="020B0503020204020204" charset="-122"/>
                <a:ea typeface="微软雅黑" panose="020B0503020204020204" charset="-122"/>
              </a:rPr>
              <a:t>  </a:t>
            </a:r>
            <a:r>
              <a:rPr lang="zh-CN" altLang="en-US" sz="2000">
                <a:latin typeface="微软雅黑" panose="020B0503020204020204" charset="-122"/>
                <a:ea typeface="微软雅黑" panose="020B0503020204020204" charset="-122"/>
              </a:rPr>
              <a:t>通过下方的连杆把力传递给曲轴，然后在气缸体的固定和支撑下使上下的运动，转化为曲轴的旋转运动并传递出去，带动汽车正常行驶</a:t>
            </a:r>
            <a:endParaRPr lang="zh-CN" altLang="en-US" sz="2000">
              <a:latin typeface="微软雅黑" panose="020B0503020204020204" charset="-122"/>
              <a:ea typeface="微软雅黑" panose="020B0503020204020204" charset="-122"/>
            </a:endParaRPr>
          </a:p>
        </p:txBody>
      </p:sp>
      <p:pic>
        <p:nvPicPr>
          <p:cNvPr id="10" name="10月24日">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6287135" y="1607820"/>
            <a:ext cx="5314950" cy="330327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video fullScrn="0">
              <p:cMediaNode>
                <p:cTn id="2" fill="hold" display="1">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6" name="矩形 15"/>
          <p:cNvSpPr/>
          <p:nvPr/>
        </p:nvSpPr>
        <p:spPr>
          <a:xfrm>
            <a:off x="-37465" y="824230"/>
            <a:ext cx="12192000" cy="52578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28" name="矩形 27"/>
          <p:cNvSpPr/>
          <p:nvPr/>
        </p:nvSpPr>
        <p:spPr>
          <a:xfrm>
            <a:off x="4064000" y="2044702"/>
            <a:ext cx="3558382" cy="6486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spc="300" dirty="0">
              <a:latin typeface="微软雅黑" panose="020B0503020204020204" charset="-122"/>
              <a:ea typeface="微软雅黑" panose="020B0503020204020204" charset="-122"/>
              <a:cs typeface="阿里巴巴普惠体 M" panose="00020600040101010101" pitchFamily="18" charset="-122"/>
              <a:sym typeface="微软雅黑" panose="020B0503020204020204" charset="-122"/>
            </a:endParaRPr>
          </a:p>
        </p:txBody>
      </p:sp>
      <p:grpSp>
        <p:nvGrpSpPr>
          <p:cNvPr id="23" name="组合 22"/>
          <p:cNvGrpSpPr/>
          <p:nvPr/>
        </p:nvGrpSpPr>
        <p:grpSpPr>
          <a:xfrm>
            <a:off x="723900" y="4064000"/>
            <a:ext cx="7200900" cy="139700"/>
            <a:chOff x="723900" y="4432300"/>
            <a:chExt cx="7937500" cy="114300"/>
          </a:xfrm>
        </p:grpSpPr>
        <p:cxnSp>
          <p:nvCxnSpPr>
            <p:cNvPr id="20" name="直接连接符 19"/>
            <p:cNvCxnSpPr/>
            <p:nvPr/>
          </p:nvCxnSpPr>
          <p:spPr>
            <a:xfrm>
              <a:off x="723900" y="4432300"/>
              <a:ext cx="79375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723900" y="4546600"/>
              <a:ext cx="3281793"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64" name="组合 63"/>
          <p:cNvGrpSpPr/>
          <p:nvPr/>
        </p:nvGrpSpPr>
        <p:grpSpPr>
          <a:xfrm>
            <a:off x="661284" y="283029"/>
            <a:ext cx="4927600" cy="304800"/>
            <a:chOff x="685800" y="635000"/>
            <a:chExt cx="4927600" cy="304800"/>
          </a:xfrm>
        </p:grpSpPr>
        <p:sp>
          <p:nvSpPr>
            <p:cNvPr id="31" name="箭头: V 形 30"/>
            <p:cNvSpPr/>
            <p:nvPr/>
          </p:nvSpPr>
          <p:spPr>
            <a:xfrm>
              <a:off x="53086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32" name="箭头: V 形 31"/>
            <p:cNvSpPr/>
            <p:nvPr/>
          </p:nvSpPr>
          <p:spPr>
            <a:xfrm>
              <a:off x="49530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33" name="箭头: V 形 32"/>
            <p:cNvSpPr/>
            <p:nvPr/>
          </p:nvSpPr>
          <p:spPr>
            <a:xfrm>
              <a:off x="45974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34" name="箭头: V 形 33"/>
            <p:cNvSpPr/>
            <p:nvPr/>
          </p:nvSpPr>
          <p:spPr>
            <a:xfrm>
              <a:off x="42418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35" name="箭头: V 形 34"/>
            <p:cNvSpPr/>
            <p:nvPr/>
          </p:nvSpPr>
          <p:spPr>
            <a:xfrm>
              <a:off x="38862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36" name="箭头: V 形 35"/>
            <p:cNvSpPr/>
            <p:nvPr/>
          </p:nvSpPr>
          <p:spPr>
            <a:xfrm>
              <a:off x="35306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37" name="箭头: V 形 36"/>
            <p:cNvSpPr/>
            <p:nvPr/>
          </p:nvSpPr>
          <p:spPr>
            <a:xfrm>
              <a:off x="31750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38" name="箭头: V 形 37"/>
            <p:cNvSpPr/>
            <p:nvPr/>
          </p:nvSpPr>
          <p:spPr>
            <a:xfrm>
              <a:off x="28194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39" name="箭头: V 形 38"/>
            <p:cNvSpPr/>
            <p:nvPr/>
          </p:nvSpPr>
          <p:spPr>
            <a:xfrm>
              <a:off x="24638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40" name="箭头: V 形 39"/>
            <p:cNvSpPr/>
            <p:nvPr/>
          </p:nvSpPr>
          <p:spPr>
            <a:xfrm>
              <a:off x="21082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41" name="箭头: V 形 40"/>
            <p:cNvSpPr/>
            <p:nvPr/>
          </p:nvSpPr>
          <p:spPr>
            <a:xfrm>
              <a:off x="17526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42" name="箭头: V 形 41"/>
            <p:cNvSpPr/>
            <p:nvPr/>
          </p:nvSpPr>
          <p:spPr>
            <a:xfrm>
              <a:off x="13970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43" name="箭头: V 形 42"/>
            <p:cNvSpPr/>
            <p:nvPr/>
          </p:nvSpPr>
          <p:spPr>
            <a:xfrm>
              <a:off x="10414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44" name="箭头: V 形 43"/>
            <p:cNvSpPr/>
            <p:nvPr/>
          </p:nvSpPr>
          <p:spPr>
            <a:xfrm>
              <a:off x="685800" y="635000"/>
              <a:ext cx="304800" cy="304800"/>
            </a:xfrm>
            <a:prstGeom prst="chevr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grpSp>
      <p:grpSp>
        <p:nvGrpSpPr>
          <p:cNvPr id="63" name="组合 62"/>
          <p:cNvGrpSpPr/>
          <p:nvPr/>
        </p:nvGrpSpPr>
        <p:grpSpPr>
          <a:xfrm>
            <a:off x="8470900" y="6318250"/>
            <a:ext cx="3505200" cy="304800"/>
            <a:chOff x="8470900" y="6261100"/>
            <a:chExt cx="3505200" cy="304800"/>
          </a:xfrm>
        </p:grpSpPr>
        <p:sp>
          <p:nvSpPr>
            <p:cNvPr id="48" name="箭头: V 形 47"/>
            <p:cNvSpPr/>
            <p:nvPr/>
          </p:nvSpPr>
          <p:spPr>
            <a:xfrm flipH="1">
              <a:off x="8470900" y="6261100"/>
              <a:ext cx="304800" cy="304800"/>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49" name="箭头: V 形 48"/>
            <p:cNvSpPr/>
            <p:nvPr/>
          </p:nvSpPr>
          <p:spPr>
            <a:xfrm flipH="1">
              <a:off x="8826500" y="6261100"/>
              <a:ext cx="304800" cy="304800"/>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50" name="箭头: V 形 49"/>
            <p:cNvSpPr/>
            <p:nvPr/>
          </p:nvSpPr>
          <p:spPr>
            <a:xfrm flipH="1">
              <a:off x="9182100" y="6261100"/>
              <a:ext cx="304800" cy="304800"/>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51" name="箭头: V 形 50"/>
            <p:cNvSpPr/>
            <p:nvPr/>
          </p:nvSpPr>
          <p:spPr>
            <a:xfrm flipH="1">
              <a:off x="9537700" y="6261100"/>
              <a:ext cx="304800" cy="304800"/>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52" name="箭头: V 形 51"/>
            <p:cNvSpPr/>
            <p:nvPr/>
          </p:nvSpPr>
          <p:spPr>
            <a:xfrm flipH="1">
              <a:off x="9893300" y="6261100"/>
              <a:ext cx="304800" cy="304800"/>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53" name="箭头: V 形 52"/>
            <p:cNvSpPr/>
            <p:nvPr/>
          </p:nvSpPr>
          <p:spPr>
            <a:xfrm flipH="1">
              <a:off x="10248900" y="6261100"/>
              <a:ext cx="304800" cy="304800"/>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54" name="箭头: V 形 53"/>
            <p:cNvSpPr/>
            <p:nvPr/>
          </p:nvSpPr>
          <p:spPr>
            <a:xfrm flipH="1">
              <a:off x="10604500" y="6261100"/>
              <a:ext cx="304800" cy="304800"/>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55" name="箭头: V 形 54"/>
            <p:cNvSpPr/>
            <p:nvPr/>
          </p:nvSpPr>
          <p:spPr>
            <a:xfrm flipH="1">
              <a:off x="10960100" y="6261100"/>
              <a:ext cx="304800" cy="304800"/>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56" name="箭头: V 形 55"/>
            <p:cNvSpPr/>
            <p:nvPr/>
          </p:nvSpPr>
          <p:spPr>
            <a:xfrm flipH="1">
              <a:off x="11315700" y="6261100"/>
              <a:ext cx="304800" cy="304800"/>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57" name="箭头: V 形 56"/>
            <p:cNvSpPr/>
            <p:nvPr/>
          </p:nvSpPr>
          <p:spPr>
            <a:xfrm flipH="1">
              <a:off x="11671300" y="6261100"/>
              <a:ext cx="304800" cy="304800"/>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grpSp>
      <p:sp>
        <p:nvSpPr>
          <p:cNvPr id="2" name="文本框 1"/>
          <p:cNvSpPr txBox="1"/>
          <p:nvPr>
            <p:custDataLst>
              <p:tags r:id="rId1"/>
            </p:custDataLst>
          </p:nvPr>
        </p:nvSpPr>
        <p:spPr>
          <a:xfrm>
            <a:off x="533400" y="2757170"/>
            <a:ext cx="5220335" cy="1322070"/>
          </a:xfrm>
          <a:prstGeom prst="rect">
            <a:avLst/>
          </a:prstGeom>
          <a:noFill/>
        </p:spPr>
        <p:txBody>
          <a:bodyPr wrap="square" rtlCol="0">
            <a:spAutoFit/>
          </a:bodyPr>
          <a:p>
            <a:pPr lvl="0" algn="dist">
              <a:defRPr/>
            </a:pPr>
            <a:r>
              <a:rPr lang="zh-CN" altLang="en-US" sz="8000" spc="-150">
                <a:solidFill>
                  <a:srgbClr val="00B0F0"/>
                </a:solidFill>
                <a:latin typeface="微软雅黑" panose="020B0503020204020204" charset="-122"/>
                <a:ea typeface="微软雅黑" panose="020B0503020204020204" charset="-122"/>
                <a:cs typeface="思源宋体 SemiBold" panose="02020600000000000000" charset="-122"/>
                <a:sym typeface="微软雅黑" panose="020B0503020204020204" charset="-122"/>
              </a:rPr>
              <a:t>谢谢</a:t>
            </a:r>
            <a:r>
              <a:rPr lang="zh-CN" altLang="en-US" sz="8000" spc="-150">
                <a:solidFill>
                  <a:schemeClr val="tx1">
                    <a:lumMod val="85000"/>
                    <a:lumOff val="15000"/>
                  </a:schemeClr>
                </a:solidFill>
                <a:latin typeface="微软雅黑" panose="020B0503020204020204" charset="-122"/>
                <a:ea typeface="微软雅黑" panose="020B0503020204020204" charset="-122"/>
                <a:cs typeface="思源宋体 SemiBold" panose="02020600000000000000" charset="-122"/>
                <a:sym typeface="微软雅黑" panose="020B0503020204020204" charset="-122"/>
              </a:rPr>
              <a:t>观看！</a:t>
            </a:r>
            <a:endParaRPr lang="zh-CN" altLang="en-US" sz="8000" spc="-150" dirty="0">
              <a:solidFill>
                <a:schemeClr val="tx1">
                  <a:lumMod val="85000"/>
                  <a:lumOff val="15000"/>
                </a:schemeClr>
              </a:solidFill>
              <a:latin typeface="微软雅黑" panose="020B0503020204020204" charset="-122"/>
              <a:ea typeface="微软雅黑" panose="020B0503020204020204" charset="-122"/>
              <a:cs typeface="思源宋体 SemiBold" panose="02020600000000000000" charset="-122"/>
              <a:sym typeface="微软雅黑" panose="020B0503020204020204" charset="-122"/>
            </a:endParaRPr>
          </a:p>
        </p:txBody>
      </p:sp>
      <p:sp>
        <p:nvSpPr>
          <p:cNvPr id="3" name="文本框 2"/>
          <p:cNvSpPr txBox="1"/>
          <p:nvPr>
            <p:custDataLst>
              <p:tags r:id="rId2"/>
            </p:custDataLst>
          </p:nvPr>
        </p:nvSpPr>
        <p:spPr>
          <a:xfrm>
            <a:off x="533400" y="1989455"/>
            <a:ext cx="7185025" cy="1445260"/>
          </a:xfrm>
          <a:prstGeom prst="rect">
            <a:avLst/>
          </a:prstGeom>
          <a:noFill/>
        </p:spPr>
        <p:txBody>
          <a:bodyPr wrap="square" rtlCol="0">
            <a:spAutoFit/>
          </a:bodyPr>
          <a:p>
            <a:r>
              <a:rPr lang="en-US" altLang="zh-CN" sz="4400">
                <a:latin typeface="微软雅黑" panose="020B0503020204020204" charset="-122"/>
                <a:ea typeface="微软雅黑" panose="020B0503020204020204" charset="-122"/>
                <a:sym typeface="微软雅黑" panose="020B0503020204020204" charset="-122"/>
              </a:rPr>
              <a:t>   </a:t>
            </a:r>
            <a:r>
              <a:rPr lang="zh-CN" altLang="en-US" sz="4400">
                <a:latin typeface="微软雅黑" panose="020B0503020204020204" charset="-122"/>
                <a:ea typeface="微软雅黑" panose="020B0503020204020204" charset="-122"/>
                <a:sym typeface="微软雅黑" panose="020B0503020204020204" charset="-122"/>
              </a:rPr>
              <a:t>工作原理</a:t>
            </a:r>
            <a:r>
              <a:rPr lang="en-US" altLang="zh-CN" sz="4400">
                <a:latin typeface="微软雅黑" panose="020B0503020204020204" charset="-122"/>
                <a:ea typeface="微软雅黑" panose="020B0503020204020204" charset="-122"/>
                <a:sym typeface="微软雅黑" panose="020B0503020204020204" charset="-122"/>
              </a:rPr>
              <a:t>     </a:t>
            </a:r>
            <a:r>
              <a:rPr lang="zh-CN" altLang="en-US" sz="4400">
                <a:latin typeface="微软雅黑" panose="020B0503020204020204" charset="-122"/>
                <a:ea typeface="微软雅黑" panose="020B0503020204020204" charset="-122"/>
                <a:sym typeface="微软雅黑" panose="020B0503020204020204" charset="-122"/>
              </a:rPr>
              <a:t>机体组的组成</a:t>
            </a:r>
            <a:endParaRPr lang="zh-CN" altLang="en-US" sz="4400">
              <a:latin typeface="微软雅黑" panose="020B0503020204020204" charset="-122"/>
              <a:ea typeface="微软雅黑" panose="020B0503020204020204" charset="-122"/>
              <a:sym typeface="微软雅黑" panose="020B0503020204020204" charset="-122"/>
            </a:endParaRPr>
          </a:p>
          <a:p>
            <a:endParaRPr lang="zh-CN" altLang="en-US" sz="4400">
              <a:solidFill>
                <a:schemeClr val="bg1"/>
              </a:solidFill>
              <a:latin typeface="微软雅黑" panose="020B0503020204020204" charset="-122"/>
              <a:ea typeface="微软雅黑" panose="020B0503020204020204" charset="-122"/>
              <a:cs typeface="微软雅黑" panose="020B0503020204020204" charset="-122"/>
              <a:sym typeface="思源黑体 CN Medium" panose="020B0600000000000000" pitchFamily="34" charset="-122"/>
            </a:endParaRPr>
          </a:p>
        </p:txBody>
      </p:sp>
      <p:sp>
        <p:nvSpPr>
          <p:cNvPr id="5" name="文本框 4"/>
          <p:cNvSpPr txBox="1"/>
          <p:nvPr>
            <p:custDataLst>
              <p:tags r:id="rId3"/>
            </p:custDataLst>
          </p:nvPr>
        </p:nvSpPr>
        <p:spPr>
          <a:xfrm>
            <a:off x="596265" y="4343400"/>
            <a:ext cx="3620770" cy="368300"/>
          </a:xfrm>
          <a:prstGeom prst="rect">
            <a:avLst/>
          </a:prstGeom>
          <a:noFill/>
        </p:spPr>
        <p:txBody>
          <a:bodyPr wrap="square" rtlCol="0">
            <a:spAutoFit/>
          </a:bodyPr>
          <a:p>
            <a:pPr lvl="0" algn="dist">
              <a:buClrTx/>
              <a:buSzTx/>
              <a:buFontTx/>
              <a:defRPr/>
            </a:pPr>
            <a:r>
              <a:rPr lang="zh-CN" altLang="en-US" spc="-150" dirty="0">
                <a:latin typeface="微软雅黑" panose="020B0503020204020204" charset="-122"/>
                <a:ea typeface="微软雅黑" panose="020B0503020204020204" charset="-122"/>
                <a:cs typeface="+mn-ea"/>
                <a:sym typeface="微软雅黑" panose="020B0503020204020204" charset="-122"/>
              </a:rPr>
              <a:t>活塞连杆组的组成</a:t>
            </a:r>
            <a:endParaRPr lang="zh-CN" altLang="en-US">
              <a:latin typeface="微软雅黑" panose="020B0503020204020204" charset="-122"/>
              <a:ea typeface="微软雅黑" panose="020B0503020204020204" charset="-122"/>
              <a:sym typeface="微软雅黑" panose="020B0503020204020204" charset="-122"/>
            </a:endParaRPr>
          </a:p>
        </p:txBody>
      </p:sp>
      <p:pic>
        <p:nvPicPr>
          <p:cNvPr id="7" name="图片 6" descr="C:\Users\HH\Desktop\PPT\素材\千库网_网课直播教学矢量图_元素编号12813820(1).png千库网_网课直播教学矢量图_元素编号12813820(1)"/>
          <p:cNvPicPr>
            <a:picLocks noChangeAspect="1"/>
          </p:cNvPicPr>
          <p:nvPr>
            <p:custDataLst>
              <p:tags r:id="rId4"/>
            </p:custDataLst>
          </p:nvPr>
        </p:nvPicPr>
        <p:blipFill>
          <a:blip r:embed="rId5"/>
          <a:srcRect/>
          <a:stretch>
            <a:fillRect/>
          </a:stretch>
        </p:blipFill>
        <p:spPr>
          <a:xfrm>
            <a:off x="8145780" y="2218690"/>
            <a:ext cx="4050665" cy="4050030"/>
          </a:xfrm>
          <a:prstGeom prst="rect">
            <a:avLst/>
          </a:prstGeom>
        </p:spPr>
      </p:pic>
      <p:sp>
        <p:nvSpPr>
          <p:cNvPr id="10" name="矩形 9"/>
          <p:cNvSpPr/>
          <p:nvPr userDrawn="1">
            <p:custDataLst>
              <p:tags r:id="rId6"/>
            </p:custDataLst>
          </p:nvPr>
        </p:nvSpPr>
        <p:spPr>
          <a:xfrm>
            <a:off x="9830435" y="234950"/>
            <a:ext cx="2324100" cy="39306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sz="1800" b="1" i="1">
                <a:solidFill>
                  <a:schemeClr val="bg1"/>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rPr>
              <a:t>北方国际教育集团</a:t>
            </a:r>
            <a:endParaRPr lang="zh-CN" altLang="en-US" sz="1800" b="1" i="1">
              <a:solidFill>
                <a:schemeClr val="bg1"/>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endParaRPr>
          </a:p>
        </p:txBody>
      </p:sp>
      <p:pic>
        <p:nvPicPr>
          <p:cNvPr id="11" name="图片 10" descr="logo-常用1"/>
          <p:cNvPicPr>
            <a:picLocks noChangeAspect="1"/>
          </p:cNvPicPr>
          <p:nvPr>
            <p:custDataLst>
              <p:tags r:id="rId7"/>
            </p:custDataLst>
          </p:nvPr>
        </p:nvPicPr>
        <p:blipFill>
          <a:blip r:embed="rId8"/>
          <a:stretch>
            <a:fillRect/>
          </a:stretch>
        </p:blipFill>
        <p:spPr>
          <a:xfrm>
            <a:off x="9500870" y="137795"/>
            <a:ext cx="532130" cy="586105"/>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685227" y="896785"/>
            <a:ext cx="2821546" cy="1446550"/>
          </a:xfrm>
          <a:prstGeom prst="rect">
            <a:avLst/>
          </a:prstGeom>
          <a:noFill/>
        </p:spPr>
        <p:txBody>
          <a:bodyPr wrap="square">
            <a:spAutoFit/>
          </a:bodyPr>
          <a:lstStyle/>
          <a:p>
            <a:pPr algn="ctr"/>
            <a:r>
              <a:rPr lang="zh-CN" altLang="en-US" sz="8800" b="1" dirty="0">
                <a:ln w="0">
                  <a:solidFill>
                    <a:schemeClr val="bg1"/>
                  </a:solidFill>
                </a:ln>
                <a:solidFill>
                  <a:srgbClr val="00B0F0"/>
                </a:solidFill>
                <a:effectLst>
                  <a:outerShdw blurRad="63500" dist="38100" dir="5400000" algn="t" rotWithShape="0">
                    <a:schemeClr val="tx1">
                      <a:lumMod val="85000"/>
                      <a:lumOff val="15000"/>
                      <a:alpha val="41000"/>
                    </a:schemeClr>
                  </a:outerShdw>
                </a:effectLst>
                <a:latin typeface="微软雅黑" panose="020B0503020204020204" charset="-122"/>
                <a:ea typeface="微软雅黑" panose="020B0503020204020204" charset="-122"/>
                <a:sym typeface="微软雅黑" panose="020B0503020204020204" charset="-122"/>
              </a:rPr>
              <a:t>目录</a:t>
            </a:r>
            <a:endParaRPr lang="zh-CN" altLang="en-US" sz="8800" b="1" dirty="0">
              <a:ln w="0">
                <a:solidFill>
                  <a:schemeClr val="bg1"/>
                </a:solidFill>
              </a:ln>
              <a:solidFill>
                <a:srgbClr val="00B0F0"/>
              </a:solidFill>
              <a:effectLst>
                <a:outerShdw blurRad="63500" dist="38100" dir="5400000" algn="t" rotWithShape="0">
                  <a:schemeClr val="tx1">
                    <a:lumMod val="85000"/>
                    <a:lumOff val="15000"/>
                    <a:alpha val="41000"/>
                  </a:schemeClr>
                </a:outerShdw>
              </a:effectLst>
              <a:latin typeface="微软雅黑" panose="020B0503020204020204" charset="-122"/>
              <a:ea typeface="微软雅黑" panose="020B0503020204020204" charset="-122"/>
              <a:sym typeface="微软雅黑" panose="020B0503020204020204" charset="-122"/>
            </a:endParaRPr>
          </a:p>
        </p:txBody>
      </p:sp>
      <p:grpSp>
        <p:nvGrpSpPr>
          <p:cNvPr id="18" name="组合 17"/>
          <p:cNvGrpSpPr/>
          <p:nvPr/>
        </p:nvGrpSpPr>
        <p:grpSpPr>
          <a:xfrm>
            <a:off x="3533356" y="2907174"/>
            <a:ext cx="5554345" cy="640080"/>
            <a:chOff x="1004643" y="2775094"/>
            <a:chExt cx="5554345" cy="640080"/>
          </a:xfrm>
        </p:grpSpPr>
        <p:sp>
          <p:nvSpPr>
            <p:cNvPr id="3" name="文本框 2"/>
            <p:cNvSpPr txBox="1"/>
            <p:nvPr/>
          </p:nvSpPr>
          <p:spPr>
            <a:xfrm>
              <a:off x="1843478" y="2833514"/>
              <a:ext cx="4715510" cy="521970"/>
            </a:xfrm>
            <a:prstGeom prst="rect">
              <a:avLst/>
            </a:prstGeom>
            <a:noFill/>
          </p:spPr>
          <p:txBody>
            <a:bodyPr wrap="square">
              <a:spAutoFit/>
              <a:scene3d>
                <a:camera prst="orthographicFront"/>
                <a:lightRig rig="threePt" dir="t"/>
              </a:scene3d>
            </a:bodyPr>
            <a:lstStyle/>
            <a:p>
              <a:r>
                <a:rPr lang="zh-CN" altLang="en-US" sz="280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思源黑体 CN Medium" panose="020B0600000000000000" pitchFamily="34" charset="-122"/>
                </a:rPr>
                <a:t>曲柄连杆机构的组成及</a:t>
              </a:r>
              <a:r>
                <a:rPr lang="zh-CN" altLang="en-US" sz="280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思源黑体 CN Medium" panose="020B0600000000000000" pitchFamily="34" charset="-122"/>
                </a:rPr>
                <a:t>作用</a:t>
              </a:r>
              <a:endParaRPr lang="zh-CN" altLang="en-US" sz="280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思源黑体 CN Medium" panose="020B0600000000000000" pitchFamily="34" charset="-122"/>
              </a:endParaRPr>
            </a:p>
          </p:txBody>
        </p:sp>
        <p:sp>
          <p:nvSpPr>
            <p:cNvPr id="4" name="对话气泡: 矩形 3"/>
            <p:cNvSpPr/>
            <p:nvPr/>
          </p:nvSpPr>
          <p:spPr>
            <a:xfrm>
              <a:off x="1004643" y="2775094"/>
              <a:ext cx="747958" cy="640080"/>
            </a:xfrm>
            <a:prstGeom prst="wedgeRectCallout">
              <a:avLst>
                <a:gd name="adj1" fmla="val -22428"/>
                <a:gd name="adj2" fmla="val 7440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微软雅黑" panose="020B0503020204020204" charset="-122"/>
                  <a:ea typeface="微软雅黑" panose="020B0503020204020204" charset="-122"/>
                  <a:sym typeface="微软雅黑" panose="020B0503020204020204" charset="-122"/>
                </a:rPr>
                <a:t>01</a:t>
              </a:r>
              <a:endParaRPr lang="zh-CN" altLang="en-US" sz="3200" dirty="0">
                <a:latin typeface="微软雅黑" panose="020B0503020204020204" charset="-122"/>
                <a:ea typeface="微软雅黑" panose="020B0503020204020204" charset="-122"/>
                <a:sym typeface="微软雅黑" panose="020B0503020204020204" charset="-122"/>
              </a:endParaRPr>
            </a:p>
          </p:txBody>
        </p:sp>
      </p:grpSp>
      <p:grpSp>
        <p:nvGrpSpPr>
          <p:cNvPr id="40" name="组合 39"/>
          <p:cNvGrpSpPr/>
          <p:nvPr/>
        </p:nvGrpSpPr>
        <p:grpSpPr>
          <a:xfrm>
            <a:off x="502974" y="5593080"/>
            <a:ext cx="11186052" cy="0"/>
            <a:chOff x="502974" y="5593080"/>
            <a:chExt cx="11186052" cy="0"/>
          </a:xfrm>
        </p:grpSpPr>
        <p:cxnSp>
          <p:nvCxnSpPr>
            <p:cNvPr id="38" name="直接连接符 37"/>
            <p:cNvCxnSpPr/>
            <p:nvPr/>
          </p:nvCxnSpPr>
          <p:spPr>
            <a:xfrm>
              <a:off x="502974" y="5593080"/>
              <a:ext cx="3489906" cy="0"/>
            </a:xfrm>
            <a:prstGeom prst="line">
              <a:avLst/>
            </a:prstGeom>
            <a:ln w="127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8199120" y="5593080"/>
              <a:ext cx="3489906" cy="0"/>
            </a:xfrm>
            <a:prstGeom prst="line">
              <a:avLst/>
            </a:prstGeom>
            <a:ln w="12700">
              <a:solidFill>
                <a:srgbClr val="00B0F0"/>
              </a:solidFill>
              <a:tailEnd type="oval"/>
            </a:ln>
          </p:spPr>
          <p:style>
            <a:lnRef idx="1">
              <a:schemeClr val="accent1"/>
            </a:lnRef>
            <a:fillRef idx="0">
              <a:schemeClr val="accent1"/>
            </a:fillRef>
            <a:effectRef idx="0">
              <a:schemeClr val="accent1"/>
            </a:effectRef>
            <a:fontRef idx="minor">
              <a:schemeClr val="tx1"/>
            </a:fontRef>
          </p:style>
        </p:cxnSp>
      </p:gr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8756544">
            <a:off x="2090826" y="693370"/>
            <a:ext cx="2150225" cy="2150225"/>
          </a:xfrm>
          <a:prstGeom prst="rect">
            <a:avLst/>
          </a:prstGeom>
        </p:spPr>
      </p:pic>
      <p:sp>
        <p:nvSpPr>
          <p:cNvPr id="2" name="文本框 1"/>
          <p:cNvSpPr txBox="1"/>
          <p:nvPr/>
        </p:nvSpPr>
        <p:spPr>
          <a:xfrm>
            <a:off x="4739640" y="5424805"/>
            <a:ext cx="2712720" cy="337185"/>
          </a:xfrm>
          <a:prstGeom prst="rect">
            <a:avLst/>
          </a:prstGeom>
          <a:noFill/>
        </p:spPr>
        <p:txBody>
          <a:bodyPr wrap="square" rtlCol="0" anchor="t">
            <a:spAutoFit/>
          </a:bodyPr>
          <a:p>
            <a:pPr algn="dist"/>
            <a:r>
              <a:rPr lang="zh-CN" altLang="en-US" sz="1600" b="1">
                <a:solidFill>
                  <a:schemeClr val="bg2">
                    <a:lumMod val="50000"/>
                  </a:schemeClr>
                </a:solidFill>
                <a:latin typeface="微软雅黑 Light" panose="020B0502040204020203" charset="-122"/>
                <a:ea typeface="微软雅黑 Light" panose="020B0502040204020203" charset="-122"/>
              </a:rPr>
              <a:t>https://www.zhijiaobf.cn</a:t>
            </a:r>
            <a:endParaRPr lang="zh-CN" altLang="en-US" sz="1600" b="1">
              <a:solidFill>
                <a:schemeClr val="bg2">
                  <a:lumMod val="50000"/>
                </a:schemeClr>
              </a:solidFill>
              <a:latin typeface="微软雅黑 Light" panose="020B0502040204020203" charset="-122"/>
              <a:ea typeface="微软雅黑 Light" panose="020B0502040204020203" charset="-122"/>
            </a:endParaRPr>
          </a:p>
        </p:txBody>
      </p:sp>
      <p:grpSp>
        <p:nvGrpSpPr>
          <p:cNvPr id="5" name="组合 4"/>
          <p:cNvGrpSpPr/>
          <p:nvPr/>
        </p:nvGrpSpPr>
        <p:grpSpPr>
          <a:xfrm>
            <a:off x="3533356" y="4260365"/>
            <a:ext cx="4801870" cy="640080"/>
            <a:chOff x="1004643" y="4003825"/>
            <a:chExt cx="4801870" cy="640080"/>
          </a:xfrm>
        </p:grpSpPr>
        <p:sp>
          <p:nvSpPr>
            <p:cNvPr id="10" name="文本框 9"/>
            <p:cNvSpPr txBox="1"/>
            <p:nvPr/>
          </p:nvSpPr>
          <p:spPr>
            <a:xfrm>
              <a:off x="1879038" y="4052720"/>
              <a:ext cx="3927475" cy="521970"/>
            </a:xfrm>
            <a:prstGeom prst="rect">
              <a:avLst/>
            </a:prstGeom>
            <a:noFill/>
          </p:spPr>
          <p:txBody>
            <a:bodyPr wrap="square">
              <a:spAutoFit/>
            </a:bodyPr>
            <a:p>
              <a:r>
                <a:rPr lang="zh-CN" altLang="en-US" sz="28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rPr>
                <a:t>曲柄连机构的工作</a:t>
              </a:r>
              <a:r>
                <a:rPr lang="zh-CN" altLang="en-US" sz="28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rPr>
                <a:t>原理</a:t>
              </a:r>
              <a:endParaRPr lang="zh-CN" altLang="en-US" sz="28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endParaRPr>
            </a:p>
          </p:txBody>
        </p:sp>
        <p:sp>
          <p:nvSpPr>
            <p:cNvPr id="11" name="对话气泡: 矩形 8"/>
            <p:cNvSpPr/>
            <p:nvPr/>
          </p:nvSpPr>
          <p:spPr>
            <a:xfrm>
              <a:off x="1004643" y="4003825"/>
              <a:ext cx="747958" cy="640080"/>
            </a:xfrm>
            <a:prstGeom prst="wedgeRectCallout">
              <a:avLst>
                <a:gd name="adj1" fmla="val -22428"/>
                <a:gd name="adj2" fmla="val 7440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3200" dirty="0">
                  <a:latin typeface="微软雅黑" panose="020B0503020204020204" charset="-122"/>
                  <a:ea typeface="微软雅黑" panose="020B0503020204020204" charset="-122"/>
                  <a:sym typeface="微软雅黑" panose="020B0503020204020204" charset="-122"/>
                </a:rPr>
                <a:t>02</a:t>
              </a:r>
              <a:endParaRPr lang="en-US" altLang="zh-CN" sz="3200" dirty="0">
                <a:latin typeface="微软雅黑" panose="020B0503020204020204" charset="-122"/>
                <a:ea typeface="微软雅黑" panose="020B0503020204020204" charset="-122"/>
                <a:sym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1979930" y="3019425"/>
            <a:ext cx="8232140" cy="1106805"/>
          </a:xfrm>
          <a:prstGeom prst="rect">
            <a:avLst/>
          </a:prstGeom>
          <a:noFill/>
        </p:spPr>
        <p:txBody>
          <a:bodyPr wrap="square" rtlCol="0">
            <a:spAutoFit/>
          </a:bodyPr>
          <a:lstStyle/>
          <a:p>
            <a:pPr algn="dist"/>
            <a:r>
              <a:rPr lang="zh-CN" altLang="en-US" sz="660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rPr>
              <a:t>曲柄连杆机构的</a:t>
            </a:r>
            <a:r>
              <a:rPr lang="zh-CN" altLang="en-US" sz="660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rPr>
              <a:t>组成</a:t>
            </a:r>
            <a:endParaRPr lang="zh-CN" altLang="en-US" sz="660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endParaRPr>
          </a:p>
        </p:txBody>
      </p:sp>
      <p:sp>
        <p:nvSpPr>
          <p:cNvPr id="37" name="文本框 36"/>
          <p:cNvSpPr txBox="1"/>
          <p:nvPr/>
        </p:nvSpPr>
        <p:spPr>
          <a:xfrm>
            <a:off x="3708400" y="4289425"/>
            <a:ext cx="4775200" cy="414020"/>
          </a:xfrm>
          <a:prstGeom prst="rect">
            <a:avLst/>
          </a:prstGeom>
          <a:noFill/>
        </p:spPr>
        <p:txBody>
          <a:bodyPr wrap="square" rtlCol="0">
            <a:spAutoFit/>
          </a:bodyPr>
          <a:lstStyle/>
          <a:p>
            <a:pPr algn="ctr">
              <a:lnSpc>
                <a:spcPct val="150000"/>
              </a:lnSpc>
            </a:pPr>
            <a:r>
              <a:rPr lang="zh-CN" altLang="en-US" sz="1400">
                <a:latin typeface="微软雅黑" panose="020B0503020204020204" charset="-122"/>
                <a:ea typeface="微软雅黑" panose="020B0503020204020204" charset="-122"/>
                <a:cs typeface="思源宋体 SemiBold" panose="02020600000000000000" charset="-122"/>
                <a:sym typeface="微软雅黑" panose="020B0503020204020204" charset="-122"/>
              </a:rPr>
              <a:t>Composition of crank connecting rod mechanism</a:t>
            </a:r>
            <a:endParaRPr lang="zh-CN" altLang="en-US" sz="1400">
              <a:latin typeface="微软雅黑" panose="020B0503020204020204" charset="-122"/>
              <a:ea typeface="微软雅黑" panose="020B0503020204020204" charset="-122"/>
              <a:cs typeface="思源宋体 SemiBold" panose="02020600000000000000" charset="-122"/>
              <a:sym typeface="微软雅黑" panose="020B0503020204020204" charset="-122"/>
            </a:endParaRPr>
          </a:p>
        </p:txBody>
      </p:sp>
      <p:sp>
        <p:nvSpPr>
          <p:cNvPr id="38" name="矩形: 圆角 37"/>
          <p:cNvSpPr/>
          <p:nvPr/>
        </p:nvSpPr>
        <p:spPr>
          <a:xfrm>
            <a:off x="4787901" y="1824037"/>
            <a:ext cx="2616200" cy="842964"/>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微软雅黑" panose="020B0503020204020204" charset="-122"/>
                <a:ea typeface="微软雅黑" panose="020B0503020204020204" charset="-122"/>
                <a:cs typeface="阿里巴巴普惠体 M" panose="00020600040101010101" pitchFamily="18" charset="-122"/>
                <a:sym typeface="微软雅黑" panose="020B0503020204020204" charset="-122"/>
              </a:rPr>
              <a:t>PART-01</a:t>
            </a:r>
            <a:endParaRPr lang="zh-CN" altLang="en-US" sz="4000" dirty="0">
              <a:latin typeface="微软雅黑" panose="020B0503020204020204" charset="-122"/>
              <a:ea typeface="微软雅黑" panose="020B0503020204020204" charset="-122"/>
              <a:cs typeface="阿里巴巴普惠体 M" panose="00020600040101010101" pitchFamily="18"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1"/>
          <a:srcRect t="15847" r="-39"/>
          <a:stretch>
            <a:fillRect/>
          </a:stretch>
        </p:blipFill>
        <p:spPr>
          <a:xfrm>
            <a:off x="6014085" y="2076450"/>
            <a:ext cx="4871720" cy="3119120"/>
          </a:xfrm>
          <a:prstGeom prst="rect">
            <a:avLst/>
          </a:prstGeom>
          <a:noFill/>
          <a:ln w="9525">
            <a:noFill/>
          </a:ln>
        </p:spPr>
      </p:pic>
      <p:sp>
        <p:nvSpPr>
          <p:cNvPr id="7" name="图形"/>
          <p:cNvSpPr txBox="1"/>
          <p:nvPr userDrawn="1">
            <p:custDataLst>
              <p:tags r:id="rId2"/>
            </p:custDataLst>
          </p:nvPr>
        </p:nvSpPr>
        <p:spPr>
          <a:xfrm>
            <a:off x="488950" y="215265"/>
            <a:ext cx="6802755" cy="583565"/>
          </a:xfrm>
          <a:prstGeom prst="rect">
            <a:avLst/>
          </a:prstGeom>
          <a:noFill/>
        </p:spPr>
        <p:txBody>
          <a:bodyPr wrap="square" rtlCol="0" anchor="t">
            <a:spAutoFit/>
          </a:bodyPr>
          <a:lstStyle/>
          <a:p>
            <a:pPr>
              <a:buClrTx/>
              <a:buSzTx/>
              <a:buFontTx/>
            </a:pPr>
            <a:r>
              <a:rPr lang="zh-CN" altLang="en-US" sz="32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rPr>
              <a:t>曲柄连杆机构三大部分</a:t>
            </a:r>
            <a:endParaRPr lang="zh-CN" altLang="en-US" sz="32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endParaRPr>
          </a:p>
        </p:txBody>
      </p:sp>
      <p:sp>
        <p:nvSpPr>
          <p:cNvPr id="2" name="文本框 1"/>
          <p:cNvSpPr txBox="1"/>
          <p:nvPr/>
        </p:nvSpPr>
        <p:spPr>
          <a:xfrm>
            <a:off x="226060" y="883920"/>
            <a:ext cx="5848985" cy="4646295"/>
          </a:xfrm>
          <a:prstGeom prst="rect">
            <a:avLst/>
          </a:prstGeom>
          <a:noFill/>
        </p:spPr>
        <p:txBody>
          <a:bodyPr wrap="square" rtlCol="0">
            <a:spAutoFit/>
          </a:bodyPr>
          <a:p>
            <a:pPr indent="0" algn="just" fontAlgn="auto">
              <a:lnSpc>
                <a:spcPct val="150000"/>
              </a:lnSpc>
              <a:spcAft>
                <a:spcPts val="2400"/>
              </a:spcAft>
              <a:buClr>
                <a:srgbClr val="00B0F0"/>
              </a:buClr>
              <a:buSzTx/>
              <a:buFont typeface="Wingdings" panose="05000000000000000000" charset="0"/>
              <a:buNone/>
            </a:pPr>
            <a:endParaRPr lang="zh-CN" altLang="en-US" b="1">
              <a:latin typeface="微软雅黑" panose="020B0503020204020204" charset="-122"/>
              <a:ea typeface="微软雅黑" panose="020B0503020204020204" charset="-122"/>
              <a:cs typeface="微软雅黑" panose="020B0503020204020204" charset="-122"/>
              <a:sym typeface="+mn-ea"/>
            </a:endParaRPr>
          </a:p>
          <a:p>
            <a:pPr marL="539750" indent="342265" algn="just" fontAlgn="auto">
              <a:lnSpc>
                <a:spcPct val="150000"/>
              </a:lnSpc>
              <a:spcAft>
                <a:spcPts val="2400"/>
              </a:spcAft>
              <a:buClr>
                <a:srgbClr val="00B0F0"/>
              </a:buClr>
              <a:buSzTx/>
              <a:buFont typeface="Wingdings" panose="05000000000000000000" charset="0"/>
              <a:buChar char="u"/>
            </a:pPr>
            <a:r>
              <a:rPr lang="zh-CN" altLang="en-US" b="1">
                <a:latin typeface="微软雅黑" panose="020B0503020204020204" charset="-122"/>
                <a:ea typeface="微软雅黑" panose="020B0503020204020204" charset="-122"/>
                <a:cs typeface="微软雅黑" panose="020B0503020204020204" charset="-122"/>
                <a:sym typeface="+mn-ea"/>
              </a:rPr>
              <a:t>曲柄连杆机构为了能够更好的为发动机服务，所以就把自己分为了三部分</a:t>
            </a:r>
            <a:endParaRPr lang="zh-CN" altLang="en-US" b="1">
              <a:latin typeface="微软雅黑" panose="020B0503020204020204" charset="-122"/>
              <a:ea typeface="微软雅黑" panose="020B0503020204020204" charset="-122"/>
              <a:cs typeface="微软雅黑" panose="020B0503020204020204" charset="-122"/>
              <a:sym typeface="+mn-ea"/>
            </a:endParaRPr>
          </a:p>
          <a:p>
            <a:pPr marL="825500" indent="-285750" algn="just" fontAlgn="auto">
              <a:lnSpc>
                <a:spcPct val="150000"/>
              </a:lnSpc>
              <a:spcAft>
                <a:spcPts val="2400"/>
              </a:spcAft>
              <a:buClr>
                <a:srgbClr val="00B0F0"/>
              </a:buClr>
              <a:buSzTx/>
              <a:buFont typeface="Wingdings" panose="05000000000000000000" charset="0"/>
              <a:buChar char="Ø"/>
            </a:pPr>
            <a:r>
              <a:rPr lang="zh-CN" altLang="en-US">
                <a:latin typeface="微软雅黑" panose="020B0503020204020204" charset="-122"/>
                <a:ea typeface="微软雅黑" panose="020B0503020204020204" charset="-122"/>
                <a:cs typeface="微软雅黑" panose="020B0503020204020204" charset="-122"/>
                <a:sym typeface="+mn-ea"/>
              </a:rPr>
              <a:t>活塞连杆组：用来接受燃油爆炸冲击，并转化为上下往复运动。</a:t>
            </a:r>
            <a:endParaRPr lang="zh-CN" altLang="en-US">
              <a:latin typeface="微软雅黑" panose="020B0503020204020204" charset="-122"/>
              <a:ea typeface="微软雅黑" panose="020B0503020204020204" charset="-122"/>
              <a:cs typeface="微软雅黑" panose="020B0503020204020204" charset="-122"/>
              <a:sym typeface="+mn-ea"/>
            </a:endParaRPr>
          </a:p>
          <a:p>
            <a:pPr marL="825500" indent="-285750" algn="just" fontAlgn="auto">
              <a:lnSpc>
                <a:spcPct val="150000"/>
              </a:lnSpc>
              <a:spcAft>
                <a:spcPts val="2400"/>
              </a:spcAft>
              <a:buClr>
                <a:srgbClr val="00B0F0"/>
              </a:buClr>
              <a:buSzTx/>
              <a:buFont typeface="Wingdings" panose="05000000000000000000" charset="0"/>
              <a:buChar char="Ø"/>
            </a:pPr>
            <a:r>
              <a:rPr lang="zh-CN" altLang="en-US">
                <a:latin typeface="微软雅黑" panose="020B0503020204020204" charset="-122"/>
                <a:ea typeface="微软雅黑" panose="020B0503020204020204" charset="-122"/>
                <a:cs typeface="微软雅黑" panose="020B0503020204020204" charset="-122"/>
                <a:sym typeface="+mn-ea"/>
              </a:rPr>
              <a:t>曲轴飞轮组：把上下运动转化为旋转运动，并传递出去。</a:t>
            </a:r>
            <a:endParaRPr lang="zh-CN" altLang="en-US">
              <a:latin typeface="微软雅黑" panose="020B0503020204020204" charset="-122"/>
              <a:ea typeface="微软雅黑" panose="020B0503020204020204" charset="-122"/>
              <a:cs typeface="微软雅黑" panose="020B0503020204020204" charset="-122"/>
              <a:sym typeface="+mn-ea"/>
            </a:endParaRPr>
          </a:p>
          <a:p>
            <a:pPr marL="825500" indent="-285750" algn="just" fontAlgn="auto">
              <a:lnSpc>
                <a:spcPct val="150000"/>
              </a:lnSpc>
              <a:spcAft>
                <a:spcPts val="2400"/>
              </a:spcAft>
              <a:buClr>
                <a:srgbClr val="00B0F0"/>
              </a:buClr>
              <a:buSzTx/>
              <a:buFont typeface="Wingdings" panose="05000000000000000000" charset="0"/>
              <a:buChar char="Ø"/>
            </a:pPr>
            <a:r>
              <a:rPr lang="zh-CN" altLang="en-US">
                <a:latin typeface="微软雅黑" panose="020B0503020204020204" charset="-122"/>
                <a:ea typeface="微软雅黑" panose="020B0503020204020204" charset="-122"/>
                <a:cs typeface="微软雅黑" panose="020B0503020204020204" charset="-122"/>
                <a:sym typeface="+mn-ea"/>
              </a:rPr>
              <a:t>机体组：外部起到支撑各机构和各系统的机体组</a:t>
            </a:r>
            <a:endParaRPr lang="zh-CN" altLang="en-US">
              <a:latin typeface="微软雅黑" panose="020B0503020204020204" charset="-122"/>
              <a:ea typeface="微软雅黑" panose="020B0503020204020204" charset="-122"/>
              <a:cs typeface="微软雅黑" panose="020B050302020402020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p:nvPr>
            <p:custDataLst>
              <p:tags r:id="rId1"/>
            </p:custDataLst>
          </p:nvPr>
        </p:nvPicPr>
        <p:blipFill>
          <a:blip r:embed="rId2"/>
          <a:stretch>
            <a:fillRect/>
          </a:stretch>
        </p:blipFill>
        <p:spPr>
          <a:xfrm>
            <a:off x="1059180" y="1952625"/>
            <a:ext cx="3891915" cy="3086735"/>
          </a:xfrm>
          <a:prstGeom prst="rect">
            <a:avLst/>
          </a:prstGeom>
          <a:noFill/>
          <a:ln w="9525">
            <a:noFill/>
          </a:ln>
        </p:spPr>
      </p:pic>
      <p:sp>
        <p:nvSpPr>
          <p:cNvPr id="7" name="图形"/>
          <p:cNvSpPr txBox="1"/>
          <p:nvPr userDrawn="1">
            <p:custDataLst>
              <p:tags r:id="rId3"/>
            </p:custDataLst>
          </p:nvPr>
        </p:nvSpPr>
        <p:spPr>
          <a:xfrm>
            <a:off x="488950" y="215265"/>
            <a:ext cx="6802755" cy="583565"/>
          </a:xfrm>
          <a:prstGeom prst="rect">
            <a:avLst/>
          </a:prstGeom>
          <a:noFill/>
        </p:spPr>
        <p:txBody>
          <a:bodyPr wrap="square" rtlCol="0" anchor="t">
            <a:spAutoFit/>
          </a:bodyPr>
          <a:lstStyle/>
          <a:p>
            <a:pPr>
              <a:buClrTx/>
              <a:buSzTx/>
              <a:buFontTx/>
            </a:pPr>
            <a:r>
              <a:rPr lang="zh-CN" altLang="en-US" sz="32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rPr>
              <a:t>活塞连杆组的组成及</a:t>
            </a:r>
            <a:r>
              <a:rPr lang="zh-CN" altLang="en-US" sz="32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rPr>
              <a:t>各部件作用</a:t>
            </a:r>
            <a:endParaRPr lang="zh-CN" altLang="en-US" sz="32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endParaRPr>
          </a:p>
        </p:txBody>
      </p:sp>
      <p:sp>
        <p:nvSpPr>
          <p:cNvPr id="4" name="文本框 3"/>
          <p:cNvSpPr txBox="1"/>
          <p:nvPr/>
        </p:nvSpPr>
        <p:spPr>
          <a:xfrm>
            <a:off x="4951095" y="1035685"/>
            <a:ext cx="6950710" cy="4538345"/>
          </a:xfrm>
          <a:prstGeom prst="rect">
            <a:avLst/>
          </a:prstGeom>
          <a:noFill/>
        </p:spPr>
        <p:txBody>
          <a:bodyPr wrap="none" rtlCol="0">
            <a:spAutoFit/>
          </a:bodyPr>
          <a:p>
            <a:pPr marL="539750" indent="284480" algn="l" fontAlgn="auto">
              <a:lnSpc>
                <a:spcPct val="150000"/>
              </a:lnSpc>
              <a:spcAft>
                <a:spcPts val="20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rPr>
              <a:t>活塞：用来承受燃油的爆炸力并传递给</a:t>
            </a:r>
            <a:r>
              <a:rPr lang="zh-CN" altLang="en-US">
                <a:latin typeface="微软雅黑" panose="020B0503020204020204" charset="-122"/>
                <a:ea typeface="微软雅黑" panose="020B0503020204020204" charset="-122"/>
              </a:rPr>
              <a:t>连杆</a:t>
            </a:r>
            <a:endParaRPr lang="zh-CN" altLang="en-US">
              <a:latin typeface="微软雅黑" panose="020B0503020204020204" charset="-122"/>
              <a:ea typeface="微软雅黑" panose="020B0503020204020204" charset="-122"/>
            </a:endParaRPr>
          </a:p>
          <a:p>
            <a:pPr marL="539750" indent="284480" algn="l" fontAlgn="auto">
              <a:lnSpc>
                <a:spcPct val="150000"/>
              </a:lnSpc>
              <a:spcAft>
                <a:spcPts val="20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rPr>
              <a:t>活塞环：起到辅助密封，刮油布油的</a:t>
            </a:r>
            <a:r>
              <a:rPr lang="zh-CN" altLang="en-US">
                <a:latin typeface="微软雅黑" panose="020B0503020204020204" charset="-122"/>
                <a:ea typeface="微软雅黑" panose="020B0503020204020204" charset="-122"/>
              </a:rPr>
              <a:t>作用</a:t>
            </a:r>
            <a:endParaRPr lang="zh-CN" altLang="en-US">
              <a:latin typeface="微软雅黑" panose="020B0503020204020204" charset="-122"/>
              <a:ea typeface="微软雅黑" panose="020B0503020204020204" charset="-122"/>
            </a:endParaRPr>
          </a:p>
          <a:p>
            <a:pPr marL="539750" indent="284480" algn="l" fontAlgn="auto">
              <a:lnSpc>
                <a:spcPct val="150000"/>
              </a:lnSpc>
              <a:spcAft>
                <a:spcPts val="20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rPr>
              <a:t>活塞销</a:t>
            </a:r>
            <a:r>
              <a:rPr lang="en-US" altLang="zh-CN">
                <a:latin typeface="微软雅黑" panose="020B0503020204020204" charset="-122"/>
                <a:ea typeface="微软雅黑" panose="020B0503020204020204" charset="-122"/>
              </a:rPr>
              <a:t>:</a:t>
            </a:r>
            <a:r>
              <a:rPr lang="zh-CN" altLang="en-US">
                <a:latin typeface="微软雅黑" panose="020B0503020204020204" charset="-122"/>
                <a:ea typeface="微软雅黑" panose="020B0503020204020204" charset="-122"/>
              </a:rPr>
              <a:t>把活塞与连杆连接</a:t>
            </a:r>
            <a:r>
              <a:rPr lang="zh-CN" altLang="en-US">
                <a:latin typeface="微软雅黑" panose="020B0503020204020204" charset="-122"/>
                <a:ea typeface="微软雅黑" panose="020B0503020204020204" charset="-122"/>
              </a:rPr>
              <a:t>一体。</a:t>
            </a:r>
            <a:endParaRPr lang="zh-CN" altLang="en-US">
              <a:latin typeface="微软雅黑" panose="020B0503020204020204" charset="-122"/>
              <a:ea typeface="微软雅黑" panose="020B0503020204020204" charset="-122"/>
            </a:endParaRPr>
          </a:p>
          <a:p>
            <a:pPr marL="539750" indent="284480" algn="l" fontAlgn="auto">
              <a:lnSpc>
                <a:spcPct val="150000"/>
              </a:lnSpc>
              <a:spcAft>
                <a:spcPts val="20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rPr>
              <a:t>卡簧：安装在活塞销两侧，固定防止活塞销</a:t>
            </a:r>
            <a:r>
              <a:rPr lang="zh-CN" altLang="en-US">
                <a:latin typeface="微软雅黑" panose="020B0503020204020204" charset="-122"/>
                <a:ea typeface="微软雅黑" panose="020B0503020204020204" charset="-122"/>
              </a:rPr>
              <a:t>脱离。</a:t>
            </a:r>
            <a:endParaRPr lang="zh-CN" altLang="en-US">
              <a:latin typeface="微软雅黑" panose="020B0503020204020204" charset="-122"/>
              <a:ea typeface="微软雅黑" panose="020B0503020204020204" charset="-122"/>
            </a:endParaRPr>
          </a:p>
          <a:p>
            <a:pPr marL="539750" indent="284480" algn="l" fontAlgn="auto">
              <a:lnSpc>
                <a:spcPct val="150000"/>
              </a:lnSpc>
              <a:spcAft>
                <a:spcPts val="20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rPr>
              <a:t>连杆：连接活塞与曲轴，并把活塞承受的气体压力传给曲轴</a:t>
            </a:r>
            <a:endParaRPr lang="zh-CN" altLang="en-US">
              <a:latin typeface="微软雅黑" panose="020B0503020204020204" charset="-122"/>
              <a:ea typeface="微软雅黑" panose="020B0503020204020204" charset="-122"/>
            </a:endParaRPr>
          </a:p>
          <a:p>
            <a:pPr marL="539750" indent="284480" algn="l" fontAlgn="auto">
              <a:lnSpc>
                <a:spcPct val="150000"/>
              </a:lnSpc>
              <a:spcAft>
                <a:spcPts val="20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rPr>
              <a:t>连杆盖：固定使连杆与曲轴</a:t>
            </a:r>
            <a:r>
              <a:rPr lang="zh-CN" altLang="en-US">
                <a:latin typeface="微软雅黑" panose="020B0503020204020204" charset="-122"/>
                <a:ea typeface="微软雅黑" panose="020B0503020204020204" charset="-122"/>
              </a:rPr>
              <a:t>连接</a:t>
            </a:r>
            <a:endParaRPr lang="zh-CN" altLang="en-US">
              <a:latin typeface="微软雅黑" panose="020B0503020204020204" charset="-122"/>
              <a:ea typeface="微软雅黑" panose="020B0503020204020204" charset="-122"/>
            </a:endParaRPr>
          </a:p>
          <a:p>
            <a:pPr marL="539750" indent="284480" algn="l" fontAlgn="auto">
              <a:lnSpc>
                <a:spcPct val="150000"/>
              </a:lnSpc>
              <a:spcAft>
                <a:spcPts val="20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rPr>
              <a:t>连杆</a:t>
            </a:r>
            <a:r>
              <a:rPr lang="zh-CN" altLang="en-US">
                <a:latin typeface="微软雅黑" panose="020B0503020204020204" charset="-122"/>
                <a:ea typeface="微软雅黑" panose="020B0503020204020204" charset="-122"/>
              </a:rPr>
              <a:t>轴瓦：减小连杆大头与连杆轴颈之间的磨损</a:t>
            </a:r>
            <a:endParaRPr lang="zh-CN" altLang="en-US">
              <a:latin typeface="微软雅黑" panose="020B0503020204020204" charset="-122"/>
              <a:ea typeface="微软雅黑" panose="020B050302020402020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图形"/>
          <p:cNvSpPr txBox="1"/>
          <p:nvPr userDrawn="1">
            <p:custDataLst>
              <p:tags r:id="rId1"/>
            </p:custDataLst>
          </p:nvPr>
        </p:nvSpPr>
        <p:spPr>
          <a:xfrm>
            <a:off x="488950" y="215265"/>
            <a:ext cx="6802755" cy="583565"/>
          </a:xfrm>
          <a:prstGeom prst="rect">
            <a:avLst/>
          </a:prstGeom>
          <a:noFill/>
        </p:spPr>
        <p:txBody>
          <a:bodyPr wrap="square" rtlCol="0" anchor="t">
            <a:spAutoFit/>
          </a:bodyPr>
          <a:lstStyle/>
          <a:p>
            <a:pPr>
              <a:buClrTx/>
              <a:buSzTx/>
              <a:buFontTx/>
            </a:pPr>
            <a:r>
              <a:rPr lang="zh-CN" altLang="en-US" sz="32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rPr>
              <a:t>曲轴飞轮组</a:t>
            </a:r>
            <a:endParaRPr lang="zh-CN" altLang="en-US" sz="32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endParaRPr>
          </a:p>
        </p:txBody>
      </p:sp>
      <p:sp>
        <p:nvSpPr>
          <p:cNvPr id="8" name="文本框 7"/>
          <p:cNvSpPr txBox="1"/>
          <p:nvPr/>
        </p:nvSpPr>
        <p:spPr>
          <a:xfrm>
            <a:off x="488950" y="2398395"/>
            <a:ext cx="5781040" cy="2061210"/>
          </a:xfrm>
          <a:prstGeom prst="rect">
            <a:avLst/>
          </a:prstGeom>
          <a:noFill/>
        </p:spPr>
        <p:txBody>
          <a:bodyPr wrap="square" rtlCol="0">
            <a:spAutoFit/>
          </a:bodyPr>
          <a:p>
            <a:pPr marL="536575" indent="284480" fontAlgn="auto">
              <a:lnSpc>
                <a:spcPct val="150000"/>
              </a:lnSpc>
              <a:spcAft>
                <a:spcPts val="24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rPr>
              <a:t>组成：曲轴飞轮组主要是由曲轴、飞轮、曲轴轴瓦、正式齿轮、皮带轮等部件组</a:t>
            </a:r>
            <a:r>
              <a:rPr lang="zh-CN" altLang="en-US">
                <a:latin typeface="微软雅黑" panose="020B0503020204020204" charset="-122"/>
                <a:ea typeface="微软雅黑" panose="020B0503020204020204" charset="-122"/>
              </a:rPr>
              <a:t>成</a:t>
            </a:r>
            <a:endParaRPr lang="zh-CN" altLang="en-US">
              <a:latin typeface="微软雅黑" panose="020B0503020204020204" charset="-122"/>
              <a:ea typeface="微软雅黑" panose="020B0503020204020204" charset="-122"/>
            </a:endParaRPr>
          </a:p>
          <a:p>
            <a:pPr marL="536575" indent="284480" fontAlgn="auto">
              <a:lnSpc>
                <a:spcPct val="150000"/>
              </a:lnSpc>
              <a:spcAft>
                <a:spcPts val="24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rPr>
              <a:t>作用：曲轴飞轮组的主要作用就是把活塞连杆组的上下往复运动，转换为旋转运动并传递</a:t>
            </a:r>
            <a:r>
              <a:rPr lang="zh-CN" altLang="en-US">
                <a:latin typeface="微软雅黑" panose="020B0503020204020204" charset="-122"/>
                <a:ea typeface="微软雅黑" panose="020B0503020204020204" charset="-122"/>
              </a:rPr>
              <a:t>出去。</a:t>
            </a:r>
            <a:endParaRPr lang="zh-CN" altLang="en-US">
              <a:latin typeface="微软雅黑" panose="020B0503020204020204" charset="-122"/>
              <a:ea typeface="微软雅黑" panose="020B0503020204020204" charset="-122"/>
            </a:endParaRPr>
          </a:p>
        </p:txBody>
      </p:sp>
      <p:pic>
        <p:nvPicPr>
          <p:cNvPr id="104" name="图片 103"/>
          <p:cNvPicPr/>
          <p:nvPr/>
        </p:nvPicPr>
        <p:blipFill>
          <a:blip r:embed="rId2"/>
          <a:stretch>
            <a:fillRect/>
          </a:stretch>
        </p:blipFill>
        <p:spPr>
          <a:xfrm>
            <a:off x="7011035" y="2258060"/>
            <a:ext cx="4514850" cy="2457450"/>
          </a:xfrm>
          <a:prstGeom prst="rect">
            <a:avLst/>
          </a:prstGeom>
          <a:noFill/>
          <a:ln w="9525">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图形"/>
          <p:cNvSpPr txBox="1"/>
          <p:nvPr userDrawn="1">
            <p:custDataLst>
              <p:tags r:id="rId1"/>
            </p:custDataLst>
          </p:nvPr>
        </p:nvSpPr>
        <p:spPr>
          <a:xfrm>
            <a:off x="498475" y="262890"/>
            <a:ext cx="6802755" cy="583565"/>
          </a:xfrm>
          <a:prstGeom prst="rect">
            <a:avLst/>
          </a:prstGeom>
          <a:noFill/>
        </p:spPr>
        <p:txBody>
          <a:bodyPr wrap="square" rtlCol="0" anchor="t">
            <a:spAutoFit/>
          </a:bodyPr>
          <a:lstStyle/>
          <a:p>
            <a:pPr>
              <a:buClrTx/>
              <a:buSzTx/>
              <a:buFontTx/>
            </a:pPr>
            <a:r>
              <a:rPr lang="zh-CN" altLang="en-US" sz="32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rPr>
              <a:t>曲轴飞轮组</a:t>
            </a:r>
            <a:endParaRPr lang="zh-CN" altLang="en-US" sz="32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endParaRPr>
          </a:p>
        </p:txBody>
      </p:sp>
      <p:pic>
        <p:nvPicPr>
          <p:cNvPr id="10" name="图片 9"/>
          <p:cNvPicPr>
            <a:picLocks noChangeAspect="1"/>
          </p:cNvPicPr>
          <p:nvPr/>
        </p:nvPicPr>
        <p:blipFill>
          <a:blip r:embed="rId2"/>
          <a:stretch>
            <a:fillRect/>
          </a:stretch>
        </p:blipFill>
        <p:spPr>
          <a:xfrm>
            <a:off x="611505" y="2224405"/>
            <a:ext cx="4514850" cy="2600325"/>
          </a:xfrm>
          <a:prstGeom prst="rect">
            <a:avLst/>
          </a:prstGeom>
        </p:spPr>
      </p:pic>
      <p:sp>
        <p:nvSpPr>
          <p:cNvPr id="11" name="文本框 10"/>
          <p:cNvSpPr txBox="1"/>
          <p:nvPr/>
        </p:nvSpPr>
        <p:spPr>
          <a:xfrm>
            <a:off x="5382260" y="693420"/>
            <a:ext cx="6096000" cy="5200650"/>
          </a:xfrm>
          <a:prstGeom prst="rect">
            <a:avLst/>
          </a:prstGeom>
          <a:noFill/>
        </p:spPr>
        <p:txBody>
          <a:bodyPr wrap="square" rtlCol="0" anchor="t">
            <a:spAutoFit/>
          </a:bodyPr>
          <a:p>
            <a:pPr algn="l" fontAlgn="auto">
              <a:lnSpc>
                <a:spcPct val="150000"/>
              </a:lnSpc>
              <a:spcAft>
                <a:spcPts val="2400"/>
              </a:spcAft>
              <a:buClr>
                <a:srgbClr val="00B0F0"/>
              </a:buClr>
              <a:buFont typeface="Wingdings" panose="05000000000000000000" charset="0"/>
            </a:pPr>
            <a:r>
              <a:rPr lang="zh-CN" altLang="en-US" sz="2400" b="1">
                <a:latin typeface="微软雅黑" panose="020B0503020204020204" charset="-122"/>
                <a:ea typeface="微软雅黑" panose="020B0503020204020204" charset="-122"/>
                <a:sym typeface="+mn-ea"/>
              </a:rPr>
              <a:t>曲轴</a:t>
            </a:r>
            <a:endParaRPr lang="zh-CN" altLang="en-US" sz="2400" b="1">
              <a:latin typeface="微软雅黑" panose="020B0503020204020204" charset="-122"/>
              <a:ea typeface="微软雅黑" panose="020B0503020204020204" charset="-122"/>
            </a:endParaRPr>
          </a:p>
          <a:p>
            <a:pPr marL="536575" indent="284480" algn="l" fontAlgn="auto">
              <a:lnSpc>
                <a:spcPct val="150000"/>
              </a:lnSpc>
              <a:spcAft>
                <a:spcPts val="24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sym typeface="+mn-ea"/>
              </a:rPr>
              <a:t>连杆轴颈：</a:t>
            </a:r>
            <a:r>
              <a:rPr lang="zh-CN" altLang="en-US">
                <a:latin typeface="微软雅黑" panose="020B0503020204020204" charset="-122"/>
                <a:ea typeface="微软雅黑" panose="020B0503020204020204" charset="-122"/>
                <a:sym typeface="+mn-ea"/>
              </a:rPr>
              <a:t>与活塞连杆组连接的地方，叫连杆轴颈。</a:t>
            </a:r>
            <a:endParaRPr lang="zh-CN" altLang="en-US">
              <a:latin typeface="微软雅黑" panose="020B0503020204020204" charset="-122"/>
              <a:ea typeface="微软雅黑" panose="020B0503020204020204" charset="-122"/>
              <a:sym typeface="+mn-ea"/>
            </a:endParaRPr>
          </a:p>
          <a:p>
            <a:pPr marL="536575" indent="284480" algn="l" fontAlgn="auto">
              <a:lnSpc>
                <a:spcPct val="150000"/>
              </a:lnSpc>
              <a:spcAft>
                <a:spcPts val="24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sym typeface="+mn-ea"/>
              </a:rPr>
              <a:t>主轴颈</a:t>
            </a:r>
            <a:r>
              <a:rPr lang="en-US" altLang="zh-CN">
                <a:latin typeface="微软雅黑" panose="020B0503020204020204" charset="-122"/>
                <a:ea typeface="微软雅黑" panose="020B0503020204020204" charset="-122"/>
                <a:sym typeface="+mn-ea"/>
              </a:rPr>
              <a:t>:主轴径与缸体接触，用来支撑曲轴，并且曲轴就是以它们为轴心进行旋转的.</a:t>
            </a:r>
            <a:endParaRPr lang="en-US" altLang="zh-CN">
              <a:latin typeface="微软雅黑" panose="020B0503020204020204" charset="-122"/>
              <a:ea typeface="微软雅黑" panose="020B0503020204020204" charset="-122"/>
              <a:sym typeface="+mn-ea"/>
            </a:endParaRPr>
          </a:p>
          <a:p>
            <a:pPr marL="536575" indent="284480" algn="l" fontAlgn="auto">
              <a:lnSpc>
                <a:spcPct val="150000"/>
              </a:lnSpc>
              <a:spcAft>
                <a:spcPts val="24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sym typeface="+mn-ea"/>
              </a:rPr>
              <a:t>曲柄：曲轴的主轴颈和连杆轴颈连接起来这部分叫曲柄臂</a:t>
            </a:r>
            <a:endParaRPr lang="zh-CN" altLang="en-US">
              <a:latin typeface="微软雅黑" panose="020B0503020204020204" charset="-122"/>
              <a:ea typeface="微软雅黑" panose="020B0503020204020204" charset="-122"/>
              <a:sym typeface="+mn-ea"/>
            </a:endParaRPr>
          </a:p>
          <a:p>
            <a:pPr marL="536575" indent="284480" algn="l" fontAlgn="auto">
              <a:lnSpc>
                <a:spcPct val="150000"/>
              </a:lnSpc>
              <a:spcAft>
                <a:spcPts val="24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sym typeface="+mn-ea"/>
              </a:rPr>
              <a:t>曲拐：两个这样的曲柄臂还和中间的连杆轴颈及两个主轴颈共同组成了曲拐。曲轴能把活塞的上下往复运动转化为旋转运动，完全是因为这个曲拐的设计。</a:t>
            </a:r>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图形"/>
          <p:cNvSpPr txBox="1"/>
          <p:nvPr userDrawn="1">
            <p:custDataLst>
              <p:tags r:id="rId1"/>
            </p:custDataLst>
          </p:nvPr>
        </p:nvSpPr>
        <p:spPr>
          <a:xfrm>
            <a:off x="498475" y="262890"/>
            <a:ext cx="6802755" cy="583565"/>
          </a:xfrm>
          <a:prstGeom prst="rect">
            <a:avLst/>
          </a:prstGeom>
          <a:noFill/>
        </p:spPr>
        <p:txBody>
          <a:bodyPr wrap="square" rtlCol="0" anchor="t">
            <a:spAutoFit/>
          </a:bodyPr>
          <a:lstStyle/>
          <a:p>
            <a:pPr>
              <a:buClrTx/>
              <a:buSzTx/>
              <a:buFontTx/>
            </a:pPr>
            <a:r>
              <a:rPr lang="zh-CN" altLang="en-US" sz="32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rPr>
              <a:t>曲轴飞轮组</a:t>
            </a:r>
            <a:endParaRPr lang="zh-CN" altLang="en-US" sz="32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endParaRPr>
          </a:p>
        </p:txBody>
      </p:sp>
      <p:sp>
        <p:nvSpPr>
          <p:cNvPr id="11" name="文本框 10"/>
          <p:cNvSpPr txBox="1"/>
          <p:nvPr/>
        </p:nvSpPr>
        <p:spPr>
          <a:xfrm>
            <a:off x="498475" y="1009650"/>
            <a:ext cx="6096000" cy="5785485"/>
          </a:xfrm>
          <a:prstGeom prst="rect">
            <a:avLst/>
          </a:prstGeom>
          <a:noFill/>
        </p:spPr>
        <p:txBody>
          <a:bodyPr wrap="square" rtlCol="0" anchor="t">
            <a:spAutoFit/>
          </a:bodyPr>
          <a:p>
            <a:pPr marL="536575" indent="284480" algn="l" fontAlgn="auto">
              <a:lnSpc>
                <a:spcPct val="150000"/>
              </a:lnSpc>
              <a:spcAft>
                <a:spcPts val="24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rPr>
              <a:t>曲轴轴瓦：为了防止曲轴在运行过程中磨损</a:t>
            </a:r>
            <a:r>
              <a:rPr lang="zh-CN" altLang="en-US">
                <a:latin typeface="微软雅黑" panose="020B0503020204020204" charset="-122"/>
                <a:ea typeface="微软雅黑" panose="020B0503020204020204" charset="-122"/>
              </a:rPr>
              <a:t>严重。</a:t>
            </a:r>
            <a:endParaRPr lang="zh-CN" altLang="en-US">
              <a:latin typeface="微软雅黑" panose="020B0503020204020204" charset="-122"/>
              <a:ea typeface="微软雅黑" panose="020B0503020204020204" charset="-122"/>
            </a:endParaRPr>
          </a:p>
          <a:p>
            <a:pPr marL="536575" indent="284480" algn="l" fontAlgn="auto">
              <a:lnSpc>
                <a:spcPct val="150000"/>
              </a:lnSpc>
              <a:spcAft>
                <a:spcPts val="24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rPr>
              <a:t>止推片</a:t>
            </a:r>
            <a:r>
              <a:rPr lang="en-US" altLang="zh-CN">
                <a:latin typeface="微软雅黑" panose="020B0503020204020204" charset="-122"/>
                <a:ea typeface="微软雅黑" panose="020B0503020204020204" charset="-122"/>
              </a:rPr>
              <a:t>|</a:t>
            </a:r>
            <a:r>
              <a:rPr lang="zh-CN" altLang="en-US">
                <a:latin typeface="微软雅黑" panose="020B0503020204020204" charset="-122"/>
                <a:ea typeface="微软雅黑" panose="020B0503020204020204" charset="-122"/>
              </a:rPr>
              <a:t>止推</a:t>
            </a:r>
            <a:r>
              <a:rPr lang="zh-CN" altLang="en-US">
                <a:latin typeface="微软雅黑" panose="020B0503020204020204" charset="-122"/>
                <a:ea typeface="微软雅黑" panose="020B0503020204020204" charset="-122"/>
              </a:rPr>
              <a:t>瓦：为了防止曲轴在运行时</a:t>
            </a:r>
            <a:r>
              <a:rPr lang="zh-CN" altLang="en-US">
                <a:latin typeface="微软雅黑" panose="020B0503020204020204" charset="-122"/>
                <a:ea typeface="微软雅黑" panose="020B0503020204020204" charset="-122"/>
              </a:rPr>
              <a:t>左右晃动，发动机不同，止推片的位置也是不相同的，不过都是分布在同一个主轴颈的两端。</a:t>
            </a:r>
            <a:endParaRPr lang="zh-CN" altLang="en-US">
              <a:latin typeface="微软雅黑" panose="020B0503020204020204" charset="-122"/>
              <a:ea typeface="微软雅黑" panose="020B0503020204020204" charset="-122"/>
            </a:endParaRPr>
          </a:p>
          <a:p>
            <a:pPr marL="536575" indent="284480" algn="l" fontAlgn="auto">
              <a:lnSpc>
                <a:spcPct val="150000"/>
              </a:lnSpc>
              <a:spcAft>
                <a:spcPts val="24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rPr>
              <a:t>正时齿轮：主要就是为了带动配气机构与其同步运行，并且有些发动机还会带动</a:t>
            </a:r>
            <a:r>
              <a:rPr lang="zh-CN" altLang="en-US">
                <a:latin typeface="微软雅黑" panose="020B0503020204020204" charset="-122"/>
                <a:ea typeface="微软雅黑" panose="020B0503020204020204" charset="-122"/>
              </a:rPr>
              <a:t>机油泵。</a:t>
            </a:r>
            <a:endParaRPr lang="zh-CN" altLang="en-US">
              <a:latin typeface="微软雅黑" panose="020B0503020204020204" charset="-122"/>
              <a:ea typeface="微软雅黑" panose="020B0503020204020204" charset="-122"/>
            </a:endParaRPr>
          </a:p>
          <a:p>
            <a:pPr marL="536575" indent="284480" algn="l" fontAlgn="auto">
              <a:lnSpc>
                <a:spcPct val="150000"/>
              </a:lnSpc>
              <a:spcAft>
                <a:spcPts val="24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rPr>
              <a:t>皮带轮</a:t>
            </a:r>
            <a:r>
              <a:rPr lang="en-US" altLang="zh-CN">
                <a:latin typeface="微软雅黑" panose="020B0503020204020204" charset="-122"/>
                <a:ea typeface="微软雅黑" panose="020B0503020204020204" charset="-122"/>
              </a:rPr>
              <a:t>|</a:t>
            </a:r>
            <a:r>
              <a:rPr lang="zh-CN" altLang="en-US">
                <a:latin typeface="微软雅黑" panose="020B0503020204020204" charset="-122"/>
                <a:ea typeface="微软雅黑" panose="020B0503020204020204" charset="-122"/>
              </a:rPr>
              <a:t>带轮：带动水泵发电机等附件</a:t>
            </a:r>
            <a:r>
              <a:rPr lang="zh-CN" altLang="en-US">
                <a:latin typeface="微软雅黑" panose="020B0503020204020204" charset="-122"/>
                <a:ea typeface="微软雅黑" panose="020B0503020204020204" charset="-122"/>
              </a:rPr>
              <a:t>运行。</a:t>
            </a:r>
            <a:endParaRPr lang="zh-CN" altLang="en-US">
              <a:latin typeface="微软雅黑" panose="020B0503020204020204" charset="-122"/>
              <a:ea typeface="微软雅黑" panose="020B0503020204020204" charset="-122"/>
            </a:endParaRPr>
          </a:p>
          <a:p>
            <a:pPr marL="536575" indent="284480" algn="l" fontAlgn="auto">
              <a:lnSpc>
                <a:spcPct val="150000"/>
              </a:lnSpc>
              <a:spcAft>
                <a:spcPts val="24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rPr>
              <a:t>大飞轮：与变速箱连接，主要就是起到储存能量，和把能量传递出去的</a:t>
            </a:r>
            <a:r>
              <a:rPr lang="zh-CN" altLang="en-US">
                <a:latin typeface="微软雅黑" panose="020B0503020204020204" charset="-122"/>
                <a:ea typeface="微软雅黑" panose="020B0503020204020204" charset="-122"/>
              </a:rPr>
              <a:t>作用。</a:t>
            </a:r>
            <a:endParaRPr lang="zh-CN" altLang="en-US">
              <a:latin typeface="微软雅黑" panose="020B0503020204020204" charset="-122"/>
              <a:ea typeface="微软雅黑" panose="020B0503020204020204" charset="-122"/>
            </a:endParaRPr>
          </a:p>
          <a:p>
            <a:pPr marL="536575" indent="284480" algn="l" fontAlgn="auto">
              <a:lnSpc>
                <a:spcPct val="150000"/>
              </a:lnSpc>
              <a:spcAft>
                <a:spcPts val="2400"/>
              </a:spcAft>
              <a:buClr>
                <a:srgbClr val="00B0F0"/>
              </a:buClr>
              <a:buFont typeface="Wingdings" panose="05000000000000000000" charset="0"/>
              <a:buChar char="u"/>
            </a:pPr>
            <a:endParaRPr lang="zh-CN" altLang="en-US">
              <a:latin typeface="微软雅黑" panose="020B0503020204020204" charset="-122"/>
              <a:ea typeface="微软雅黑" panose="020B0503020204020204" charset="-122"/>
            </a:endParaRPr>
          </a:p>
        </p:txBody>
      </p:sp>
      <p:pic>
        <p:nvPicPr>
          <p:cNvPr id="104" name="图片 103"/>
          <p:cNvPicPr/>
          <p:nvPr/>
        </p:nvPicPr>
        <p:blipFill>
          <a:blip r:embed="rId2"/>
          <a:stretch>
            <a:fillRect/>
          </a:stretch>
        </p:blipFill>
        <p:spPr>
          <a:xfrm>
            <a:off x="6594475" y="2344420"/>
            <a:ext cx="4514850" cy="2457450"/>
          </a:xfrm>
          <a:prstGeom prst="rect">
            <a:avLst/>
          </a:prstGeom>
          <a:noFill/>
          <a:ln w="9525">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nvPicPr>
        <p:blipFill>
          <a:blip r:embed="rId1"/>
          <a:srcRect t="-2485" r="18250"/>
          <a:stretch>
            <a:fillRect/>
          </a:stretch>
        </p:blipFill>
        <p:spPr>
          <a:xfrm>
            <a:off x="161290" y="1482725"/>
            <a:ext cx="4042410" cy="4228465"/>
          </a:xfrm>
          <a:prstGeom prst="rect">
            <a:avLst/>
          </a:prstGeom>
          <a:noFill/>
          <a:ln w="9525">
            <a:noFill/>
          </a:ln>
        </p:spPr>
      </p:pic>
      <p:sp>
        <p:nvSpPr>
          <p:cNvPr id="7" name="图形"/>
          <p:cNvSpPr txBox="1"/>
          <p:nvPr userDrawn="1">
            <p:custDataLst>
              <p:tags r:id="rId2"/>
            </p:custDataLst>
          </p:nvPr>
        </p:nvSpPr>
        <p:spPr>
          <a:xfrm>
            <a:off x="498475" y="262890"/>
            <a:ext cx="6802755" cy="583565"/>
          </a:xfrm>
          <a:prstGeom prst="rect">
            <a:avLst/>
          </a:prstGeom>
          <a:noFill/>
        </p:spPr>
        <p:txBody>
          <a:bodyPr wrap="square" rtlCol="0" anchor="t">
            <a:spAutoFit/>
          </a:bodyPr>
          <a:lstStyle/>
          <a:p>
            <a:pPr>
              <a:buClrTx/>
              <a:buSzTx/>
              <a:buFontTx/>
            </a:pPr>
            <a:r>
              <a:rPr lang="zh-CN" altLang="en-US" sz="32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rPr>
              <a:t>机体组</a:t>
            </a:r>
            <a:endParaRPr lang="zh-CN" altLang="en-US" sz="3200" dirty="0">
              <a:solidFill>
                <a:schemeClr val="tx1">
                  <a:lumMod val="85000"/>
                  <a:lumOff val="15000"/>
                </a:schemeClr>
              </a:solidFill>
              <a:latin typeface="微软雅黑" panose="020B0503020204020204" charset="-122"/>
              <a:ea typeface="微软雅黑" panose="020B0503020204020204" charset="-122"/>
              <a:cs typeface="阿里巴巴普惠体 Medium" panose="00020600040101010101" pitchFamily="18" charset="-122"/>
              <a:sym typeface="微软雅黑" panose="020B0503020204020204" charset="-122"/>
            </a:endParaRPr>
          </a:p>
        </p:txBody>
      </p:sp>
      <p:sp>
        <p:nvSpPr>
          <p:cNvPr id="11" name="文本框 10"/>
          <p:cNvSpPr txBox="1"/>
          <p:nvPr/>
        </p:nvSpPr>
        <p:spPr>
          <a:xfrm>
            <a:off x="4378960" y="1997075"/>
            <a:ext cx="6096000" cy="3199765"/>
          </a:xfrm>
          <a:prstGeom prst="rect">
            <a:avLst/>
          </a:prstGeom>
          <a:noFill/>
        </p:spPr>
        <p:txBody>
          <a:bodyPr wrap="square" rtlCol="0" anchor="t">
            <a:spAutoFit/>
          </a:bodyPr>
          <a:p>
            <a:pPr marL="536575" indent="284480" algn="l" fontAlgn="auto">
              <a:lnSpc>
                <a:spcPct val="150000"/>
              </a:lnSpc>
              <a:spcAft>
                <a:spcPts val="24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rPr>
              <a:t>组成：主要是由气缸盖、气缸垫、气缸体、油底壳等部件组成，部分发动机因为类型</a:t>
            </a:r>
            <a:r>
              <a:rPr lang="zh-CN" altLang="en-US">
                <a:latin typeface="微软雅黑" panose="020B0503020204020204" charset="-122"/>
                <a:ea typeface="微软雅黑" panose="020B0503020204020204" charset="-122"/>
              </a:rPr>
              <a:t>原因还会安装一个下</a:t>
            </a:r>
            <a:r>
              <a:rPr lang="zh-CN" altLang="en-US">
                <a:latin typeface="微软雅黑" panose="020B0503020204020204" charset="-122"/>
                <a:ea typeface="微软雅黑" panose="020B0503020204020204" charset="-122"/>
              </a:rPr>
              <a:t>曲轴箱。</a:t>
            </a:r>
            <a:endParaRPr lang="zh-CN" altLang="en-US">
              <a:latin typeface="微软雅黑" panose="020B0503020204020204" charset="-122"/>
              <a:ea typeface="微软雅黑" panose="020B0503020204020204" charset="-122"/>
            </a:endParaRPr>
          </a:p>
          <a:p>
            <a:pPr marL="536575" indent="284480" algn="l" fontAlgn="auto">
              <a:lnSpc>
                <a:spcPct val="150000"/>
              </a:lnSpc>
              <a:spcAft>
                <a:spcPts val="2400"/>
              </a:spcAft>
              <a:buClr>
                <a:srgbClr val="00B0F0"/>
              </a:buClr>
              <a:buFont typeface="Wingdings" panose="05000000000000000000" charset="0"/>
              <a:buChar char="u"/>
            </a:pPr>
            <a:r>
              <a:rPr lang="zh-CN" altLang="en-US">
                <a:latin typeface="微软雅黑" panose="020B0503020204020204" charset="-122"/>
                <a:ea typeface="微软雅黑" panose="020B0503020204020204" charset="-122"/>
              </a:rPr>
              <a:t>作用：主要起到支撑活塞连杆组和曲轴飞轮组的作用，并且，为它们的工作预留</a:t>
            </a:r>
            <a:r>
              <a:rPr lang="zh-CN" altLang="en-US">
                <a:latin typeface="微软雅黑" panose="020B0503020204020204" charset="-122"/>
                <a:ea typeface="微软雅黑" panose="020B0503020204020204" charset="-122"/>
              </a:rPr>
              <a:t>空间。</a:t>
            </a:r>
            <a:endParaRPr lang="zh-CN" altLang="en-US">
              <a:latin typeface="微软雅黑" panose="020B0503020204020204" charset="-122"/>
              <a:ea typeface="微软雅黑" panose="020B0503020204020204" charset="-122"/>
            </a:endParaRPr>
          </a:p>
          <a:p>
            <a:pPr marL="536575" indent="284480" algn="l" fontAlgn="auto">
              <a:lnSpc>
                <a:spcPct val="150000"/>
              </a:lnSpc>
              <a:spcAft>
                <a:spcPts val="2400"/>
              </a:spcAft>
              <a:buClr>
                <a:srgbClr val="00B0F0"/>
              </a:buClr>
              <a:buFont typeface="Wingdings" panose="05000000000000000000" charset="0"/>
              <a:buChar char="u"/>
            </a:pPr>
            <a:endParaRPr lang="zh-CN" altLang="en-US">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 name="KSO_WM_UNIT_PLACING_PICTURE_USER_VIEWPORT" val="{&quot;height&quot;:919,&quot;width&quot;:10713}"/>
</p:tagLst>
</file>

<file path=ppt/tags/tag11.xml><?xml version="1.0" encoding="utf-8"?>
<p:tagLst xmlns:p="http://schemas.openxmlformats.org/presentationml/2006/main">
  <p:tag name="KSO_WM_BEAUTIFY_FLAG" val="#wm#"/>
  <p:tag name="KSO_WM_TEMPLATE_CATEGORY" val="custom"/>
  <p:tag name="KSO_WM_TEMPLATE_INDEX" val="20205081"/>
</p:tagLst>
</file>

<file path=ppt/tags/tag12.xml><?xml version="1.0" encoding="utf-8"?>
<p:tagLst xmlns:p="http://schemas.openxmlformats.org/presentationml/2006/main">
  <p:tag name="KSO_WM_UNIT_PLACING_PICTURE_USER_VIEWPORT" val="{&quot;height&quot;:5893,&quot;width&quot;:6129}"/>
</p:tagLst>
</file>

<file path=ppt/tags/tag13.xml><?xml version="1.0" encoding="utf-8"?>
<p:tagLst xmlns:p="http://schemas.openxmlformats.org/presentationml/2006/main">
  <p:tag name="KSO_WM_BEAUTIFY_FLAG" val=""/>
  <p:tag name="KSO_WM_UNIT_PLACING_PICTURE_USER_VIEWPORT" val="{&quot;height&quot;:919,&quot;width&quot;:10713}"/>
</p:tagLst>
</file>

<file path=ppt/tags/tag14.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BEAUTIFY_FLAG" val=""/>
  <p:tag name="KSO_WM_UNIT_PLACING_PICTURE_USER_VIEWPORT" val="{&quot;height&quot;:919,&quot;width&quot;:10713}"/>
</p:tagLst>
</file>

<file path=ppt/tags/tag16.xml><?xml version="1.0" encoding="utf-8"?>
<p:tagLst xmlns:p="http://schemas.openxmlformats.org/presentationml/2006/main">
  <p:tag name="KSO_WM_BEAUTIFY_FLAG" val="#wm#"/>
  <p:tag name="KSO_WM_TEMPLATE_CATEGORY" val="custom"/>
  <p:tag name="KSO_WM_TEMPLATE_INDEX" val="20205081"/>
</p:tagLst>
</file>

<file path=ppt/tags/tag17.xml><?xml version="1.0" encoding="utf-8"?>
<p:tagLst xmlns:p="http://schemas.openxmlformats.org/presentationml/2006/main">
  <p:tag name="KSO_WM_BEAUTIFY_FLAG" val=""/>
  <p:tag name="KSO_WM_UNIT_PLACING_PICTURE_USER_VIEWPORT" val="{&quot;height&quot;:919,&quot;width&quot;:10713}"/>
</p:tagLst>
</file>

<file path=ppt/tags/tag18.xml><?xml version="1.0" encoding="utf-8"?>
<p:tagLst xmlns:p="http://schemas.openxmlformats.org/presentationml/2006/main">
  <p:tag name="KSO_WM_BEAUTIFY_FLAG" val="#wm#"/>
  <p:tag name="KSO_WM_TEMPLATE_CATEGORY" val="custom"/>
  <p:tag name="KSO_WM_TEMPLATE_INDEX" val="20205081"/>
</p:tagLst>
</file>

<file path=ppt/tags/tag19.xml><?xml version="1.0" encoding="utf-8"?>
<p:tagLst xmlns:p="http://schemas.openxmlformats.org/presentationml/2006/main">
  <p:tag name="KSO_WM_BEAUTIFY_FLAG" val=""/>
  <p:tag name="KSO_WM_UNIT_PLACING_PICTURE_USER_VIEWPORT" val="{&quot;height&quot;:919,&quot;width&quot;:10713}"/>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wm#"/>
  <p:tag name="KSO_WM_TEMPLATE_CATEGORY" val="custom"/>
  <p:tag name="KSO_WM_TEMPLATE_INDEX" val="20205081"/>
</p:tagLst>
</file>

<file path=ppt/tags/tag21.xml><?xml version="1.0" encoding="utf-8"?>
<p:tagLst xmlns:p="http://schemas.openxmlformats.org/presentationml/2006/main">
  <p:tag name="KSO_WM_BEAUTIFY_FLAG" val=""/>
  <p:tag name="KSO_WM_UNIT_PLACING_PICTURE_USER_VIEWPORT" val="{&quot;height&quot;:919,&quot;width&quot;:10713}"/>
</p:tagLst>
</file>

<file path=ppt/tags/tag22.xml><?xml version="1.0" encoding="utf-8"?>
<p:tagLst xmlns:p="http://schemas.openxmlformats.org/presentationml/2006/main">
  <p:tag name="KSO_WM_BEAUTIFY_FLAG" val="#wm#"/>
  <p:tag name="KSO_WM_TEMPLATE_CATEGORY" val="custom"/>
  <p:tag name="KSO_WM_TEMPLATE_INDEX" val="20205081"/>
</p:tagLst>
</file>

<file path=ppt/tags/tag23.xml><?xml version="1.0" encoding="utf-8"?>
<p:tagLst xmlns:p="http://schemas.openxmlformats.org/presentationml/2006/main">
  <p:tag name="KSO_WM_BEAUTIFY_FLAG" val=""/>
  <p:tag name="KSO_WM_UNIT_PLACING_PICTURE_USER_VIEWPORT" val="{&quot;height&quot;:919,&quot;width&quot;:10713}"/>
</p:tagLst>
</file>

<file path=ppt/tags/tag24.xml><?xml version="1.0" encoding="utf-8"?>
<p:tagLst xmlns:p="http://schemas.openxmlformats.org/presentationml/2006/main">
  <p:tag name="KSO_WM_BEAUTIFY_FLAG" val="#wm#"/>
  <p:tag name="KSO_WM_TEMPLATE_CATEGORY" val="custom"/>
  <p:tag name="KSO_WM_TEMPLATE_INDEX" val="20205081"/>
</p:tagLst>
</file>

<file path=ppt/tags/tag25.xml><?xml version="1.0" encoding="utf-8"?>
<p:tagLst xmlns:p="http://schemas.openxmlformats.org/presentationml/2006/main">
  <p:tag name="KSO_WM_BEAUTIFY_FLAG" val=""/>
  <p:tag name="KSO_WM_UNIT_PLACING_PICTURE_USER_VIEWPORT" val="{&quot;height&quot;:919,&quot;width&quot;:10713}"/>
</p:tagLst>
</file>

<file path=ppt/tags/tag26.xml><?xml version="1.0" encoding="utf-8"?>
<p:tagLst xmlns:p="http://schemas.openxmlformats.org/presentationml/2006/main">
  <p:tag name="KSO_WM_BEAUTIFY_FLAG" val="#wm#"/>
  <p:tag name="KSO_WM_TEMPLATE_CATEGORY" val="custom"/>
  <p:tag name="KSO_WM_TEMPLATE_INDEX" val="20205081"/>
</p:tagLst>
</file>

<file path=ppt/tags/tag27.xml><?xml version="1.0" encoding="utf-8"?>
<p:tagLst xmlns:p="http://schemas.openxmlformats.org/presentationml/2006/main">
  <p:tag name="KSO_WM_BEAUTIFY_FLAG" val=""/>
  <p:tag name="KSO_WM_UNIT_PLACING_PICTURE_USER_VIEWPORT" val="{&quot;height&quot;:919,&quot;width&quot;:10713}"/>
</p:tagLst>
</file>

<file path=ppt/tags/tag28.xml><?xml version="1.0" encoding="utf-8"?>
<p:tagLst xmlns:p="http://schemas.openxmlformats.org/presentationml/2006/main">
  <p:tag name="KSO_WM_BEAUTIFY_FLAG" val="#wm#"/>
  <p:tag name="KSO_WM_TEMPLATE_CATEGORY" val="custom"/>
  <p:tag name="KSO_WM_TEMPLATE_INDEX" val="20205081"/>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wm#"/>
  <p:tag name="KSO_WM_TEMPLATE_CATEGORY" val="custom"/>
  <p:tag name="KSO_WM_TEMPLATE_INDEX" val="20205081"/>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ISLIDE.ICON" val="#393842;"/>
</p:tagLst>
</file>

<file path=ppt/tags/tag38.xml><?xml version="1.0" encoding="utf-8"?>
<p:tagLst xmlns:p="http://schemas.openxmlformats.org/presentationml/2006/main">
  <p:tag name="KSO_WPP_MARK_KEY" val="d323b08a-72da-420c-a5f9-38001ee621a0"/>
  <p:tag name="COMMONDATA" val="eyJoZGlkIjoiNzU2MDJkNTZkZjY1NDIyMzA1YWE0NzI0OTgwOGVhNWMifQ=="/>
  <p:tag name="commondata" val="eyJoZGlkIjoiMzMxN2VlZTUzMzU0MDIzMDIxZjIxZDQ4MzdlYzczMzcifQ=="/>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UNIT_PLACING_PICTURE_USER_VIEWPORT" val="{&quot;height&quot;:2082,&quot;width&quot;:12980}"/>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ISLIDE.ICON" val="#393842;"/>
</p:tagLst>
</file>

<file path=ppt/theme/theme1.xml><?xml version="1.0" encoding="utf-8"?>
<a:theme xmlns:a="http://schemas.openxmlformats.org/drawingml/2006/main" name="Office 主题​​">
  <a:themeElements>
    <a:clrScheme name="自定义 1885">
      <a:dk1>
        <a:sysClr val="windowText" lastClr="000000"/>
      </a:dk1>
      <a:lt1>
        <a:sysClr val="window" lastClr="FFFFFF"/>
      </a:lt1>
      <a:dk2>
        <a:srgbClr val="44546A"/>
      </a:dk2>
      <a:lt2>
        <a:srgbClr val="E7E6E6"/>
      </a:lt2>
      <a:accent1>
        <a:srgbClr val="D11019"/>
      </a:accent1>
      <a:accent2>
        <a:srgbClr val="D11019"/>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1448</Words>
  <Application>WPS 演示</Application>
  <PresentationFormat>宽屏</PresentationFormat>
  <Paragraphs>105</Paragraphs>
  <Slides>15</Slides>
  <Notes>1</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15</vt:i4>
      </vt:variant>
    </vt:vector>
  </HeadingPairs>
  <TitlesOfParts>
    <vt:vector size="34" baseType="lpstr">
      <vt:lpstr>Arial</vt:lpstr>
      <vt:lpstr>宋体</vt:lpstr>
      <vt:lpstr>Wingdings</vt:lpstr>
      <vt:lpstr>Calibri</vt:lpstr>
      <vt:lpstr>字魂58号-创中黑</vt:lpstr>
      <vt:lpstr>思源黑体 CN Bold</vt:lpstr>
      <vt:lpstr>微软雅黑</vt:lpstr>
      <vt:lpstr>阿里巴巴普惠体 M</vt:lpstr>
      <vt:lpstr>思源宋体 SemiBold</vt:lpstr>
      <vt:lpstr>Bahnschrift Condensed</vt:lpstr>
      <vt:lpstr>阿里巴巴普惠体 Medium</vt:lpstr>
      <vt:lpstr>思源黑体 CN Medium</vt:lpstr>
      <vt:lpstr>微软雅黑 Light</vt:lpstr>
      <vt:lpstr>Wingdings</vt:lpstr>
      <vt:lpstr>Arial Unicode MS</vt:lpstr>
      <vt:lpstr>等线</vt:lpstr>
      <vt:lpstr>等线 Light</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拾玖</cp:lastModifiedBy>
  <cp:revision>105</cp:revision>
  <dcterms:created xsi:type="dcterms:W3CDTF">2023-05-05T14:56:00Z</dcterms:created>
  <dcterms:modified xsi:type="dcterms:W3CDTF">2023-10-31T08:22:36Z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743A7C621B6C42B49427E5338B970543</vt:lpwstr>
  </property>
  <property fmtid="{D5CDD505-2E9C-101B-9397-08002B2CF9AE}" pid="3" name="KSOProductBuildVer">
    <vt:lpwstr>2052-11.1.0.12313</vt:lpwstr>
  </property>
</Properties>
</file>