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338" r:id="rId3"/>
    <p:sldId id="339" r:id="rId4"/>
    <p:sldId id="277" r:id="rId5"/>
    <p:sldId id="378" r:id="rId6"/>
    <p:sldId id="377" r:id="rId7"/>
    <p:sldId id="375" r:id="rId8"/>
    <p:sldId id="382" r:id="rId9"/>
    <p:sldId id="359" r:id="rId10"/>
  </p:sldIdLst>
  <p:sldSz cx="12192000" cy="6858000"/>
  <p:notesSz cx="6858000" cy="9144000"/>
  <p:custDataLst>
    <p:tags r:id="rId1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51" userDrawn="1">
          <p15:clr>
            <a:srgbClr val="A4A3A4"/>
          </p15:clr>
        </p15:guide>
        <p15:guide id="2" orient="horz" pos="3976" userDrawn="1">
          <p15:clr>
            <a:srgbClr val="A4A3A4"/>
          </p15:clr>
        </p15:guide>
        <p15:guide id="3" pos="546" userDrawn="1">
          <p15:clr>
            <a:srgbClr val="A4A3A4"/>
          </p15:clr>
        </p15:guide>
        <p15:guide id="4" pos="7141" userDrawn="1">
          <p15:clr>
            <a:srgbClr val="A4A3A4"/>
          </p15:clr>
        </p15:guide>
        <p15:guide id="5" orient="horz" pos="14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4ACD"/>
    <a:srgbClr val="3383C7"/>
    <a:srgbClr val="0098CA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399" autoAdjust="0"/>
    <p:restoredTop sz="94660"/>
  </p:normalViewPr>
  <p:slideViewPr>
    <p:cSldViewPr snapToGrid="0" showGuides="1">
      <p:cViewPr varScale="1">
        <p:scale>
          <a:sx n="91" d="100"/>
          <a:sy n="91" d="100"/>
        </p:scale>
        <p:origin x="120" y="600"/>
      </p:cViewPr>
      <p:guideLst>
        <p:guide orient="horz" pos="1051"/>
        <p:guide orient="horz" pos="3976"/>
        <p:guide pos="546"/>
        <p:guide pos="7141"/>
        <p:guide orient="horz" pos="14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tags" Target="tags/tag106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handoutMaster" Target="handoutMasters/handoutMaster1.xml"/><Relationship Id="rId11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9" Type="http://schemas.openxmlformats.org/officeDocument/2006/relationships/tags" Target="../tags/tag8.xml"/><Relationship Id="rId8" Type="http://schemas.openxmlformats.org/officeDocument/2006/relationships/tags" Target="../tags/tag7.xml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5" Type="http://schemas.openxmlformats.org/officeDocument/2006/relationships/tags" Target="../tags/tag14.xml"/><Relationship Id="rId14" Type="http://schemas.openxmlformats.org/officeDocument/2006/relationships/tags" Target="../tags/tag13.xml"/><Relationship Id="rId13" Type="http://schemas.openxmlformats.org/officeDocument/2006/relationships/tags" Target="../tags/tag12.xml"/><Relationship Id="rId12" Type="http://schemas.openxmlformats.org/officeDocument/2006/relationships/tags" Target="../tags/tag11.xml"/><Relationship Id="rId11" Type="http://schemas.openxmlformats.org/officeDocument/2006/relationships/tags" Target="../tags/tag10.xml"/><Relationship Id="rId10" Type="http://schemas.openxmlformats.org/officeDocument/2006/relationships/tags" Target="../tags/tag9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9" Type="http://schemas.openxmlformats.org/officeDocument/2006/relationships/tags" Target="../tags/tag22.xml"/><Relationship Id="rId8" Type="http://schemas.openxmlformats.org/officeDocument/2006/relationships/tags" Target="../tags/tag21.xml"/><Relationship Id="rId7" Type="http://schemas.openxmlformats.org/officeDocument/2006/relationships/tags" Target="../tags/tag20.xml"/><Relationship Id="rId6" Type="http://schemas.openxmlformats.org/officeDocument/2006/relationships/tags" Target="../tags/tag19.xml"/><Relationship Id="rId5" Type="http://schemas.openxmlformats.org/officeDocument/2006/relationships/tags" Target="../tags/tag18.xml"/><Relationship Id="rId4" Type="http://schemas.openxmlformats.org/officeDocument/2006/relationships/tags" Target="../tags/tag17.xml"/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8" Type="http://schemas.openxmlformats.org/officeDocument/2006/relationships/image" Target="../media/image1.png"/><Relationship Id="rId17" Type="http://schemas.openxmlformats.org/officeDocument/2006/relationships/tags" Target="../tags/tag30.xml"/><Relationship Id="rId16" Type="http://schemas.openxmlformats.org/officeDocument/2006/relationships/tags" Target="../tags/tag29.xml"/><Relationship Id="rId15" Type="http://schemas.openxmlformats.org/officeDocument/2006/relationships/tags" Target="../tags/tag28.xml"/><Relationship Id="rId14" Type="http://schemas.openxmlformats.org/officeDocument/2006/relationships/tags" Target="../tags/tag27.xml"/><Relationship Id="rId13" Type="http://schemas.openxmlformats.org/officeDocument/2006/relationships/tags" Target="../tags/tag26.xml"/><Relationship Id="rId12" Type="http://schemas.openxmlformats.org/officeDocument/2006/relationships/tags" Target="../tags/tag25.xml"/><Relationship Id="rId11" Type="http://schemas.openxmlformats.org/officeDocument/2006/relationships/tags" Target="../tags/tag24.xml"/><Relationship Id="rId10" Type="http://schemas.openxmlformats.org/officeDocument/2006/relationships/tags" Target="../tags/tag23.xm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9" Type="http://schemas.openxmlformats.org/officeDocument/2006/relationships/tags" Target="../tags/tag38.xml"/><Relationship Id="rId8" Type="http://schemas.openxmlformats.org/officeDocument/2006/relationships/tags" Target="../tags/tag37.xml"/><Relationship Id="rId7" Type="http://schemas.openxmlformats.org/officeDocument/2006/relationships/tags" Target="../tags/tag36.xml"/><Relationship Id="rId6" Type="http://schemas.openxmlformats.org/officeDocument/2006/relationships/tags" Target="../tags/tag35.xml"/><Relationship Id="rId5" Type="http://schemas.openxmlformats.org/officeDocument/2006/relationships/tags" Target="../tags/tag34.xml"/><Relationship Id="rId4" Type="http://schemas.openxmlformats.org/officeDocument/2006/relationships/tags" Target="../tags/tag33.xml"/><Relationship Id="rId3" Type="http://schemas.openxmlformats.org/officeDocument/2006/relationships/tags" Target="../tags/tag32.xml"/><Relationship Id="rId2" Type="http://schemas.openxmlformats.org/officeDocument/2006/relationships/tags" Target="../tags/tag31.xml"/><Relationship Id="rId11" Type="http://schemas.openxmlformats.org/officeDocument/2006/relationships/image" Target="../media/image1.png"/><Relationship Id="rId10" Type="http://schemas.openxmlformats.org/officeDocument/2006/relationships/tags" Target="../tags/tag39.xml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9" Type="http://schemas.openxmlformats.org/officeDocument/2006/relationships/tags" Target="../tags/tag47.xml"/><Relationship Id="rId8" Type="http://schemas.openxmlformats.org/officeDocument/2006/relationships/tags" Target="../tags/tag46.xml"/><Relationship Id="rId7" Type="http://schemas.openxmlformats.org/officeDocument/2006/relationships/tags" Target="../tags/tag45.xml"/><Relationship Id="rId6" Type="http://schemas.openxmlformats.org/officeDocument/2006/relationships/tags" Target="../tags/tag44.xml"/><Relationship Id="rId5" Type="http://schemas.openxmlformats.org/officeDocument/2006/relationships/tags" Target="../tags/tag43.xml"/><Relationship Id="rId4" Type="http://schemas.openxmlformats.org/officeDocument/2006/relationships/tags" Target="../tags/tag42.xml"/><Relationship Id="rId3" Type="http://schemas.openxmlformats.org/officeDocument/2006/relationships/tags" Target="../tags/tag41.xml"/><Relationship Id="rId2" Type="http://schemas.openxmlformats.org/officeDocument/2006/relationships/tags" Target="../tags/tag40.xml"/><Relationship Id="rId11" Type="http://schemas.openxmlformats.org/officeDocument/2006/relationships/image" Target="../media/image1.png"/><Relationship Id="rId10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页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任意多边形: 形状 11"/>
          <p:cNvSpPr/>
          <p:nvPr userDrawn="1">
            <p:custDataLst>
              <p:tags r:id="rId2"/>
            </p:custDataLst>
          </p:nvPr>
        </p:nvSpPr>
        <p:spPr>
          <a:xfrm>
            <a:off x="1" y="6311900"/>
            <a:ext cx="1442072" cy="546100"/>
          </a:xfrm>
          <a:custGeom>
            <a:avLst/>
            <a:gdLst>
              <a:gd name="connsiteX0" fmla="*/ 0 w 1442072"/>
              <a:gd name="connsiteY0" fmla="*/ 0 h 546100"/>
              <a:gd name="connsiteX1" fmla="*/ 895972 w 1442072"/>
              <a:gd name="connsiteY1" fmla="*/ 0 h 546100"/>
              <a:gd name="connsiteX2" fmla="*/ 1442072 w 1442072"/>
              <a:gd name="connsiteY2" fmla="*/ 546100 h 546100"/>
              <a:gd name="connsiteX3" fmla="*/ 508248 w 1442072"/>
              <a:gd name="connsiteY3" fmla="*/ 546100 h 546100"/>
              <a:gd name="connsiteX4" fmla="*/ 0 w 1442072"/>
              <a:gd name="connsiteY4" fmla="*/ 37852 h 546100"/>
              <a:gd name="connsiteX5" fmla="*/ 0 w 1442072"/>
              <a:gd name="connsiteY5" fmla="*/ 0 h 54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42072" h="546100">
                <a:moveTo>
                  <a:pt x="0" y="0"/>
                </a:moveTo>
                <a:lnTo>
                  <a:pt x="895972" y="0"/>
                </a:lnTo>
                <a:lnTo>
                  <a:pt x="1442072" y="546100"/>
                </a:lnTo>
                <a:lnTo>
                  <a:pt x="508248" y="546100"/>
                </a:lnTo>
                <a:lnTo>
                  <a:pt x="0" y="3785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zh-CN" altLang="en-US"/>
          </a:p>
        </p:txBody>
      </p:sp>
      <p:sp>
        <p:nvSpPr>
          <p:cNvPr id="13" name="任意多边形: 形状 12"/>
          <p:cNvSpPr/>
          <p:nvPr userDrawn="1">
            <p:custDataLst>
              <p:tags r:id="rId3"/>
            </p:custDataLst>
          </p:nvPr>
        </p:nvSpPr>
        <p:spPr>
          <a:xfrm>
            <a:off x="1703084" y="6311900"/>
            <a:ext cx="1479924" cy="546100"/>
          </a:xfrm>
          <a:custGeom>
            <a:avLst/>
            <a:gdLst>
              <a:gd name="connsiteX0" fmla="*/ 0 w 1479924"/>
              <a:gd name="connsiteY0" fmla="*/ 0 h 546100"/>
              <a:gd name="connsiteX1" fmla="*/ 933824 w 1479924"/>
              <a:gd name="connsiteY1" fmla="*/ 0 h 546100"/>
              <a:gd name="connsiteX2" fmla="*/ 1479924 w 1479924"/>
              <a:gd name="connsiteY2" fmla="*/ 546100 h 546100"/>
              <a:gd name="connsiteX3" fmla="*/ 546100 w 1479924"/>
              <a:gd name="connsiteY3" fmla="*/ 546100 h 546100"/>
              <a:gd name="connsiteX4" fmla="*/ 0 w 1479924"/>
              <a:gd name="connsiteY4" fmla="*/ 0 h 54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9924" h="546100">
                <a:moveTo>
                  <a:pt x="0" y="0"/>
                </a:moveTo>
                <a:lnTo>
                  <a:pt x="933824" y="0"/>
                </a:lnTo>
                <a:lnTo>
                  <a:pt x="1479924" y="546100"/>
                </a:lnTo>
                <a:lnTo>
                  <a:pt x="546100" y="5461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zh-CN" altLang="en-US"/>
          </a:p>
        </p:txBody>
      </p:sp>
      <p:sp>
        <p:nvSpPr>
          <p:cNvPr id="14" name="任意多边形: 形状 13"/>
          <p:cNvSpPr/>
          <p:nvPr userDrawn="1">
            <p:custDataLst>
              <p:tags r:id="rId4"/>
            </p:custDataLst>
          </p:nvPr>
        </p:nvSpPr>
        <p:spPr>
          <a:xfrm>
            <a:off x="3444018" y="6311900"/>
            <a:ext cx="1479925" cy="546100"/>
          </a:xfrm>
          <a:custGeom>
            <a:avLst/>
            <a:gdLst>
              <a:gd name="connsiteX0" fmla="*/ 0 w 1479925"/>
              <a:gd name="connsiteY0" fmla="*/ 0 h 546100"/>
              <a:gd name="connsiteX1" fmla="*/ 933825 w 1479925"/>
              <a:gd name="connsiteY1" fmla="*/ 0 h 546100"/>
              <a:gd name="connsiteX2" fmla="*/ 1479925 w 1479925"/>
              <a:gd name="connsiteY2" fmla="*/ 546100 h 546100"/>
              <a:gd name="connsiteX3" fmla="*/ 546100 w 1479925"/>
              <a:gd name="connsiteY3" fmla="*/ 546100 h 546100"/>
              <a:gd name="connsiteX4" fmla="*/ 0 w 1479925"/>
              <a:gd name="connsiteY4" fmla="*/ 0 h 54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9925" h="546100">
                <a:moveTo>
                  <a:pt x="0" y="0"/>
                </a:moveTo>
                <a:lnTo>
                  <a:pt x="933825" y="0"/>
                </a:lnTo>
                <a:lnTo>
                  <a:pt x="1479925" y="546100"/>
                </a:lnTo>
                <a:lnTo>
                  <a:pt x="546100" y="5461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zh-CN" altLang="en-US"/>
          </a:p>
        </p:txBody>
      </p:sp>
      <p:sp>
        <p:nvSpPr>
          <p:cNvPr id="15" name="任意多边形: 形状 14"/>
          <p:cNvSpPr/>
          <p:nvPr userDrawn="1">
            <p:custDataLst>
              <p:tags r:id="rId5"/>
            </p:custDataLst>
          </p:nvPr>
        </p:nvSpPr>
        <p:spPr>
          <a:xfrm>
            <a:off x="5184953" y="6311900"/>
            <a:ext cx="1479925" cy="546100"/>
          </a:xfrm>
          <a:custGeom>
            <a:avLst/>
            <a:gdLst>
              <a:gd name="connsiteX0" fmla="*/ 0 w 1479925"/>
              <a:gd name="connsiteY0" fmla="*/ 0 h 546100"/>
              <a:gd name="connsiteX1" fmla="*/ 933825 w 1479925"/>
              <a:gd name="connsiteY1" fmla="*/ 0 h 546100"/>
              <a:gd name="connsiteX2" fmla="*/ 1479925 w 1479925"/>
              <a:gd name="connsiteY2" fmla="*/ 546100 h 546100"/>
              <a:gd name="connsiteX3" fmla="*/ 546100 w 1479925"/>
              <a:gd name="connsiteY3" fmla="*/ 546100 h 546100"/>
              <a:gd name="connsiteX4" fmla="*/ 0 w 1479925"/>
              <a:gd name="connsiteY4" fmla="*/ 0 h 54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9925" h="546100">
                <a:moveTo>
                  <a:pt x="0" y="0"/>
                </a:moveTo>
                <a:lnTo>
                  <a:pt x="933825" y="0"/>
                </a:lnTo>
                <a:lnTo>
                  <a:pt x="1479925" y="546100"/>
                </a:lnTo>
                <a:lnTo>
                  <a:pt x="546100" y="5461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zh-CN" altLang="en-US"/>
          </a:p>
        </p:txBody>
      </p:sp>
      <p:sp>
        <p:nvSpPr>
          <p:cNvPr id="16" name="任意多边形: 形状 15"/>
          <p:cNvSpPr/>
          <p:nvPr userDrawn="1">
            <p:custDataLst>
              <p:tags r:id="rId6"/>
            </p:custDataLst>
          </p:nvPr>
        </p:nvSpPr>
        <p:spPr>
          <a:xfrm>
            <a:off x="6925889" y="6311900"/>
            <a:ext cx="1479924" cy="546100"/>
          </a:xfrm>
          <a:custGeom>
            <a:avLst/>
            <a:gdLst>
              <a:gd name="connsiteX0" fmla="*/ 0 w 1479924"/>
              <a:gd name="connsiteY0" fmla="*/ 0 h 546100"/>
              <a:gd name="connsiteX1" fmla="*/ 933824 w 1479924"/>
              <a:gd name="connsiteY1" fmla="*/ 0 h 546100"/>
              <a:gd name="connsiteX2" fmla="*/ 1479924 w 1479924"/>
              <a:gd name="connsiteY2" fmla="*/ 546100 h 546100"/>
              <a:gd name="connsiteX3" fmla="*/ 546100 w 1479924"/>
              <a:gd name="connsiteY3" fmla="*/ 546100 h 546100"/>
              <a:gd name="connsiteX4" fmla="*/ 0 w 1479924"/>
              <a:gd name="connsiteY4" fmla="*/ 0 h 54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9924" h="546100">
                <a:moveTo>
                  <a:pt x="0" y="0"/>
                </a:moveTo>
                <a:lnTo>
                  <a:pt x="933824" y="0"/>
                </a:lnTo>
                <a:lnTo>
                  <a:pt x="1479924" y="546100"/>
                </a:lnTo>
                <a:lnTo>
                  <a:pt x="546100" y="5461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zh-CN" altLang="en-US"/>
          </a:p>
        </p:txBody>
      </p:sp>
      <p:sp>
        <p:nvSpPr>
          <p:cNvPr id="17" name="任意多边形: 形状 16"/>
          <p:cNvSpPr/>
          <p:nvPr userDrawn="1">
            <p:custDataLst>
              <p:tags r:id="rId7"/>
            </p:custDataLst>
          </p:nvPr>
        </p:nvSpPr>
        <p:spPr>
          <a:xfrm>
            <a:off x="8666824" y="6311900"/>
            <a:ext cx="1479924" cy="546100"/>
          </a:xfrm>
          <a:custGeom>
            <a:avLst/>
            <a:gdLst>
              <a:gd name="connsiteX0" fmla="*/ 0 w 1479924"/>
              <a:gd name="connsiteY0" fmla="*/ 0 h 546100"/>
              <a:gd name="connsiteX1" fmla="*/ 933824 w 1479924"/>
              <a:gd name="connsiteY1" fmla="*/ 0 h 546100"/>
              <a:gd name="connsiteX2" fmla="*/ 1479924 w 1479924"/>
              <a:gd name="connsiteY2" fmla="*/ 546100 h 546100"/>
              <a:gd name="connsiteX3" fmla="*/ 546100 w 1479924"/>
              <a:gd name="connsiteY3" fmla="*/ 546100 h 546100"/>
              <a:gd name="connsiteX4" fmla="*/ 0 w 1479924"/>
              <a:gd name="connsiteY4" fmla="*/ 0 h 54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9924" h="546100">
                <a:moveTo>
                  <a:pt x="0" y="0"/>
                </a:moveTo>
                <a:lnTo>
                  <a:pt x="933824" y="0"/>
                </a:lnTo>
                <a:lnTo>
                  <a:pt x="1479924" y="546100"/>
                </a:lnTo>
                <a:lnTo>
                  <a:pt x="546100" y="5461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3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zh-CN" altLang="en-US"/>
          </a:p>
        </p:txBody>
      </p:sp>
      <p:sp>
        <p:nvSpPr>
          <p:cNvPr id="18" name="任意多边形: 形状 17"/>
          <p:cNvSpPr/>
          <p:nvPr userDrawn="1">
            <p:custDataLst>
              <p:tags r:id="rId8"/>
            </p:custDataLst>
          </p:nvPr>
        </p:nvSpPr>
        <p:spPr>
          <a:xfrm>
            <a:off x="10407758" y="6311900"/>
            <a:ext cx="1479924" cy="546100"/>
          </a:xfrm>
          <a:custGeom>
            <a:avLst/>
            <a:gdLst>
              <a:gd name="connsiteX0" fmla="*/ 0 w 1479924"/>
              <a:gd name="connsiteY0" fmla="*/ 0 h 546100"/>
              <a:gd name="connsiteX1" fmla="*/ 933824 w 1479924"/>
              <a:gd name="connsiteY1" fmla="*/ 0 h 546100"/>
              <a:gd name="connsiteX2" fmla="*/ 1479924 w 1479924"/>
              <a:gd name="connsiteY2" fmla="*/ 546100 h 546100"/>
              <a:gd name="connsiteX3" fmla="*/ 546100 w 1479924"/>
              <a:gd name="connsiteY3" fmla="*/ 546100 h 546100"/>
              <a:gd name="connsiteX4" fmla="*/ 0 w 1479924"/>
              <a:gd name="connsiteY4" fmla="*/ 0 h 54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9924" h="546100">
                <a:moveTo>
                  <a:pt x="0" y="0"/>
                </a:moveTo>
                <a:lnTo>
                  <a:pt x="933824" y="0"/>
                </a:lnTo>
                <a:lnTo>
                  <a:pt x="1479924" y="546100"/>
                </a:lnTo>
                <a:lnTo>
                  <a:pt x="546100" y="5461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zh-CN" altLang="en-US"/>
          </a:p>
        </p:txBody>
      </p:sp>
      <p:sp>
        <p:nvSpPr>
          <p:cNvPr id="3" name="任意多边形: 形状 11"/>
          <p:cNvSpPr/>
          <p:nvPr userDrawn="1">
            <p:custDataLst>
              <p:tags r:id="rId9"/>
            </p:custDataLst>
          </p:nvPr>
        </p:nvSpPr>
        <p:spPr>
          <a:xfrm>
            <a:off x="12701" y="-9525"/>
            <a:ext cx="1442072" cy="546100"/>
          </a:xfrm>
          <a:custGeom>
            <a:avLst/>
            <a:gdLst>
              <a:gd name="connsiteX0" fmla="*/ 0 w 1442072"/>
              <a:gd name="connsiteY0" fmla="*/ 0 h 546100"/>
              <a:gd name="connsiteX1" fmla="*/ 895972 w 1442072"/>
              <a:gd name="connsiteY1" fmla="*/ 0 h 546100"/>
              <a:gd name="connsiteX2" fmla="*/ 1442072 w 1442072"/>
              <a:gd name="connsiteY2" fmla="*/ 546100 h 546100"/>
              <a:gd name="connsiteX3" fmla="*/ 508248 w 1442072"/>
              <a:gd name="connsiteY3" fmla="*/ 546100 h 546100"/>
              <a:gd name="connsiteX4" fmla="*/ 0 w 1442072"/>
              <a:gd name="connsiteY4" fmla="*/ 37852 h 546100"/>
              <a:gd name="connsiteX5" fmla="*/ 0 w 1442072"/>
              <a:gd name="connsiteY5" fmla="*/ 0 h 54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42072" h="546100">
                <a:moveTo>
                  <a:pt x="0" y="0"/>
                </a:moveTo>
                <a:lnTo>
                  <a:pt x="895972" y="0"/>
                </a:lnTo>
                <a:lnTo>
                  <a:pt x="1442072" y="546100"/>
                </a:lnTo>
                <a:lnTo>
                  <a:pt x="508248" y="546100"/>
                </a:lnTo>
                <a:lnTo>
                  <a:pt x="0" y="3785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zh-CN" altLang="en-US"/>
          </a:p>
        </p:txBody>
      </p:sp>
      <p:sp>
        <p:nvSpPr>
          <p:cNvPr id="4" name="任意多边形: 形状 12"/>
          <p:cNvSpPr/>
          <p:nvPr userDrawn="1">
            <p:custDataLst>
              <p:tags r:id="rId10"/>
            </p:custDataLst>
          </p:nvPr>
        </p:nvSpPr>
        <p:spPr>
          <a:xfrm>
            <a:off x="1715784" y="-9525"/>
            <a:ext cx="1479924" cy="546100"/>
          </a:xfrm>
          <a:custGeom>
            <a:avLst/>
            <a:gdLst>
              <a:gd name="connsiteX0" fmla="*/ 0 w 1479924"/>
              <a:gd name="connsiteY0" fmla="*/ 0 h 546100"/>
              <a:gd name="connsiteX1" fmla="*/ 933824 w 1479924"/>
              <a:gd name="connsiteY1" fmla="*/ 0 h 546100"/>
              <a:gd name="connsiteX2" fmla="*/ 1479924 w 1479924"/>
              <a:gd name="connsiteY2" fmla="*/ 546100 h 546100"/>
              <a:gd name="connsiteX3" fmla="*/ 546100 w 1479924"/>
              <a:gd name="connsiteY3" fmla="*/ 546100 h 546100"/>
              <a:gd name="connsiteX4" fmla="*/ 0 w 1479924"/>
              <a:gd name="connsiteY4" fmla="*/ 0 h 54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9924" h="546100">
                <a:moveTo>
                  <a:pt x="0" y="0"/>
                </a:moveTo>
                <a:lnTo>
                  <a:pt x="933824" y="0"/>
                </a:lnTo>
                <a:lnTo>
                  <a:pt x="1479924" y="546100"/>
                </a:lnTo>
                <a:lnTo>
                  <a:pt x="546100" y="5461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zh-CN" altLang="en-US"/>
          </a:p>
        </p:txBody>
      </p:sp>
      <p:sp>
        <p:nvSpPr>
          <p:cNvPr id="5" name="任意多边形: 形状 13"/>
          <p:cNvSpPr/>
          <p:nvPr userDrawn="1">
            <p:custDataLst>
              <p:tags r:id="rId11"/>
            </p:custDataLst>
          </p:nvPr>
        </p:nvSpPr>
        <p:spPr>
          <a:xfrm>
            <a:off x="3456718" y="-9525"/>
            <a:ext cx="1479925" cy="546100"/>
          </a:xfrm>
          <a:custGeom>
            <a:avLst/>
            <a:gdLst>
              <a:gd name="connsiteX0" fmla="*/ 0 w 1479925"/>
              <a:gd name="connsiteY0" fmla="*/ 0 h 546100"/>
              <a:gd name="connsiteX1" fmla="*/ 933825 w 1479925"/>
              <a:gd name="connsiteY1" fmla="*/ 0 h 546100"/>
              <a:gd name="connsiteX2" fmla="*/ 1479925 w 1479925"/>
              <a:gd name="connsiteY2" fmla="*/ 546100 h 546100"/>
              <a:gd name="connsiteX3" fmla="*/ 546100 w 1479925"/>
              <a:gd name="connsiteY3" fmla="*/ 546100 h 546100"/>
              <a:gd name="connsiteX4" fmla="*/ 0 w 1479925"/>
              <a:gd name="connsiteY4" fmla="*/ 0 h 54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9925" h="546100">
                <a:moveTo>
                  <a:pt x="0" y="0"/>
                </a:moveTo>
                <a:lnTo>
                  <a:pt x="933825" y="0"/>
                </a:lnTo>
                <a:lnTo>
                  <a:pt x="1479925" y="546100"/>
                </a:lnTo>
                <a:lnTo>
                  <a:pt x="546100" y="5461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zh-CN" altLang="en-US"/>
          </a:p>
        </p:txBody>
      </p:sp>
      <p:sp>
        <p:nvSpPr>
          <p:cNvPr id="6" name="任意多边形: 形状 14"/>
          <p:cNvSpPr/>
          <p:nvPr userDrawn="1">
            <p:custDataLst>
              <p:tags r:id="rId12"/>
            </p:custDataLst>
          </p:nvPr>
        </p:nvSpPr>
        <p:spPr>
          <a:xfrm>
            <a:off x="5197653" y="-9525"/>
            <a:ext cx="1479925" cy="546100"/>
          </a:xfrm>
          <a:custGeom>
            <a:avLst/>
            <a:gdLst>
              <a:gd name="connsiteX0" fmla="*/ 0 w 1479925"/>
              <a:gd name="connsiteY0" fmla="*/ 0 h 546100"/>
              <a:gd name="connsiteX1" fmla="*/ 933825 w 1479925"/>
              <a:gd name="connsiteY1" fmla="*/ 0 h 546100"/>
              <a:gd name="connsiteX2" fmla="*/ 1479925 w 1479925"/>
              <a:gd name="connsiteY2" fmla="*/ 546100 h 546100"/>
              <a:gd name="connsiteX3" fmla="*/ 546100 w 1479925"/>
              <a:gd name="connsiteY3" fmla="*/ 546100 h 546100"/>
              <a:gd name="connsiteX4" fmla="*/ 0 w 1479925"/>
              <a:gd name="connsiteY4" fmla="*/ 0 h 54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9925" h="546100">
                <a:moveTo>
                  <a:pt x="0" y="0"/>
                </a:moveTo>
                <a:lnTo>
                  <a:pt x="933825" y="0"/>
                </a:lnTo>
                <a:lnTo>
                  <a:pt x="1479925" y="546100"/>
                </a:lnTo>
                <a:lnTo>
                  <a:pt x="546100" y="5461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zh-CN" altLang="en-US"/>
          </a:p>
        </p:txBody>
      </p:sp>
      <p:sp>
        <p:nvSpPr>
          <p:cNvPr id="7" name="任意多边形: 形状 15"/>
          <p:cNvSpPr/>
          <p:nvPr userDrawn="1">
            <p:custDataLst>
              <p:tags r:id="rId13"/>
            </p:custDataLst>
          </p:nvPr>
        </p:nvSpPr>
        <p:spPr>
          <a:xfrm>
            <a:off x="6938589" y="-9525"/>
            <a:ext cx="1479924" cy="546100"/>
          </a:xfrm>
          <a:custGeom>
            <a:avLst/>
            <a:gdLst>
              <a:gd name="connsiteX0" fmla="*/ 0 w 1479924"/>
              <a:gd name="connsiteY0" fmla="*/ 0 h 546100"/>
              <a:gd name="connsiteX1" fmla="*/ 933824 w 1479924"/>
              <a:gd name="connsiteY1" fmla="*/ 0 h 546100"/>
              <a:gd name="connsiteX2" fmla="*/ 1479924 w 1479924"/>
              <a:gd name="connsiteY2" fmla="*/ 546100 h 546100"/>
              <a:gd name="connsiteX3" fmla="*/ 546100 w 1479924"/>
              <a:gd name="connsiteY3" fmla="*/ 546100 h 546100"/>
              <a:gd name="connsiteX4" fmla="*/ 0 w 1479924"/>
              <a:gd name="connsiteY4" fmla="*/ 0 h 54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9924" h="546100">
                <a:moveTo>
                  <a:pt x="0" y="0"/>
                </a:moveTo>
                <a:lnTo>
                  <a:pt x="933824" y="0"/>
                </a:lnTo>
                <a:lnTo>
                  <a:pt x="1479924" y="546100"/>
                </a:lnTo>
                <a:lnTo>
                  <a:pt x="546100" y="5461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zh-CN" altLang="en-US"/>
          </a:p>
        </p:txBody>
      </p:sp>
      <p:sp>
        <p:nvSpPr>
          <p:cNvPr id="8" name="任意多边形: 形状 16"/>
          <p:cNvSpPr/>
          <p:nvPr userDrawn="1">
            <p:custDataLst>
              <p:tags r:id="rId14"/>
            </p:custDataLst>
          </p:nvPr>
        </p:nvSpPr>
        <p:spPr>
          <a:xfrm>
            <a:off x="8679524" y="-9525"/>
            <a:ext cx="1479924" cy="546100"/>
          </a:xfrm>
          <a:custGeom>
            <a:avLst/>
            <a:gdLst>
              <a:gd name="connsiteX0" fmla="*/ 0 w 1479924"/>
              <a:gd name="connsiteY0" fmla="*/ 0 h 546100"/>
              <a:gd name="connsiteX1" fmla="*/ 933824 w 1479924"/>
              <a:gd name="connsiteY1" fmla="*/ 0 h 546100"/>
              <a:gd name="connsiteX2" fmla="*/ 1479924 w 1479924"/>
              <a:gd name="connsiteY2" fmla="*/ 546100 h 546100"/>
              <a:gd name="connsiteX3" fmla="*/ 546100 w 1479924"/>
              <a:gd name="connsiteY3" fmla="*/ 546100 h 546100"/>
              <a:gd name="connsiteX4" fmla="*/ 0 w 1479924"/>
              <a:gd name="connsiteY4" fmla="*/ 0 h 54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9924" h="546100">
                <a:moveTo>
                  <a:pt x="0" y="0"/>
                </a:moveTo>
                <a:lnTo>
                  <a:pt x="933824" y="0"/>
                </a:lnTo>
                <a:lnTo>
                  <a:pt x="1479924" y="546100"/>
                </a:lnTo>
                <a:lnTo>
                  <a:pt x="546100" y="5461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3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zh-CN" altLang="en-US"/>
          </a:p>
        </p:txBody>
      </p:sp>
      <p:sp>
        <p:nvSpPr>
          <p:cNvPr id="10" name="任意多边形: 形状 17"/>
          <p:cNvSpPr/>
          <p:nvPr userDrawn="1">
            <p:custDataLst>
              <p:tags r:id="rId15"/>
            </p:custDataLst>
          </p:nvPr>
        </p:nvSpPr>
        <p:spPr>
          <a:xfrm>
            <a:off x="10420458" y="-9525"/>
            <a:ext cx="1479924" cy="546100"/>
          </a:xfrm>
          <a:custGeom>
            <a:avLst/>
            <a:gdLst>
              <a:gd name="connsiteX0" fmla="*/ 0 w 1479924"/>
              <a:gd name="connsiteY0" fmla="*/ 0 h 546100"/>
              <a:gd name="connsiteX1" fmla="*/ 933824 w 1479924"/>
              <a:gd name="connsiteY1" fmla="*/ 0 h 546100"/>
              <a:gd name="connsiteX2" fmla="*/ 1479924 w 1479924"/>
              <a:gd name="connsiteY2" fmla="*/ 546100 h 546100"/>
              <a:gd name="connsiteX3" fmla="*/ 546100 w 1479924"/>
              <a:gd name="connsiteY3" fmla="*/ 546100 h 546100"/>
              <a:gd name="connsiteX4" fmla="*/ 0 w 1479924"/>
              <a:gd name="connsiteY4" fmla="*/ 0 h 54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9924" h="546100">
                <a:moveTo>
                  <a:pt x="0" y="0"/>
                </a:moveTo>
                <a:lnTo>
                  <a:pt x="933824" y="0"/>
                </a:lnTo>
                <a:lnTo>
                  <a:pt x="1479924" y="546100"/>
                </a:lnTo>
                <a:lnTo>
                  <a:pt x="546100" y="5461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任意多边形: 形状 11"/>
          <p:cNvSpPr/>
          <p:nvPr userDrawn="1">
            <p:custDataLst>
              <p:tags r:id="rId2"/>
            </p:custDataLst>
          </p:nvPr>
        </p:nvSpPr>
        <p:spPr>
          <a:xfrm>
            <a:off x="12701" y="-9525"/>
            <a:ext cx="1442072" cy="546100"/>
          </a:xfrm>
          <a:custGeom>
            <a:avLst/>
            <a:gdLst>
              <a:gd name="connsiteX0" fmla="*/ 0 w 1442072"/>
              <a:gd name="connsiteY0" fmla="*/ 0 h 546100"/>
              <a:gd name="connsiteX1" fmla="*/ 895972 w 1442072"/>
              <a:gd name="connsiteY1" fmla="*/ 0 h 546100"/>
              <a:gd name="connsiteX2" fmla="*/ 1442072 w 1442072"/>
              <a:gd name="connsiteY2" fmla="*/ 546100 h 546100"/>
              <a:gd name="connsiteX3" fmla="*/ 508248 w 1442072"/>
              <a:gd name="connsiteY3" fmla="*/ 546100 h 546100"/>
              <a:gd name="connsiteX4" fmla="*/ 0 w 1442072"/>
              <a:gd name="connsiteY4" fmla="*/ 37852 h 546100"/>
              <a:gd name="connsiteX5" fmla="*/ 0 w 1442072"/>
              <a:gd name="connsiteY5" fmla="*/ 0 h 54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42072" h="546100">
                <a:moveTo>
                  <a:pt x="0" y="0"/>
                </a:moveTo>
                <a:lnTo>
                  <a:pt x="895972" y="0"/>
                </a:lnTo>
                <a:lnTo>
                  <a:pt x="1442072" y="546100"/>
                </a:lnTo>
                <a:lnTo>
                  <a:pt x="508248" y="546100"/>
                </a:lnTo>
                <a:lnTo>
                  <a:pt x="0" y="3785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zh-CN" altLang="en-US"/>
          </a:p>
        </p:txBody>
      </p:sp>
      <p:sp>
        <p:nvSpPr>
          <p:cNvPr id="27" name="任意多边形: 形状 12"/>
          <p:cNvSpPr/>
          <p:nvPr userDrawn="1">
            <p:custDataLst>
              <p:tags r:id="rId3"/>
            </p:custDataLst>
          </p:nvPr>
        </p:nvSpPr>
        <p:spPr>
          <a:xfrm>
            <a:off x="1715784" y="-9525"/>
            <a:ext cx="1479924" cy="546100"/>
          </a:xfrm>
          <a:custGeom>
            <a:avLst/>
            <a:gdLst>
              <a:gd name="connsiteX0" fmla="*/ 0 w 1479924"/>
              <a:gd name="connsiteY0" fmla="*/ 0 h 546100"/>
              <a:gd name="connsiteX1" fmla="*/ 933824 w 1479924"/>
              <a:gd name="connsiteY1" fmla="*/ 0 h 546100"/>
              <a:gd name="connsiteX2" fmla="*/ 1479924 w 1479924"/>
              <a:gd name="connsiteY2" fmla="*/ 546100 h 546100"/>
              <a:gd name="connsiteX3" fmla="*/ 546100 w 1479924"/>
              <a:gd name="connsiteY3" fmla="*/ 546100 h 546100"/>
              <a:gd name="connsiteX4" fmla="*/ 0 w 1479924"/>
              <a:gd name="connsiteY4" fmla="*/ 0 h 54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9924" h="546100">
                <a:moveTo>
                  <a:pt x="0" y="0"/>
                </a:moveTo>
                <a:lnTo>
                  <a:pt x="933824" y="0"/>
                </a:lnTo>
                <a:lnTo>
                  <a:pt x="1479924" y="546100"/>
                </a:lnTo>
                <a:lnTo>
                  <a:pt x="546100" y="5461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zh-CN" altLang="en-US"/>
          </a:p>
        </p:txBody>
      </p:sp>
      <p:sp>
        <p:nvSpPr>
          <p:cNvPr id="28" name="任意多边形: 形状 13"/>
          <p:cNvSpPr/>
          <p:nvPr userDrawn="1">
            <p:custDataLst>
              <p:tags r:id="rId4"/>
            </p:custDataLst>
          </p:nvPr>
        </p:nvSpPr>
        <p:spPr>
          <a:xfrm>
            <a:off x="3456718" y="-9525"/>
            <a:ext cx="1479925" cy="546100"/>
          </a:xfrm>
          <a:custGeom>
            <a:avLst/>
            <a:gdLst>
              <a:gd name="connsiteX0" fmla="*/ 0 w 1479925"/>
              <a:gd name="connsiteY0" fmla="*/ 0 h 546100"/>
              <a:gd name="connsiteX1" fmla="*/ 933825 w 1479925"/>
              <a:gd name="connsiteY1" fmla="*/ 0 h 546100"/>
              <a:gd name="connsiteX2" fmla="*/ 1479925 w 1479925"/>
              <a:gd name="connsiteY2" fmla="*/ 546100 h 546100"/>
              <a:gd name="connsiteX3" fmla="*/ 546100 w 1479925"/>
              <a:gd name="connsiteY3" fmla="*/ 546100 h 546100"/>
              <a:gd name="connsiteX4" fmla="*/ 0 w 1479925"/>
              <a:gd name="connsiteY4" fmla="*/ 0 h 54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9925" h="546100">
                <a:moveTo>
                  <a:pt x="0" y="0"/>
                </a:moveTo>
                <a:lnTo>
                  <a:pt x="933825" y="0"/>
                </a:lnTo>
                <a:lnTo>
                  <a:pt x="1479925" y="546100"/>
                </a:lnTo>
                <a:lnTo>
                  <a:pt x="546100" y="5461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zh-CN" altLang="en-US"/>
          </a:p>
        </p:txBody>
      </p:sp>
      <p:sp>
        <p:nvSpPr>
          <p:cNvPr id="29" name="任意多边形: 形状 14"/>
          <p:cNvSpPr/>
          <p:nvPr userDrawn="1">
            <p:custDataLst>
              <p:tags r:id="rId5"/>
            </p:custDataLst>
          </p:nvPr>
        </p:nvSpPr>
        <p:spPr>
          <a:xfrm>
            <a:off x="5197653" y="-9525"/>
            <a:ext cx="1479925" cy="546100"/>
          </a:xfrm>
          <a:custGeom>
            <a:avLst/>
            <a:gdLst>
              <a:gd name="connsiteX0" fmla="*/ 0 w 1479925"/>
              <a:gd name="connsiteY0" fmla="*/ 0 h 546100"/>
              <a:gd name="connsiteX1" fmla="*/ 933825 w 1479925"/>
              <a:gd name="connsiteY1" fmla="*/ 0 h 546100"/>
              <a:gd name="connsiteX2" fmla="*/ 1479925 w 1479925"/>
              <a:gd name="connsiteY2" fmla="*/ 546100 h 546100"/>
              <a:gd name="connsiteX3" fmla="*/ 546100 w 1479925"/>
              <a:gd name="connsiteY3" fmla="*/ 546100 h 546100"/>
              <a:gd name="connsiteX4" fmla="*/ 0 w 1479925"/>
              <a:gd name="connsiteY4" fmla="*/ 0 h 54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9925" h="546100">
                <a:moveTo>
                  <a:pt x="0" y="0"/>
                </a:moveTo>
                <a:lnTo>
                  <a:pt x="933825" y="0"/>
                </a:lnTo>
                <a:lnTo>
                  <a:pt x="1479925" y="546100"/>
                </a:lnTo>
                <a:lnTo>
                  <a:pt x="546100" y="5461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zh-CN" altLang="en-US"/>
          </a:p>
        </p:txBody>
      </p:sp>
      <p:sp>
        <p:nvSpPr>
          <p:cNvPr id="30" name="任意多边形: 形状 15"/>
          <p:cNvSpPr/>
          <p:nvPr userDrawn="1">
            <p:custDataLst>
              <p:tags r:id="rId6"/>
            </p:custDataLst>
          </p:nvPr>
        </p:nvSpPr>
        <p:spPr>
          <a:xfrm>
            <a:off x="6938589" y="-9525"/>
            <a:ext cx="1479924" cy="546100"/>
          </a:xfrm>
          <a:custGeom>
            <a:avLst/>
            <a:gdLst>
              <a:gd name="connsiteX0" fmla="*/ 0 w 1479924"/>
              <a:gd name="connsiteY0" fmla="*/ 0 h 546100"/>
              <a:gd name="connsiteX1" fmla="*/ 933824 w 1479924"/>
              <a:gd name="connsiteY1" fmla="*/ 0 h 546100"/>
              <a:gd name="connsiteX2" fmla="*/ 1479924 w 1479924"/>
              <a:gd name="connsiteY2" fmla="*/ 546100 h 546100"/>
              <a:gd name="connsiteX3" fmla="*/ 546100 w 1479924"/>
              <a:gd name="connsiteY3" fmla="*/ 546100 h 546100"/>
              <a:gd name="connsiteX4" fmla="*/ 0 w 1479924"/>
              <a:gd name="connsiteY4" fmla="*/ 0 h 54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9924" h="546100">
                <a:moveTo>
                  <a:pt x="0" y="0"/>
                </a:moveTo>
                <a:lnTo>
                  <a:pt x="933824" y="0"/>
                </a:lnTo>
                <a:lnTo>
                  <a:pt x="1479924" y="546100"/>
                </a:lnTo>
                <a:lnTo>
                  <a:pt x="546100" y="5461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zh-CN" altLang="en-US"/>
          </a:p>
        </p:txBody>
      </p:sp>
      <p:sp>
        <p:nvSpPr>
          <p:cNvPr id="31" name="任意多边形: 形状 16"/>
          <p:cNvSpPr/>
          <p:nvPr userDrawn="1">
            <p:custDataLst>
              <p:tags r:id="rId7"/>
            </p:custDataLst>
          </p:nvPr>
        </p:nvSpPr>
        <p:spPr>
          <a:xfrm>
            <a:off x="8679524" y="-9525"/>
            <a:ext cx="1479924" cy="546100"/>
          </a:xfrm>
          <a:custGeom>
            <a:avLst/>
            <a:gdLst>
              <a:gd name="connsiteX0" fmla="*/ 0 w 1479924"/>
              <a:gd name="connsiteY0" fmla="*/ 0 h 546100"/>
              <a:gd name="connsiteX1" fmla="*/ 933824 w 1479924"/>
              <a:gd name="connsiteY1" fmla="*/ 0 h 546100"/>
              <a:gd name="connsiteX2" fmla="*/ 1479924 w 1479924"/>
              <a:gd name="connsiteY2" fmla="*/ 546100 h 546100"/>
              <a:gd name="connsiteX3" fmla="*/ 546100 w 1479924"/>
              <a:gd name="connsiteY3" fmla="*/ 546100 h 546100"/>
              <a:gd name="connsiteX4" fmla="*/ 0 w 1479924"/>
              <a:gd name="connsiteY4" fmla="*/ 0 h 54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9924" h="546100">
                <a:moveTo>
                  <a:pt x="0" y="0"/>
                </a:moveTo>
                <a:lnTo>
                  <a:pt x="933824" y="0"/>
                </a:lnTo>
                <a:lnTo>
                  <a:pt x="1479924" y="546100"/>
                </a:lnTo>
                <a:lnTo>
                  <a:pt x="546100" y="5461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3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zh-CN" altLang="en-US"/>
          </a:p>
        </p:txBody>
      </p:sp>
      <p:sp>
        <p:nvSpPr>
          <p:cNvPr id="32" name="任意多边形: 形状 17"/>
          <p:cNvSpPr/>
          <p:nvPr userDrawn="1">
            <p:custDataLst>
              <p:tags r:id="rId8"/>
            </p:custDataLst>
          </p:nvPr>
        </p:nvSpPr>
        <p:spPr>
          <a:xfrm>
            <a:off x="10420458" y="-9525"/>
            <a:ext cx="1479924" cy="546100"/>
          </a:xfrm>
          <a:custGeom>
            <a:avLst/>
            <a:gdLst>
              <a:gd name="connsiteX0" fmla="*/ 0 w 1479924"/>
              <a:gd name="connsiteY0" fmla="*/ 0 h 546100"/>
              <a:gd name="connsiteX1" fmla="*/ 933824 w 1479924"/>
              <a:gd name="connsiteY1" fmla="*/ 0 h 546100"/>
              <a:gd name="connsiteX2" fmla="*/ 1479924 w 1479924"/>
              <a:gd name="connsiteY2" fmla="*/ 546100 h 546100"/>
              <a:gd name="connsiteX3" fmla="*/ 546100 w 1479924"/>
              <a:gd name="connsiteY3" fmla="*/ 546100 h 546100"/>
              <a:gd name="connsiteX4" fmla="*/ 0 w 1479924"/>
              <a:gd name="connsiteY4" fmla="*/ 0 h 54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9924" h="546100">
                <a:moveTo>
                  <a:pt x="0" y="0"/>
                </a:moveTo>
                <a:lnTo>
                  <a:pt x="933824" y="0"/>
                </a:lnTo>
                <a:lnTo>
                  <a:pt x="1479924" y="546100"/>
                </a:lnTo>
                <a:lnTo>
                  <a:pt x="546100" y="5461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zh-CN" altLang="en-US"/>
          </a:p>
        </p:txBody>
      </p:sp>
      <p:sp>
        <p:nvSpPr>
          <p:cNvPr id="11" name="任意多边形: 形状 10"/>
          <p:cNvSpPr/>
          <p:nvPr userDrawn="1"/>
        </p:nvSpPr>
        <p:spPr>
          <a:xfrm>
            <a:off x="11887682" y="546101"/>
            <a:ext cx="304319" cy="304319"/>
          </a:xfrm>
          <a:custGeom>
            <a:avLst/>
            <a:gdLst>
              <a:gd name="connsiteX0" fmla="*/ 0 w 304319"/>
              <a:gd name="connsiteY0" fmla="*/ 0 h 304319"/>
              <a:gd name="connsiteX1" fmla="*/ 304319 w 304319"/>
              <a:gd name="connsiteY1" fmla="*/ 0 h 304319"/>
              <a:gd name="connsiteX2" fmla="*/ 304319 w 304319"/>
              <a:gd name="connsiteY2" fmla="*/ 304319 h 304319"/>
              <a:gd name="connsiteX3" fmla="*/ 0 w 304319"/>
              <a:gd name="connsiteY3" fmla="*/ 0 h 304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319" h="304319">
                <a:moveTo>
                  <a:pt x="0" y="0"/>
                </a:moveTo>
                <a:lnTo>
                  <a:pt x="304319" y="0"/>
                </a:lnTo>
                <a:lnTo>
                  <a:pt x="304319" y="30431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" name="任意多边形: 形状 11"/>
          <p:cNvSpPr/>
          <p:nvPr userDrawn="1">
            <p:custDataLst>
              <p:tags r:id="rId9"/>
            </p:custDataLst>
          </p:nvPr>
        </p:nvSpPr>
        <p:spPr>
          <a:xfrm>
            <a:off x="1" y="6311900"/>
            <a:ext cx="1442072" cy="546100"/>
          </a:xfrm>
          <a:custGeom>
            <a:avLst/>
            <a:gdLst>
              <a:gd name="connsiteX0" fmla="*/ 0 w 1442072"/>
              <a:gd name="connsiteY0" fmla="*/ 0 h 546100"/>
              <a:gd name="connsiteX1" fmla="*/ 895972 w 1442072"/>
              <a:gd name="connsiteY1" fmla="*/ 0 h 546100"/>
              <a:gd name="connsiteX2" fmla="*/ 1442072 w 1442072"/>
              <a:gd name="connsiteY2" fmla="*/ 546100 h 546100"/>
              <a:gd name="connsiteX3" fmla="*/ 508248 w 1442072"/>
              <a:gd name="connsiteY3" fmla="*/ 546100 h 546100"/>
              <a:gd name="connsiteX4" fmla="*/ 0 w 1442072"/>
              <a:gd name="connsiteY4" fmla="*/ 37852 h 546100"/>
              <a:gd name="connsiteX5" fmla="*/ 0 w 1442072"/>
              <a:gd name="connsiteY5" fmla="*/ 0 h 54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42072" h="546100">
                <a:moveTo>
                  <a:pt x="0" y="0"/>
                </a:moveTo>
                <a:lnTo>
                  <a:pt x="895972" y="0"/>
                </a:lnTo>
                <a:lnTo>
                  <a:pt x="1442072" y="546100"/>
                </a:lnTo>
                <a:lnTo>
                  <a:pt x="508248" y="546100"/>
                </a:lnTo>
                <a:lnTo>
                  <a:pt x="0" y="3785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0" name="任意多边形: 形状 12"/>
          <p:cNvSpPr/>
          <p:nvPr userDrawn="1">
            <p:custDataLst>
              <p:tags r:id="rId10"/>
            </p:custDataLst>
          </p:nvPr>
        </p:nvSpPr>
        <p:spPr>
          <a:xfrm>
            <a:off x="1703084" y="6311900"/>
            <a:ext cx="1479924" cy="546100"/>
          </a:xfrm>
          <a:custGeom>
            <a:avLst/>
            <a:gdLst>
              <a:gd name="connsiteX0" fmla="*/ 0 w 1479924"/>
              <a:gd name="connsiteY0" fmla="*/ 0 h 546100"/>
              <a:gd name="connsiteX1" fmla="*/ 933824 w 1479924"/>
              <a:gd name="connsiteY1" fmla="*/ 0 h 546100"/>
              <a:gd name="connsiteX2" fmla="*/ 1479924 w 1479924"/>
              <a:gd name="connsiteY2" fmla="*/ 546100 h 546100"/>
              <a:gd name="connsiteX3" fmla="*/ 546100 w 1479924"/>
              <a:gd name="connsiteY3" fmla="*/ 546100 h 546100"/>
              <a:gd name="connsiteX4" fmla="*/ 0 w 1479924"/>
              <a:gd name="connsiteY4" fmla="*/ 0 h 54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9924" h="546100">
                <a:moveTo>
                  <a:pt x="0" y="0"/>
                </a:moveTo>
                <a:lnTo>
                  <a:pt x="933824" y="0"/>
                </a:lnTo>
                <a:lnTo>
                  <a:pt x="1479924" y="546100"/>
                </a:lnTo>
                <a:lnTo>
                  <a:pt x="546100" y="5461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1" name="任意多边形: 形状 13"/>
          <p:cNvSpPr/>
          <p:nvPr userDrawn="1">
            <p:custDataLst>
              <p:tags r:id="rId11"/>
            </p:custDataLst>
          </p:nvPr>
        </p:nvSpPr>
        <p:spPr>
          <a:xfrm>
            <a:off x="3444018" y="6311900"/>
            <a:ext cx="1479925" cy="546100"/>
          </a:xfrm>
          <a:custGeom>
            <a:avLst/>
            <a:gdLst>
              <a:gd name="connsiteX0" fmla="*/ 0 w 1479925"/>
              <a:gd name="connsiteY0" fmla="*/ 0 h 546100"/>
              <a:gd name="connsiteX1" fmla="*/ 933825 w 1479925"/>
              <a:gd name="connsiteY1" fmla="*/ 0 h 546100"/>
              <a:gd name="connsiteX2" fmla="*/ 1479925 w 1479925"/>
              <a:gd name="connsiteY2" fmla="*/ 546100 h 546100"/>
              <a:gd name="connsiteX3" fmla="*/ 546100 w 1479925"/>
              <a:gd name="connsiteY3" fmla="*/ 546100 h 546100"/>
              <a:gd name="connsiteX4" fmla="*/ 0 w 1479925"/>
              <a:gd name="connsiteY4" fmla="*/ 0 h 54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9925" h="546100">
                <a:moveTo>
                  <a:pt x="0" y="0"/>
                </a:moveTo>
                <a:lnTo>
                  <a:pt x="933825" y="0"/>
                </a:lnTo>
                <a:lnTo>
                  <a:pt x="1479925" y="546100"/>
                </a:lnTo>
                <a:lnTo>
                  <a:pt x="546100" y="5461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2" name="任意多边形: 形状 14"/>
          <p:cNvSpPr/>
          <p:nvPr userDrawn="1">
            <p:custDataLst>
              <p:tags r:id="rId12"/>
            </p:custDataLst>
          </p:nvPr>
        </p:nvSpPr>
        <p:spPr>
          <a:xfrm>
            <a:off x="5184953" y="6311900"/>
            <a:ext cx="1479925" cy="546100"/>
          </a:xfrm>
          <a:custGeom>
            <a:avLst/>
            <a:gdLst>
              <a:gd name="connsiteX0" fmla="*/ 0 w 1479925"/>
              <a:gd name="connsiteY0" fmla="*/ 0 h 546100"/>
              <a:gd name="connsiteX1" fmla="*/ 933825 w 1479925"/>
              <a:gd name="connsiteY1" fmla="*/ 0 h 546100"/>
              <a:gd name="connsiteX2" fmla="*/ 1479925 w 1479925"/>
              <a:gd name="connsiteY2" fmla="*/ 546100 h 546100"/>
              <a:gd name="connsiteX3" fmla="*/ 546100 w 1479925"/>
              <a:gd name="connsiteY3" fmla="*/ 546100 h 546100"/>
              <a:gd name="connsiteX4" fmla="*/ 0 w 1479925"/>
              <a:gd name="connsiteY4" fmla="*/ 0 h 54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9925" h="546100">
                <a:moveTo>
                  <a:pt x="0" y="0"/>
                </a:moveTo>
                <a:lnTo>
                  <a:pt x="933825" y="0"/>
                </a:lnTo>
                <a:lnTo>
                  <a:pt x="1479925" y="546100"/>
                </a:lnTo>
                <a:lnTo>
                  <a:pt x="546100" y="5461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3" name="任意多边形: 形状 15"/>
          <p:cNvSpPr/>
          <p:nvPr userDrawn="1">
            <p:custDataLst>
              <p:tags r:id="rId13"/>
            </p:custDataLst>
          </p:nvPr>
        </p:nvSpPr>
        <p:spPr>
          <a:xfrm>
            <a:off x="6925889" y="6311900"/>
            <a:ext cx="1479924" cy="546100"/>
          </a:xfrm>
          <a:custGeom>
            <a:avLst/>
            <a:gdLst>
              <a:gd name="connsiteX0" fmla="*/ 0 w 1479924"/>
              <a:gd name="connsiteY0" fmla="*/ 0 h 546100"/>
              <a:gd name="connsiteX1" fmla="*/ 933824 w 1479924"/>
              <a:gd name="connsiteY1" fmla="*/ 0 h 546100"/>
              <a:gd name="connsiteX2" fmla="*/ 1479924 w 1479924"/>
              <a:gd name="connsiteY2" fmla="*/ 546100 h 546100"/>
              <a:gd name="connsiteX3" fmla="*/ 546100 w 1479924"/>
              <a:gd name="connsiteY3" fmla="*/ 546100 h 546100"/>
              <a:gd name="connsiteX4" fmla="*/ 0 w 1479924"/>
              <a:gd name="connsiteY4" fmla="*/ 0 h 54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9924" h="546100">
                <a:moveTo>
                  <a:pt x="0" y="0"/>
                </a:moveTo>
                <a:lnTo>
                  <a:pt x="933824" y="0"/>
                </a:lnTo>
                <a:lnTo>
                  <a:pt x="1479924" y="546100"/>
                </a:lnTo>
                <a:lnTo>
                  <a:pt x="546100" y="5461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4" name="任意多边形: 形状 16"/>
          <p:cNvSpPr/>
          <p:nvPr userDrawn="1">
            <p:custDataLst>
              <p:tags r:id="rId14"/>
            </p:custDataLst>
          </p:nvPr>
        </p:nvSpPr>
        <p:spPr>
          <a:xfrm>
            <a:off x="8666824" y="6311900"/>
            <a:ext cx="1479924" cy="546100"/>
          </a:xfrm>
          <a:custGeom>
            <a:avLst/>
            <a:gdLst>
              <a:gd name="connsiteX0" fmla="*/ 0 w 1479924"/>
              <a:gd name="connsiteY0" fmla="*/ 0 h 546100"/>
              <a:gd name="connsiteX1" fmla="*/ 933824 w 1479924"/>
              <a:gd name="connsiteY1" fmla="*/ 0 h 546100"/>
              <a:gd name="connsiteX2" fmla="*/ 1479924 w 1479924"/>
              <a:gd name="connsiteY2" fmla="*/ 546100 h 546100"/>
              <a:gd name="connsiteX3" fmla="*/ 546100 w 1479924"/>
              <a:gd name="connsiteY3" fmla="*/ 546100 h 546100"/>
              <a:gd name="connsiteX4" fmla="*/ 0 w 1479924"/>
              <a:gd name="connsiteY4" fmla="*/ 0 h 54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9924" h="546100">
                <a:moveTo>
                  <a:pt x="0" y="0"/>
                </a:moveTo>
                <a:lnTo>
                  <a:pt x="933824" y="0"/>
                </a:lnTo>
                <a:lnTo>
                  <a:pt x="1479924" y="546100"/>
                </a:lnTo>
                <a:lnTo>
                  <a:pt x="546100" y="5461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3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5" name="任意多边形: 形状 17"/>
          <p:cNvSpPr/>
          <p:nvPr userDrawn="1">
            <p:custDataLst>
              <p:tags r:id="rId15"/>
            </p:custDataLst>
          </p:nvPr>
        </p:nvSpPr>
        <p:spPr>
          <a:xfrm>
            <a:off x="10407758" y="6311900"/>
            <a:ext cx="1479924" cy="546100"/>
          </a:xfrm>
          <a:custGeom>
            <a:avLst/>
            <a:gdLst>
              <a:gd name="connsiteX0" fmla="*/ 0 w 1479924"/>
              <a:gd name="connsiteY0" fmla="*/ 0 h 546100"/>
              <a:gd name="connsiteX1" fmla="*/ 933824 w 1479924"/>
              <a:gd name="connsiteY1" fmla="*/ 0 h 546100"/>
              <a:gd name="connsiteX2" fmla="*/ 1479924 w 1479924"/>
              <a:gd name="connsiteY2" fmla="*/ 546100 h 546100"/>
              <a:gd name="connsiteX3" fmla="*/ 546100 w 1479924"/>
              <a:gd name="connsiteY3" fmla="*/ 546100 h 546100"/>
              <a:gd name="connsiteX4" fmla="*/ 0 w 1479924"/>
              <a:gd name="connsiteY4" fmla="*/ 0 h 54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9924" h="546100">
                <a:moveTo>
                  <a:pt x="0" y="0"/>
                </a:moveTo>
                <a:lnTo>
                  <a:pt x="933824" y="0"/>
                </a:lnTo>
                <a:lnTo>
                  <a:pt x="1479924" y="546100"/>
                </a:lnTo>
                <a:lnTo>
                  <a:pt x="546100" y="5461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 userDrawn="1"/>
        </p:nvSpPr>
        <p:spPr>
          <a:xfrm>
            <a:off x="247409" y="285750"/>
            <a:ext cx="11697182" cy="6286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" name="组合 5"/>
          <p:cNvGrpSpPr/>
          <p:nvPr userDrawn="1"/>
        </p:nvGrpSpPr>
        <p:grpSpPr>
          <a:xfrm>
            <a:off x="10223500" y="6176010"/>
            <a:ext cx="1978660" cy="343535"/>
            <a:chOff x="16100" y="9771"/>
            <a:chExt cx="3116" cy="541"/>
          </a:xfrm>
        </p:grpSpPr>
        <p:sp>
          <p:nvSpPr>
            <p:cNvPr id="5" name="矩形 4"/>
            <p:cNvSpPr/>
            <p:nvPr userDrawn="1">
              <p:custDataLst>
                <p:tags r:id="rId16"/>
              </p:custDataLst>
            </p:nvPr>
          </p:nvSpPr>
          <p:spPr>
            <a:xfrm>
              <a:off x="16100" y="9781"/>
              <a:ext cx="3116" cy="5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C00000"/>
                  </a:solidFill>
                </a14:hiddenFill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 sz="1200" b="1">
                  <a:solidFill>
                    <a:schemeClr val="bg1">
                      <a:lumMod val="75000"/>
                    </a:schemeClr>
                  </a:solidFill>
                  <a:sym typeface="+mn-ea"/>
                </a:rPr>
                <a:t>北方国际教育集团</a:t>
              </a:r>
              <a:endParaRPr lang="zh-CN" altLang="en-US" sz="1200" b="1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pic>
          <p:nvPicPr>
            <p:cNvPr id="7" name="图片 6" descr="C:\Users\HH\Desktop\logo-常用2.pnglogo-常用2"/>
            <p:cNvPicPr>
              <a:picLocks noChangeAspect="1"/>
            </p:cNvPicPr>
            <p:nvPr userDrawn="1">
              <p:custDataLst>
                <p:tags r:id="rId17"/>
              </p:custDataLst>
            </p:nvPr>
          </p:nvPicPr>
          <p:blipFill>
            <a:blip r:embed="rId18"/>
            <a:srcRect/>
            <a:stretch>
              <a:fillRect/>
            </a:stretch>
          </p:blipFill>
          <p:spPr>
            <a:xfrm>
              <a:off x="16175" y="9771"/>
              <a:ext cx="492" cy="541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过渡页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任意多边形: 形状 11"/>
          <p:cNvSpPr/>
          <p:nvPr userDrawn="1"/>
        </p:nvSpPr>
        <p:spPr>
          <a:xfrm>
            <a:off x="1" y="6311900"/>
            <a:ext cx="1442072" cy="546100"/>
          </a:xfrm>
          <a:custGeom>
            <a:avLst/>
            <a:gdLst>
              <a:gd name="connsiteX0" fmla="*/ 0 w 1442072"/>
              <a:gd name="connsiteY0" fmla="*/ 0 h 546100"/>
              <a:gd name="connsiteX1" fmla="*/ 895972 w 1442072"/>
              <a:gd name="connsiteY1" fmla="*/ 0 h 546100"/>
              <a:gd name="connsiteX2" fmla="*/ 1442072 w 1442072"/>
              <a:gd name="connsiteY2" fmla="*/ 546100 h 546100"/>
              <a:gd name="connsiteX3" fmla="*/ 508248 w 1442072"/>
              <a:gd name="connsiteY3" fmla="*/ 546100 h 546100"/>
              <a:gd name="connsiteX4" fmla="*/ 0 w 1442072"/>
              <a:gd name="connsiteY4" fmla="*/ 37852 h 546100"/>
              <a:gd name="connsiteX5" fmla="*/ 0 w 1442072"/>
              <a:gd name="connsiteY5" fmla="*/ 0 h 54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42072" h="546100">
                <a:moveTo>
                  <a:pt x="0" y="0"/>
                </a:moveTo>
                <a:lnTo>
                  <a:pt x="895972" y="0"/>
                </a:lnTo>
                <a:lnTo>
                  <a:pt x="1442072" y="546100"/>
                </a:lnTo>
                <a:lnTo>
                  <a:pt x="508248" y="546100"/>
                </a:lnTo>
                <a:lnTo>
                  <a:pt x="0" y="3785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3" name="任意多边形: 形状 12"/>
          <p:cNvSpPr/>
          <p:nvPr userDrawn="1"/>
        </p:nvSpPr>
        <p:spPr>
          <a:xfrm>
            <a:off x="1703084" y="6311900"/>
            <a:ext cx="1479924" cy="546100"/>
          </a:xfrm>
          <a:custGeom>
            <a:avLst/>
            <a:gdLst>
              <a:gd name="connsiteX0" fmla="*/ 0 w 1479924"/>
              <a:gd name="connsiteY0" fmla="*/ 0 h 546100"/>
              <a:gd name="connsiteX1" fmla="*/ 933824 w 1479924"/>
              <a:gd name="connsiteY1" fmla="*/ 0 h 546100"/>
              <a:gd name="connsiteX2" fmla="*/ 1479924 w 1479924"/>
              <a:gd name="connsiteY2" fmla="*/ 546100 h 546100"/>
              <a:gd name="connsiteX3" fmla="*/ 546100 w 1479924"/>
              <a:gd name="connsiteY3" fmla="*/ 546100 h 546100"/>
              <a:gd name="connsiteX4" fmla="*/ 0 w 1479924"/>
              <a:gd name="connsiteY4" fmla="*/ 0 h 54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9924" h="546100">
                <a:moveTo>
                  <a:pt x="0" y="0"/>
                </a:moveTo>
                <a:lnTo>
                  <a:pt x="933824" y="0"/>
                </a:lnTo>
                <a:lnTo>
                  <a:pt x="1479924" y="546100"/>
                </a:lnTo>
                <a:lnTo>
                  <a:pt x="546100" y="5461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4" name="任意多边形: 形状 13"/>
          <p:cNvSpPr/>
          <p:nvPr userDrawn="1"/>
        </p:nvSpPr>
        <p:spPr>
          <a:xfrm>
            <a:off x="3444018" y="6311900"/>
            <a:ext cx="1479925" cy="546100"/>
          </a:xfrm>
          <a:custGeom>
            <a:avLst/>
            <a:gdLst>
              <a:gd name="connsiteX0" fmla="*/ 0 w 1479925"/>
              <a:gd name="connsiteY0" fmla="*/ 0 h 546100"/>
              <a:gd name="connsiteX1" fmla="*/ 933825 w 1479925"/>
              <a:gd name="connsiteY1" fmla="*/ 0 h 546100"/>
              <a:gd name="connsiteX2" fmla="*/ 1479925 w 1479925"/>
              <a:gd name="connsiteY2" fmla="*/ 546100 h 546100"/>
              <a:gd name="connsiteX3" fmla="*/ 546100 w 1479925"/>
              <a:gd name="connsiteY3" fmla="*/ 546100 h 546100"/>
              <a:gd name="connsiteX4" fmla="*/ 0 w 1479925"/>
              <a:gd name="connsiteY4" fmla="*/ 0 h 54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9925" h="546100">
                <a:moveTo>
                  <a:pt x="0" y="0"/>
                </a:moveTo>
                <a:lnTo>
                  <a:pt x="933825" y="0"/>
                </a:lnTo>
                <a:lnTo>
                  <a:pt x="1479925" y="546100"/>
                </a:lnTo>
                <a:lnTo>
                  <a:pt x="546100" y="5461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5" name="任意多边形: 形状 14"/>
          <p:cNvSpPr/>
          <p:nvPr userDrawn="1"/>
        </p:nvSpPr>
        <p:spPr>
          <a:xfrm>
            <a:off x="5184953" y="6311900"/>
            <a:ext cx="1479925" cy="546100"/>
          </a:xfrm>
          <a:custGeom>
            <a:avLst/>
            <a:gdLst>
              <a:gd name="connsiteX0" fmla="*/ 0 w 1479925"/>
              <a:gd name="connsiteY0" fmla="*/ 0 h 546100"/>
              <a:gd name="connsiteX1" fmla="*/ 933825 w 1479925"/>
              <a:gd name="connsiteY1" fmla="*/ 0 h 546100"/>
              <a:gd name="connsiteX2" fmla="*/ 1479925 w 1479925"/>
              <a:gd name="connsiteY2" fmla="*/ 546100 h 546100"/>
              <a:gd name="connsiteX3" fmla="*/ 546100 w 1479925"/>
              <a:gd name="connsiteY3" fmla="*/ 546100 h 546100"/>
              <a:gd name="connsiteX4" fmla="*/ 0 w 1479925"/>
              <a:gd name="connsiteY4" fmla="*/ 0 h 54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9925" h="546100">
                <a:moveTo>
                  <a:pt x="0" y="0"/>
                </a:moveTo>
                <a:lnTo>
                  <a:pt x="933825" y="0"/>
                </a:lnTo>
                <a:lnTo>
                  <a:pt x="1479925" y="546100"/>
                </a:lnTo>
                <a:lnTo>
                  <a:pt x="546100" y="5461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6" name="任意多边形: 形状 15"/>
          <p:cNvSpPr/>
          <p:nvPr userDrawn="1"/>
        </p:nvSpPr>
        <p:spPr>
          <a:xfrm>
            <a:off x="6925889" y="6311900"/>
            <a:ext cx="1479924" cy="546100"/>
          </a:xfrm>
          <a:custGeom>
            <a:avLst/>
            <a:gdLst>
              <a:gd name="connsiteX0" fmla="*/ 0 w 1479924"/>
              <a:gd name="connsiteY0" fmla="*/ 0 h 546100"/>
              <a:gd name="connsiteX1" fmla="*/ 933824 w 1479924"/>
              <a:gd name="connsiteY1" fmla="*/ 0 h 546100"/>
              <a:gd name="connsiteX2" fmla="*/ 1479924 w 1479924"/>
              <a:gd name="connsiteY2" fmla="*/ 546100 h 546100"/>
              <a:gd name="connsiteX3" fmla="*/ 546100 w 1479924"/>
              <a:gd name="connsiteY3" fmla="*/ 546100 h 546100"/>
              <a:gd name="connsiteX4" fmla="*/ 0 w 1479924"/>
              <a:gd name="connsiteY4" fmla="*/ 0 h 54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9924" h="546100">
                <a:moveTo>
                  <a:pt x="0" y="0"/>
                </a:moveTo>
                <a:lnTo>
                  <a:pt x="933824" y="0"/>
                </a:lnTo>
                <a:lnTo>
                  <a:pt x="1479924" y="546100"/>
                </a:lnTo>
                <a:lnTo>
                  <a:pt x="546100" y="5461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7" name="任意多边形: 形状 16"/>
          <p:cNvSpPr/>
          <p:nvPr userDrawn="1"/>
        </p:nvSpPr>
        <p:spPr>
          <a:xfrm>
            <a:off x="8666824" y="6311900"/>
            <a:ext cx="1479924" cy="546100"/>
          </a:xfrm>
          <a:custGeom>
            <a:avLst/>
            <a:gdLst>
              <a:gd name="connsiteX0" fmla="*/ 0 w 1479924"/>
              <a:gd name="connsiteY0" fmla="*/ 0 h 546100"/>
              <a:gd name="connsiteX1" fmla="*/ 933824 w 1479924"/>
              <a:gd name="connsiteY1" fmla="*/ 0 h 546100"/>
              <a:gd name="connsiteX2" fmla="*/ 1479924 w 1479924"/>
              <a:gd name="connsiteY2" fmla="*/ 546100 h 546100"/>
              <a:gd name="connsiteX3" fmla="*/ 546100 w 1479924"/>
              <a:gd name="connsiteY3" fmla="*/ 546100 h 546100"/>
              <a:gd name="connsiteX4" fmla="*/ 0 w 1479924"/>
              <a:gd name="connsiteY4" fmla="*/ 0 h 54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9924" h="546100">
                <a:moveTo>
                  <a:pt x="0" y="0"/>
                </a:moveTo>
                <a:lnTo>
                  <a:pt x="933824" y="0"/>
                </a:lnTo>
                <a:lnTo>
                  <a:pt x="1479924" y="546100"/>
                </a:lnTo>
                <a:lnTo>
                  <a:pt x="546100" y="5461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8" name="任意多边形: 形状 17"/>
          <p:cNvSpPr/>
          <p:nvPr userDrawn="1"/>
        </p:nvSpPr>
        <p:spPr>
          <a:xfrm>
            <a:off x="10407758" y="6311900"/>
            <a:ext cx="1479924" cy="546100"/>
          </a:xfrm>
          <a:custGeom>
            <a:avLst/>
            <a:gdLst>
              <a:gd name="connsiteX0" fmla="*/ 0 w 1479924"/>
              <a:gd name="connsiteY0" fmla="*/ 0 h 546100"/>
              <a:gd name="connsiteX1" fmla="*/ 933824 w 1479924"/>
              <a:gd name="connsiteY1" fmla="*/ 0 h 546100"/>
              <a:gd name="connsiteX2" fmla="*/ 1479924 w 1479924"/>
              <a:gd name="connsiteY2" fmla="*/ 546100 h 546100"/>
              <a:gd name="connsiteX3" fmla="*/ 546100 w 1479924"/>
              <a:gd name="connsiteY3" fmla="*/ 546100 h 546100"/>
              <a:gd name="connsiteX4" fmla="*/ 0 w 1479924"/>
              <a:gd name="connsiteY4" fmla="*/ 0 h 54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9924" h="546100">
                <a:moveTo>
                  <a:pt x="0" y="0"/>
                </a:moveTo>
                <a:lnTo>
                  <a:pt x="933824" y="0"/>
                </a:lnTo>
                <a:lnTo>
                  <a:pt x="1479924" y="546100"/>
                </a:lnTo>
                <a:lnTo>
                  <a:pt x="546100" y="5461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1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0" name="任意多边形: 形状 11"/>
          <p:cNvSpPr/>
          <p:nvPr userDrawn="1">
            <p:custDataLst>
              <p:tags r:id="rId2"/>
            </p:custDataLst>
          </p:nvPr>
        </p:nvSpPr>
        <p:spPr>
          <a:xfrm>
            <a:off x="12701" y="-9525"/>
            <a:ext cx="1442072" cy="546100"/>
          </a:xfrm>
          <a:custGeom>
            <a:avLst/>
            <a:gdLst>
              <a:gd name="connsiteX0" fmla="*/ 0 w 1442072"/>
              <a:gd name="connsiteY0" fmla="*/ 0 h 546100"/>
              <a:gd name="connsiteX1" fmla="*/ 895972 w 1442072"/>
              <a:gd name="connsiteY1" fmla="*/ 0 h 546100"/>
              <a:gd name="connsiteX2" fmla="*/ 1442072 w 1442072"/>
              <a:gd name="connsiteY2" fmla="*/ 546100 h 546100"/>
              <a:gd name="connsiteX3" fmla="*/ 508248 w 1442072"/>
              <a:gd name="connsiteY3" fmla="*/ 546100 h 546100"/>
              <a:gd name="connsiteX4" fmla="*/ 0 w 1442072"/>
              <a:gd name="connsiteY4" fmla="*/ 37852 h 546100"/>
              <a:gd name="connsiteX5" fmla="*/ 0 w 1442072"/>
              <a:gd name="connsiteY5" fmla="*/ 0 h 54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42072" h="546100">
                <a:moveTo>
                  <a:pt x="0" y="0"/>
                </a:moveTo>
                <a:lnTo>
                  <a:pt x="895972" y="0"/>
                </a:lnTo>
                <a:lnTo>
                  <a:pt x="1442072" y="546100"/>
                </a:lnTo>
                <a:lnTo>
                  <a:pt x="508248" y="546100"/>
                </a:lnTo>
                <a:lnTo>
                  <a:pt x="0" y="3785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zh-CN" altLang="en-US"/>
          </a:p>
        </p:txBody>
      </p:sp>
      <p:sp>
        <p:nvSpPr>
          <p:cNvPr id="21" name="任意多边形: 形状 12"/>
          <p:cNvSpPr/>
          <p:nvPr userDrawn="1">
            <p:custDataLst>
              <p:tags r:id="rId3"/>
            </p:custDataLst>
          </p:nvPr>
        </p:nvSpPr>
        <p:spPr>
          <a:xfrm>
            <a:off x="1715784" y="-9525"/>
            <a:ext cx="1479924" cy="546100"/>
          </a:xfrm>
          <a:custGeom>
            <a:avLst/>
            <a:gdLst>
              <a:gd name="connsiteX0" fmla="*/ 0 w 1479924"/>
              <a:gd name="connsiteY0" fmla="*/ 0 h 546100"/>
              <a:gd name="connsiteX1" fmla="*/ 933824 w 1479924"/>
              <a:gd name="connsiteY1" fmla="*/ 0 h 546100"/>
              <a:gd name="connsiteX2" fmla="*/ 1479924 w 1479924"/>
              <a:gd name="connsiteY2" fmla="*/ 546100 h 546100"/>
              <a:gd name="connsiteX3" fmla="*/ 546100 w 1479924"/>
              <a:gd name="connsiteY3" fmla="*/ 546100 h 546100"/>
              <a:gd name="connsiteX4" fmla="*/ 0 w 1479924"/>
              <a:gd name="connsiteY4" fmla="*/ 0 h 54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9924" h="546100">
                <a:moveTo>
                  <a:pt x="0" y="0"/>
                </a:moveTo>
                <a:lnTo>
                  <a:pt x="933824" y="0"/>
                </a:lnTo>
                <a:lnTo>
                  <a:pt x="1479924" y="546100"/>
                </a:lnTo>
                <a:lnTo>
                  <a:pt x="546100" y="5461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zh-CN" altLang="en-US"/>
          </a:p>
        </p:txBody>
      </p:sp>
      <p:sp>
        <p:nvSpPr>
          <p:cNvPr id="22" name="任意多边形: 形状 13"/>
          <p:cNvSpPr/>
          <p:nvPr userDrawn="1">
            <p:custDataLst>
              <p:tags r:id="rId4"/>
            </p:custDataLst>
          </p:nvPr>
        </p:nvSpPr>
        <p:spPr>
          <a:xfrm>
            <a:off x="3456718" y="-9525"/>
            <a:ext cx="1479925" cy="546100"/>
          </a:xfrm>
          <a:custGeom>
            <a:avLst/>
            <a:gdLst>
              <a:gd name="connsiteX0" fmla="*/ 0 w 1479925"/>
              <a:gd name="connsiteY0" fmla="*/ 0 h 546100"/>
              <a:gd name="connsiteX1" fmla="*/ 933825 w 1479925"/>
              <a:gd name="connsiteY1" fmla="*/ 0 h 546100"/>
              <a:gd name="connsiteX2" fmla="*/ 1479925 w 1479925"/>
              <a:gd name="connsiteY2" fmla="*/ 546100 h 546100"/>
              <a:gd name="connsiteX3" fmla="*/ 546100 w 1479925"/>
              <a:gd name="connsiteY3" fmla="*/ 546100 h 546100"/>
              <a:gd name="connsiteX4" fmla="*/ 0 w 1479925"/>
              <a:gd name="connsiteY4" fmla="*/ 0 h 54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9925" h="546100">
                <a:moveTo>
                  <a:pt x="0" y="0"/>
                </a:moveTo>
                <a:lnTo>
                  <a:pt x="933825" y="0"/>
                </a:lnTo>
                <a:lnTo>
                  <a:pt x="1479925" y="546100"/>
                </a:lnTo>
                <a:lnTo>
                  <a:pt x="546100" y="5461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zh-CN" altLang="en-US"/>
          </a:p>
        </p:txBody>
      </p:sp>
      <p:sp>
        <p:nvSpPr>
          <p:cNvPr id="23" name="任意多边形: 形状 14"/>
          <p:cNvSpPr/>
          <p:nvPr userDrawn="1">
            <p:custDataLst>
              <p:tags r:id="rId5"/>
            </p:custDataLst>
          </p:nvPr>
        </p:nvSpPr>
        <p:spPr>
          <a:xfrm>
            <a:off x="5197653" y="-9525"/>
            <a:ext cx="1479925" cy="546100"/>
          </a:xfrm>
          <a:custGeom>
            <a:avLst/>
            <a:gdLst>
              <a:gd name="connsiteX0" fmla="*/ 0 w 1479925"/>
              <a:gd name="connsiteY0" fmla="*/ 0 h 546100"/>
              <a:gd name="connsiteX1" fmla="*/ 933825 w 1479925"/>
              <a:gd name="connsiteY1" fmla="*/ 0 h 546100"/>
              <a:gd name="connsiteX2" fmla="*/ 1479925 w 1479925"/>
              <a:gd name="connsiteY2" fmla="*/ 546100 h 546100"/>
              <a:gd name="connsiteX3" fmla="*/ 546100 w 1479925"/>
              <a:gd name="connsiteY3" fmla="*/ 546100 h 546100"/>
              <a:gd name="connsiteX4" fmla="*/ 0 w 1479925"/>
              <a:gd name="connsiteY4" fmla="*/ 0 h 54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9925" h="546100">
                <a:moveTo>
                  <a:pt x="0" y="0"/>
                </a:moveTo>
                <a:lnTo>
                  <a:pt x="933825" y="0"/>
                </a:lnTo>
                <a:lnTo>
                  <a:pt x="1479925" y="546100"/>
                </a:lnTo>
                <a:lnTo>
                  <a:pt x="546100" y="5461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zh-CN" altLang="en-US"/>
          </a:p>
        </p:txBody>
      </p:sp>
      <p:sp>
        <p:nvSpPr>
          <p:cNvPr id="24" name="任意多边形: 形状 15"/>
          <p:cNvSpPr/>
          <p:nvPr userDrawn="1">
            <p:custDataLst>
              <p:tags r:id="rId6"/>
            </p:custDataLst>
          </p:nvPr>
        </p:nvSpPr>
        <p:spPr>
          <a:xfrm>
            <a:off x="6938589" y="-9525"/>
            <a:ext cx="1479924" cy="546100"/>
          </a:xfrm>
          <a:custGeom>
            <a:avLst/>
            <a:gdLst>
              <a:gd name="connsiteX0" fmla="*/ 0 w 1479924"/>
              <a:gd name="connsiteY0" fmla="*/ 0 h 546100"/>
              <a:gd name="connsiteX1" fmla="*/ 933824 w 1479924"/>
              <a:gd name="connsiteY1" fmla="*/ 0 h 546100"/>
              <a:gd name="connsiteX2" fmla="*/ 1479924 w 1479924"/>
              <a:gd name="connsiteY2" fmla="*/ 546100 h 546100"/>
              <a:gd name="connsiteX3" fmla="*/ 546100 w 1479924"/>
              <a:gd name="connsiteY3" fmla="*/ 546100 h 546100"/>
              <a:gd name="connsiteX4" fmla="*/ 0 w 1479924"/>
              <a:gd name="connsiteY4" fmla="*/ 0 h 54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9924" h="546100">
                <a:moveTo>
                  <a:pt x="0" y="0"/>
                </a:moveTo>
                <a:lnTo>
                  <a:pt x="933824" y="0"/>
                </a:lnTo>
                <a:lnTo>
                  <a:pt x="1479924" y="546100"/>
                </a:lnTo>
                <a:lnTo>
                  <a:pt x="546100" y="5461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zh-CN" altLang="en-US"/>
          </a:p>
        </p:txBody>
      </p:sp>
      <p:sp>
        <p:nvSpPr>
          <p:cNvPr id="25" name="任意多边形: 形状 16"/>
          <p:cNvSpPr/>
          <p:nvPr userDrawn="1">
            <p:custDataLst>
              <p:tags r:id="rId7"/>
            </p:custDataLst>
          </p:nvPr>
        </p:nvSpPr>
        <p:spPr>
          <a:xfrm>
            <a:off x="8679524" y="-9525"/>
            <a:ext cx="1479924" cy="546100"/>
          </a:xfrm>
          <a:custGeom>
            <a:avLst/>
            <a:gdLst>
              <a:gd name="connsiteX0" fmla="*/ 0 w 1479924"/>
              <a:gd name="connsiteY0" fmla="*/ 0 h 546100"/>
              <a:gd name="connsiteX1" fmla="*/ 933824 w 1479924"/>
              <a:gd name="connsiteY1" fmla="*/ 0 h 546100"/>
              <a:gd name="connsiteX2" fmla="*/ 1479924 w 1479924"/>
              <a:gd name="connsiteY2" fmla="*/ 546100 h 546100"/>
              <a:gd name="connsiteX3" fmla="*/ 546100 w 1479924"/>
              <a:gd name="connsiteY3" fmla="*/ 546100 h 546100"/>
              <a:gd name="connsiteX4" fmla="*/ 0 w 1479924"/>
              <a:gd name="connsiteY4" fmla="*/ 0 h 54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9924" h="546100">
                <a:moveTo>
                  <a:pt x="0" y="0"/>
                </a:moveTo>
                <a:lnTo>
                  <a:pt x="933824" y="0"/>
                </a:lnTo>
                <a:lnTo>
                  <a:pt x="1479924" y="546100"/>
                </a:lnTo>
                <a:lnTo>
                  <a:pt x="546100" y="5461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3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zh-CN" altLang="en-US"/>
          </a:p>
        </p:txBody>
      </p:sp>
      <p:sp>
        <p:nvSpPr>
          <p:cNvPr id="26" name="任意多边形: 形状 17"/>
          <p:cNvSpPr/>
          <p:nvPr userDrawn="1">
            <p:custDataLst>
              <p:tags r:id="rId8"/>
            </p:custDataLst>
          </p:nvPr>
        </p:nvSpPr>
        <p:spPr>
          <a:xfrm>
            <a:off x="10420458" y="-9525"/>
            <a:ext cx="1479924" cy="546100"/>
          </a:xfrm>
          <a:custGeom>
            <a:avLst/>
            <a:gdLst>
              <a:gd name="connsiteX0" fmla="*/ 0 w 1479924"/>
              <a:gd name="connsiteY0" fmla="*/ 0 h 546100"/>
              <a:gd name="connsiteX1" fmla="*/ 933824 w 1479924"/>
              <a:gd name="connsiteY1" fmla="*/ 0 h 546100"/>
              <a:gd name="connsiteX2" fmla="*/ 1479924 w 1479924"/>
              <a:gd name="connsiteY2" fmla="*/ 546100 h 546100"/>
              <a:gd name="connsiteX3" fmla="*/ 546100 w 1479924"/>
              <a:gd name="connsiteY3" fmla="*/ 546100 h 546100"/>
              <a:gd name="connsiteX4" fmla="*/ 0 w 1479924"/>
              <a:gd name="connsiteY4" fmla="*/ 0 h 54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9924" h="546100">
                <a:moveTo>
                  <a:pt x="0" y="0"/>
                </a:moveTo>
                <a:lnTo>
                  <a:pt x="933824" y="0"/>
                </a:lnTo>
                <a:lnTo>
                  <a:pt x="1479924" y="546100"/>
                </a:lnTo>
                <a:lnTo>
                  <a:pt x="546100" y="5461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zh-CN" altLang="en-US"/>
          </a:p>
        </p:txBody>
      </p:sp>
      <p:grpSp>
        <p:nvGrpSpPr>
          <p:cNvPr id="6" name="组合 5"/>
          <p:cNvGrpSpPr/>
          <p:nvPr userDrawn="1"/>
        </p:nvGrpSpPr>
        <p:grpSpPr>
          <a:xfrm>
            <a:off x="10223500" y="6176010"/>
            <a:ext cx="1978660" cy="343535"/>
            <a:chOff x="16100" y="9771"/>
            <a:chExt cx="3116" cy="541"/>
          </a:xfrm>
        </p:grpSpPr>
        <p:sp>
          <p:nvSpPr>
            <p:cNvPr id="5" name="矩形 4"/>
            <p:cNvSpPr/>
            <p:nvPr userDrawn="1">
              <p:custDataLst>
                <p:tags r:id="rId9"/>
              </p:custDataLst>
            </p:nvPr>
          </p:nvSpPr>
          <p:spPr>
            <a:xfrm>
              <a:off x="16100" y="9781"/>
              <a:ext cx="3116" cy="5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C00000"/>
                  </a:solidFill>
                </a14:hiddenFill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 sz="1200" b="1">
                  <a:solidFill>
                    <a:schemeClr val="bg1">
                      <a:lumMod val="75000"/>
                    </a:schemeClr>
                  </a:solidFill>
                  <a:sym typeface="+mn-ea"/>
                </a:rPr>
                <a:t>北方国际教育集团</a:t>
              </a:r>
              <a:endParaRPr lang="zh-CN" altLang="en-US" sz="1200" b="1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pic>
          <p:nvPicPr>
            <p:cNvPr id="7" name="图片 6" descr="C:\Users\HH\Desktop\logo-常用2.pnglogo-常用2"/>
            <p:cNvPicPr>
              <a:picLocks noChangeAspect="1"/>
            </p:cNvPicPr>
            <p:nvPr userDrawn="1">
              <p:custDataLst>
                <p:tags r:id="rId10"/>
              </p:custDataLst>
            </p:nvPr>
          </p:nvPicPr>
          <p:blipFill>
            <a:blip r:embed="rId11"/>
            <a:srcRect/>
            <a:stretch>
              <a:fillRect/>
            </a:stretch>
          </p:blipFill>
          <p:spPr>
            <a:xfrm>
              <a:off x="16175" y="9771"/>
              <a:ext cx="492" cy="541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任意多边形: 形状 11"/>
          <p:cNvSpPr/>
          <p:nvPr userDrawn="1">
            <p:custDataLst>
              <p:tags r:id="rId2"/>
            </p:custDataLst>
          </p:nvPr>
        </p:nvSpPr>
        <p:spPr>
          <a:xfrm>
            <a:off x="12701" y="-9525"/>
            <a:ext cx="1442072" cy="546100"/>
          </a:xfrm>
          <a:custGeom>
            <a:avLst/>
            <a:gdLst>
              <a:gd name="connsiteX0" fmla="*/ 0 w 1442072"/>
              <a:gd name="connsiteY0" fmla="*/ 0 h 546100"/>
              <a:gd name="connsiteX1" fmla="*/ 895972 w 1442072"/>
              <a:gd name="connsiteY1" fmla="*/ 0 h 546100"/>
              <a:gd name="connsiteX2" fmla="*/ 1442072 w 1442072"/>
              <a:gd name="connsiteY2" fmla="*/ 546100 h 546100"/>
              <a:gd name="connsiteX3" fmla="*/ 508248 w 1442072"/>
              <a:gd name="connsiteY3" fmla="*/ 546100 h 546100"/>
              <a:gd name="connsiteX4" fmla="*/ 0 w 1442072"/>
              <a:gd name="connsiteY4" fmla="*/ 37852 h 546100"/>
              <a:gd name="connsiteX5" fmla="*/ 0 w 1442072"/>
              <a:gd name="connsiteY5" fmla="*/ 0 h 54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42072" h="546100">
                <a:moveTo>
                  <a:pt x="0" y="0"/>
                </a:moveTo>
                <a:lnTo>
                  <a:pt x="895972" y="0"/>
                </a:lnTo>
                <a:lnTo>
                  <a:pt x="1442072" y="546100"/>
                </a:lnTo>
                <a:lnTo>
                  <a:pt x="508248" y="546100"/>
                </a:lnTo>
                <a:lnTo>
                  <a:pt x="0" y="3785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zh-CN" altLang="en-US"/>
          </a:p>
        </p:txBody>
      </p:sp>
      <p:sp>
        <p:nvSpPr>
          <p:cNvPr id="21" name="任意多边形: 形状 12"/>
          <p:cNvSpPr/>
          <p:nvPr userDrawn="1">
            <p:custDataLst>
              <p:tags r:id="rId3"/>
            </p:custDataLst>
          </p:nvPr>
        </p:nvSpPr>
        <p:spPr>
          <a:xfrm>
            <a:off x="1715784" y="-9525"/>
            <a:ext cx="1479924" cy="546100"/>
          </a:xfrm>
          <a:custGeom>
            <a:avLst/>
            <a:gdLst>
              <a:gd name="connsiteX0" fmla="*/ 0 w 1479924"/>
              <a:gd name="connsiteY0" fmla="*/ 0 h 546100"/>
              <a:gd name="connsiteX1" fmla="*/ 933824 w 1479924"/>
              <a:gd name="connsiteY1" fmla="*/ 0 h 546100"/>
              <a:gd name="connsiteX2" fmla="*/ 1479924 w 1479924"/>
              <a:gd name="connsiteY2" fmla="*/ 546100 h 546100"/>
              <a:gd name="connsiteX3" fmla="*/ 546100 w 1479924"/>
              <a:gd name="connsiteY3" fmla="*/ 546100 h 546100"/>
              <a:gd name="connsiteX4" fmla="*/ 0 w 1479924"/>
              <a:gd name="connsiteY4" fmla="*/ 0 h 54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9924" h="546100">
                <a:moveTo>
                  <a:pt x="0" y="0"/>
                </a:moveTo>
                <a:lnTo>
                  <a:pt x="933824" y="0"/>
                </a:lnTo>
                <a:lnTo>
                  <a:pt x="1479924" y="546100"/>
                </a:lnTo>
                <a:lnTo>
                  <a:pt x="546100" y="5461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zh-CN" altLang="en-US"/>
          </a:p>
        </p:txBody>
      </p:sp>
      <p:sp>
        <p:nvSpPr>
          <p:cNvPr id="22" name="任意多边形: 形状 13"/>
          <p:cNvSpPr/>
          <p:nvPr userDrawn="1">
            <p:custDataLst>
              <p:tags r:id="rId4"/>
            </p:custDataLst>
          </p:nvPr>
        </p:nvSpPr>
        <p:spPr>
          <a:xfrm>
            <a:off x="3456718" y="-9525"/>
            <a:ext cx="1479925" cy="546100"/>
          </a:xfrm>
          <a:custGeom>
            <a:avLst/>
            <a:gdLst>
              <a:gd name="connsiteX0" fmla="*/ 0 w 1479925"/>
              <a:gd name="connsiteY0" fmla="*/ 0 h 546100"/>
              <a:gd name="connsiteX1" fmla="*/ 933825 w 1479925"/>
              <a:gd name="connsiteY1" fmla="*/ 0 h 546100"/>
              <a:gd name="connsiteX2" fmla="*/ 1479925 w 1479925"/>
              <a:gd name="connsiteY2" fmla="*/ 546100 h 546100"/>
              <a:gd name="connsiteX3" fmla="*/ 546100 w 1479925"/>
              <a:gd name="connsiteY3" fmla="*/ 546100 h 546100"/>
              <a:gd name="connsiteX4" fmla="*/ 0 w 1479925"/>
              <a:gd name="connsiteY4" fmla="*/ 0 h 54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9925" h="546100">
                <a:moveTo>
                  <a:pt x="0" y="0"/>
                </a:moveTo>
                <a:lnTo>
                  <a:pt x="933825" y="0"/>
                </a:lnTo>
                <a:lnTo>
                  <a:pt x="1479925" y="546100"/>
                </a:lnTo>
                <a:lnTo>
                  <a:pt x="546100" y="5461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zh-CN" altLang="en-US"/>
          </a:p>
        </p:txBody>
      </p:sp>
      <p:sp>
        <p:nvSpPr>
          <p:cNvPr id="23" name="任意多边形: 形状 14"/>
          <p:cNvSpPr/>
          <p:nvPr userDrawn="1">
            <p:custDataLst>
              <p:tags r:id="rId5"/>
            </p:custDataLst>
          </p:nvPr>
        </p:nvSpPr>
        <p:spPr>
          <a:xfrm>
            <a:off x="5197653" y="-9525"/>
            <a:ext cx="1479925" cy="546100"/>
          </a:xfrm>
          <a:custGeom>
            <a:avLst/>
            <a:gdLst>
              <a:gd name="connsiteX0" fmla="*/ 0 w 1479925"/>
              <a:gd name="connsiteY0" fmla="*/ 0 h 546100"/>
              <a:gd name="connsiteX1" fmla="*/ 933825 w 1479925"/>
              <a:gd name="connsiteY1" fmla="*/ 0 h 546100"/>
              <a:gd name="connsiteX2" fmla="*/ 1479925 w 1479925"/>
              <a:gd name="connsiteY2" fmla="*/ 546100 h 546100"/>
              <a:gd name="connsiteX3" fmla="*/ 546100 w 1479925"/>
              <a:gd name="connsiteY3" fmla="*/ 546100 h 546100"/>
              <a:gd name="connsiteX4" fmla="*/ 0 w 1479925"/>
              <a:gd name="connsiteY4" fmla="*/ 0 h 54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9925" h="546100">
                <a:moveTo>
                  <a:pt x="0" y="0"/>
                </a:moveTo>
                <a:lnTo>
                  <a:pt x="933825" y="0"/>
                </a:lnTo>
                <a:lnTo>
                  <a:pt x="1479925" y="546100"/>
                </a:lnTo>
                <a:lnTo>
                  <a:pt x="546100" y="5461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zh-CN" altLang="en-US"/>
          </a:p>
        </p:txBody>
      </p:sp>
      <p:sp>
        <p:nvSpPr>
          <p:cNvPr id="24" name="任意多边形: 形状 15"/>
          <p:cNvSpPr/>
          <p:nvPr userDrawn="1">
            <p:custDataLst>
              <p:tags r:id="rId6"/>
            </p:custDataLst>
          </p:nvPr>
        </p:nvSpPr>
        <p:spPr>
          <a:xfrm>
            <a:off x="6938589" y="-9525"/>
            <a:ext cx="1479924" cy="546100"/>
          </a:xfrm>
          <a:custGeom>
            <a:avLst/>
            <a:gdLst>
              <a:gd name="connsiteX0" fmla="*/ 0 w 1479924"/>
              <a:gd name="connsiteY0" fmla="*/ 0 h 546100"/>
              <a:gd name="connsiteX1" fmla="*/ 933824 w 1479924"/>
              <a:gd name="connsiteY1" fmla="*/ 0 h 546100"/>
              <a:gd name="connsiteX2" fmla="*/ 1479924 w 1479924"/>
              <a:gd name="connsiteY2" fmla="*/ 546100 h 546100"/>
              <a:gd name="connsiteX3" fmla="*/ 546100 w 1479924"/>
              <a:gd name="connsiteY3" fmla="*/ 546100 h 546100"/>
              <a:gd name="connsiteX4" fmla="*/ 0 w 1479924"/>
              <a:gd name="connsiteY4" fmla="*/ 0 h 54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9924" h="546100">
                <a:moveTo>
                  <a:pt x="0" y="0"/>
                </a:moveTo>
                <a:lnTo>
                  <a:pt x="933824" y="0"/>
                </a:lnTo>
                <a:lnTo>
                  <a:pt x="1479924" y="546100"/>
                </a:lnTo>
                <a:lnTo>
                  <a:pt x="546100" y="5461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zh-CN" altLang="en-US"/>
          </a:p>
        </p:txBody>
      </p:sp>
      <p:sp>
        <p:nvSpPr>
          <p:cNvPr id="25" name="任意多边形: 形状 16"/>
          <p:cNvSpPr/>
          <p:nvPr userDrawn="1">
            <p:custDataLst>
              <p:tags r:id="rId7"/>
            </p:custDataLst>
          </p:nvPr>
        </p:nvSpPr>
        <p:spPr>
          <a:xfrm>
            <a:off x="8679524" y="-9525"/>
            <a:ext cx="1479924" cy="546100"/>
          </a:xfrm>
          <a:custGeom>
            <a:avLst/>
            <a:gdLst>
              <a:gd name="connsiteX0" fmla="*/ 0 w 1479924"/>
              <a:gd name="connsiteY0" fmla="*/ 0 h 546100"/>
              <a:gd name="connsiteX1" fmla="*/ 933824 w 1479924"/>
              <a:gd name="connsiteY1" fmla="*/ 0 h 546100"/>
              <a:gd name="connsiteX2" fmla="*/ 1479924 w 1479924"/>
              <a:gd name="connsiteY2" fmla="*/ 546100 h 546100"/>
              <a:gd name="connsiteX3" fmla="*/ 546100 w 1479924"/>
              <a:gd name="connsiteY3" fmla="*/ 546100 h 546100"/>
              <a:gd name="connsiteX4" fmla="*/ 0 w 1479924"/>
              <a:gd name="connsiteY4" fmla="*/ 0 h 54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9924" h="546100">
                <a:moveTo>
                  <a:pt x="0" y="0"/>
                </a:moveTo>
                <a:lnTo>
                  <a:pt x="933824" y="0"/>
                </a:lnTo>
                <a:lnTo>
                  <a:pt x="1479924" y="546100"/>
                </a:lnTo>
                <a:lnTo>
                  <a:pt x="546100" y="5461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3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zh-CN" altLang="en-US"/>
          </a:p>
        </p:txBody>
      </p:sp>
      <p:sp>
        <p:nvSpPr>
          <p:cNvPr id="26" name="任意多边形: 形状 17"/>
          <p:cNvSpPr/>
          <p:nvPr userDrawn="1">
            <p:custDataLst>
              <p:tags r:id="rId8"/>
            </p:custDataLst>
          </p:nvPr>
        </p:nvSpPr>
        <p:spPr>
          <a:xfrm>
            <a:off x="10420458" y="-9525"/>
            <a:ext cx="1479924" cy="546100"/>
          </a:xfrm>
          <a:custGeom>
            <a:avLst/>
            <a:gdLst>
              <a:gd name="connsiteX0" fmla="*/ 0 w 1479924"/>
              <a:gd name="connsiteY0" fmla="*/ 0 h 546100"/>
              <a:gd name="connsiteX1" fmla="*/ 933824 w 1479924"/>
              <a:gd name="connsiteY1" fmla="*/ 0 h 546100"/>
              <a:gd name="connsiteX2" fmla="*/ 1479924 w 1479924"/>
              <a:gd name="connsiteY2" fmla="*/ 546100 h 546100"/>
              <a:gd name="connsiteX3" fmla="*/ 546100 w 1479924"/>
              <a:gd name="connsiteY3" fmla="*/ 546100 h 546100"/>
              <a:gd name="connsiteX4" fmla="*/ 0 w 1479924"/>
              <a:gd name="connsiteY4" fmla="*/ 0 h 54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9924" h="546100">
                <a:moveTo>
                  <a:pt x="0" y="0"/>
                </a:moveTo>
                <a:lnTo>
                  <a:pt x="933824" y="0"/>
                </a:lnTo>
                <a:lnTo>
                  <a:pt x="1479924" y="546100"/>
                </a:lnTo>
                <a:lnTo>
                  <a:pt x="546100" y="5461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zh-CN" altLang="en-US"/>
          </a:p>
        </p:txBody>
      </p:sp>
      <p:sp>
        <p:nvSpPr>
          <p:cNvPr id="11" name="任意多边形: 形状 10"/>
          <p:cNvSpPr/>
          <p:nvPr userDrawn="1"/>
        </p:nvSpPr>
        <p:spPr>
          <a:xfrm>
            <a:off x="11887682" y="546101"/>
            <a:ext cx="304319" cy="304319"/>
          </a:xfrm>
          <a:custGeom>
            <a:avLst/>
            <a:gdLst>
              <a:gd name="connsiteX0" fmla="*/ 0 w 304319"/>
              <a:gd name="connsiteY0" fmla="*/ 0 h 304319"/>
              <a:gd name="connsiteX1" fmla="*/ 304319 w 304319"/>
              <a:gd name="connsiteY1" fmla="*/ 0 h 304319"/>
              <a:gd name="connsiteX2" fmla="*/ 304319 w 304319"/>
              <a:gd name="connsiteY2" fmla="*/ 304319 h 304319"/>
              <a:gd name="connsiteX3" fmla="*/ 0 w 304319"/>
              <a:gd name="connsiteY3" fmla="*/ 0 h 304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319" h="304319">
                <a:moveTo>
                  <a:pt x="0" y="0"/>
                </a:moveTo>
                <a:lnTo>
                  <a:pt x="304319" y="0"/>
                </a:lnTo>
                <a:lnTo>
                  <a:pt x="304319" y="30431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2" name="任意多边形: 形状 11"/>
          <p:cNvSpPr/>
          <p:nvPr userDrawn="1"/>
        </p:nvSpPr>
        <p:spPr>
          <a:xfrm>
            <a:off x="1" y="6311900"/>
            <a:ext cx="1442072" cy="546100"/>
          </a:xfrm>
          <a:custGeom>
            <a:avLst/>
            <a:gdLst>
              <a:gd name="connsiteX0" fmla="*/ 0 w 1442072"/>
              <a:gd name="connsiteY0" fmla="*/ 0 h 546100"/>
              <a:gd name="connsiteX1" fmla="*/ 895972 w 1442072"/>
              <a:gd name="connsiteY1" fmla="*/ 0 h 546100"/>
              <a:gd name="connsiteX2" fmla="*/ 1442072 w 1442072"/>
              <a:gd name="connsiteY2" fmla="*/ 546100 h 546100"/>
              <a:gd name="connsiteX3" fmla="*/ 508248 w 1442072"/>
              <a:gd name="connsiteY3" fmla="*/ 546100 h 546100"/>
              <a:gd name="connsiteX4" fmla="*/ 0 w 1442072"/>
              <a:gd name="connsiteY4" fmla="*/ 37852 h 546100"/>
              <a:gd name="connsiteX5" fmla="*/ 0 w 1442072"/>
              <a:gd name="connsiteY5" fmla="*/ 0 h 54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42072" h="546100">
                <a:moveTo>
                  <a:pt x="0" y="0"/>
                </a:moveTo>
                <a:lnTo>
                  <a:pt x="895972" y="0"/>
                </a:lnTo>
                <a:lnTo>
                  <a:pt x="1442072" y="546100"/>
                </a:lnTo>
                <a:lnTo>
                  <a:pt x="508248" y="546100"/>
                </a:lnTo>
                <a:lnTo>
                  <a:pt x="0" y="3785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3" name="任意多边形: 形状 12"/>
          <p:cNvSpPr/>
          <p:nvPr userDrawn="1"/>
        </p:nvSpPr>
        <p:spPr>
          <a:xfrm>
            <a:off x="1703084" y="6311900"/>
            <a:ext cx="1479924" cy="546100"/>
          </a:xfrm>
          <a:custGeom>
            <a:avLst/>
            <a:gdLst>
              <a:gd name="connsiteX0" fmla="*/ 0 w 1479924"/>
              <a:gd name="connsiteY0" fmla="*/ 0 h 546100"/>
              <a:gd name="connsiteX1" fmla="*/ 933824 w 1479924"/>
              <a:gd name="connsiteY1" fmla="*/ 0 h 546100"/>
              <a:gd name="connsiteX2" fmla="*/ 1479924 w 1479924"/>
              <a:gd name="connsiteY2" fmla="*/ 546100 h 546100"/>
              <a:gd name="connsiteX3" fmla="*/ 546100 w 1479924"/>
              <a:gd name="connsiteY3" fmla="*/ 546100 h 546100"/>
              <a:gd name="connsiteX4" fmla="*/ 0 w 1479924"/>
              <a:gd name="connsiteY4" fmla="*/ 0 h 54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9924" h="546100">
                <a:moveTo>
                  <a:pt x="0" y="0"/>
                </a:moveTo>
                <a:lnTo>
                  <a:pt x="933824" y="0"/>
                </a:lnTo>
                <a:lnTo>
                  <a:pt x="1479924" y="546100"/>
                </a:lnTo>
                <a:lnTo>
                  <a:pt x="546100" y="5461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4" name="任意多边形: 形状 13"/>
          <p:cNvSpPr/>
          <p:nvPr userDrawn="1"/>
        </p:nvSpPr>
        <p:spPr>
          <a:xfrm>
            <a:off x="3444018" y="6311900"/>
            <a:ext cx="1479925" cy="546100"/>
          </a:xfrm>
          <a:custGeom>
            <a:avLst/>
            <a:gdLst>
              <a:gd name="connsiteX0" fmla="*/ 0 w 1479925"/>
              <a:gd name="connsiteY0" fmla="*/ 0 h 546100"/>
              <a:gd name="connsiteX1" fmla="*/ 933825 w 1479925"/>
              <a:gd name="connsiteY1" fmla="*/ 0 h 546100"/>
              <a:gd name="connsiteX2" fmla="*/ 1479925 w 1479925"/>
              <a:gd name="connsiteY2" fmla="*/ 546100 h 546100"/>
              <a:gd name="connsiteX3" fmla="*/ 546100 w 1479925"/>
              <a:gd name="connsiteY3" fmla="*/ 546100 h 546100"/>
              <a:gd name="connsiteX4" fmla="*/ 0 w 1479925"/>
              <a:gd name="connsiteY4" fmla="*/ 0 h 54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9925" h="546100">
                <a:moveTo>
                  <a:pt x="0" y="0"/>
                </a:moveTo>
                <a:lnTo>
                  <a:pt x="933825" y="0"/>
                </a:lnTo>
                <a:lnTo>
                  <a:pt x="1479925" y="546100"/>
                </a:lnTo>
                <a:lnTo>
                  <a:pt x="546100" y="5461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5" name="任意多边形: 形状 14"/>
          <p:cNvSpPr/>
          <p:nvPr userDrawn="1"/>
        </p:nvSpPr>
        <p:spPr>
          <a:xfrm>
            <a:off x="5184953" y="6311900"/>
            <a:ext cx="1479925" cy="546100"/>
          </a:xfrm>
          <a:custGeom>
            <a:avLst/>
            <a:gdLst>
              <a:gd name="connsiteX0" fmla="*/ 0 w 1479925"/>
              <a:gd name="connsiteY0" fmla="*/ 0 h 546100"/>
              <a:gd name="connsiteX1" fmla="*/ 933825 w 1479925"/>
              <a:gd name="connsiteY1" fmla="*/ 0 h 546100"/>
              <a:gd name="connsiteX2" fmla="*/ 1479925 w 1479925"/>
              <a:gd name="connsiteY2" fmla="*/ 546100 h 546100"/>
              <a:gd name="connsiteX3" fmla="*/ 546100 w 1479925"/>
              <a:gd name="connsiteY3" fmla="*/ 546100 h 546100"/>
              <a:gd name="connsiteX4" fmla="*/ 0 w 1479925"/>
              <a:gd name="connsiteY4" fmla="*/ 0 h 54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9925" h="546100">
                <a:moveTo>
                  <a:pt x="0" y="0"/>
                </a:moveTo>
                <a:lnTo>
                  <a:pt x="933825" y="0"/>
                </a:lnTo>
                <a:lnTo>
                  <a:pt x="1479925" y="546100"/>
                </a:lnTo>
                <a:lnTo>
                  <a:pt x="546100" y="5461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6" name="任意多边形: 形状 15"/>
          <p:cNvSpPr/>
          <p:nvPr userDrawn="1"/>
        </p:nvSpPr>
        <p:spPr>
          <a:xfrm>
            <a:off x="6925889" y="6311900"/>
            <a:ext cx="1479924" cy="546100"/>
          </a:xfrm>
          <a:custGeom>
            <a:avLst/>
            <a:gdLst>
              <a:gd name="connsiteX0" fmla="*/ 0 w 1479924"/>
              <a:gd name="connsiteY0" fmla="*/ 0 h 546100"/>
              <a:gd name="connsiteX1" fmla="*/ 933824 w 1479924"/>
              <a:gd name="connsiteY1" fmla="*/ 0 h 546100"/>
              <a:gd name="connsiteX2" fmla="*/ 1479924 w 1479924"/>
              <a:gd name="connsiteY2" fmla="*/ 546100 h 546100"/>
              <a:gd name="connsiteX3" fmla="*/ 546100 w 1479924"/>
              <a:gd name="connsiteY3" fmla="*/ 546100 h 546100"/>
              <a:gd name="connsiteX4" fmla="*/ 0 w 1479924"/>
              <a:gd name="connsiteY4" fmla="*/ 0 h 54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9924" h="546100">
                <a:moveTo>
                  <a:pt x="0" y="0"/>
                </a:moveTo>
                <a:lnTo>
                  <a:pt x="933824" y="0"/>
                </a:lnTo>
                <a:lnTo>
                  <a:pt x="1479924" y="546100"/>
                </a:lnTo>
                <a:lnTo>
                  <a:pt x="546100" y="5461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7" name="任意多边形: 形状 16"/>
          <p:cNvSpPr/>
          <p:nvPr userDrawn="1"/>
        </p:nvSpPr>
        <p:spPr>
          <a:xfrm>
            <a:off x="8666824" y="6311900"/>
            <a:ext cx="1479924" cy="546100"/>
          </a:xfrm>
          <a:custGeom>
            <a:avLst/>
            <a:gdLst>
              <a:gd name="connsiteX0" fmla="*/ 0 w 1479924"/>
              <a:gd name="connsiteY0" fmla="*/ 0 h 546100"/>
              <a:gd name="connsiteX1" fmla="*/ 933824 w 1479924"/>
              <a:gd name="connsiteY1" fmla="*/ 0 h 546100"/>
              <a:gd name="connsiteX2" fmla="*/ 1479924 w 1479924"/>
              <a:gd name="connsiteY2" fmla="*/ 546100 h 546100"/>
              <a:gd name="connsiteX3" fmla="*/ 546100 w 1479924"/>
              <a:gd name="connsiteY3" fmla="*/ 546100 h 546100"/>
              <a:gd name="connsiteX4" fmla="*/ 0 w 1479924"/>
              <a:gd name="connsiteY4" fmla="*/ 0 h 54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9924" h="546100">
                <a:moveTo>
                  <a:pt x="0" y="0"/>
                </a:moveTo>
                <a:lnTo>
                  <a:pt x="933824" y="0"/>
                </a:lnTo>
                <a:lnTo>
                  <a:pt x="1479924" y="546100"/>
                </a:lnTo>
                <a:lnTo>
                  <a:pt x="546100" y="5461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8" name="任意多边形: 形状 17"/>
          <p:cNvSpPr/>
          <p:nvPr userDrawn="1"/>
        </p:nvSpPr>
        <p:spPr>
          <a:xfrm>
            <a:off x="10407758" y="6311900"/>
            <a:ext cx="1479924" cy="546100"/>
          </a:xfrm>
          <a:custGeom>
            <a:avLst/>
            <a:gdLst>
              <a:gd name="connsiteX0" fmla="*/ 0 w 1479924"/>
              <a:gd name="connsiteY0" fmla="*/ 0 h 546100"/>
              <a:gd name="connsiteX1" fmla="*/ 933824 w 1479924"/>
              <a:gd name="connsiteY1" fmla="*/ 0 h 546100"/>
              <a:gd name="connsiteX2" fmla="*/ 1479924 w 1479924"/>
              <a:gd name="connsiteY2" fmla="*/ 546100 h 546100"/>
              <a:gd name="connsiteX3" fmla="*/ 546100 w 1479924"/>
              <a:gd name="connsiteY3" fmla="*/ 546100 h 546100"/>
              <a:gd name="connsiteX4" fmla="*/ 0 w 1479924"/>
              <a:gd name="connsiteY4" fmla="*/ 0 h 54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9924" h="546100">
                <a:moveTo>
                  <a:pt x="0" y="0"/>
                </a:moveTo>
                <a:lnTo>
                  <a:pt x="933824" y="0"/>
                </a:lnTo>
                <a:lnTo>
                  <a:pt x="1479924" y="546100"/>
                </a:lnTo>
                <a:lnTo>
                  <a:pt x="546100" y="5461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 userDrawn="1"/>
        </p:nvSpPr>
        <p:spPr>
          <a:xfrm>
            <a:off x="247409" y="285750"/>
            <a:ext cx="11697182" cy="6286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" name="组合 5"/>
          <p:cNvGrpSpPr/>
          <p:nvPr userDrawn="1"/>
        </p:nvGrpSpPr>
        <p:grpSpPr>
          <a:xfrm>
            <a:off x="10223500" y="6176010"/>
            <a:ext cx="1978660" cy="343535"/>
            <a:chOff x="16100" y="9771"/>
            <a:chExt cx="3116" cy="541"/>
          </a:xfrm>
        </p:grpSpPr>
        <p:sp>
          <p:nvSpPr>
            <p:cNvPr id="5" name="矩形 4"/>
            <p:cNvSpPr/>
            <p:nvPr userDrawn="1">
              <p:custDataLst>
                <p:tags r:id="rId9"/>
              </p:custDataLst>
            </p:nvPr>
          </p:nvSpPr>
          <p:spPr>
            <a:xfrm>
              <a:off x="16100" y="9781"/>
              <a:ext cx="3116" cy="5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C00000"/>
                  </a:solidFill>
                </a14:hiddenFill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 sz="1200" b="1">
                  <a:solidFill>
                    <a:schemeClr val="bg1">
                      <a:lumMod val="75000"/>
                    </a:schemeClr>
                  </a:solidFill>
                  <a:sym typeface="+mn-ea"/>
                </a:rPr>
                <a:t>北方国际教育集团</a:t>
              </a:r>
              <a:endParaRPr lang="zh-CN" altLang="en-US" sz="1200" b="1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pic>
          <p:nvPicPr>
            <p:cNvPr id="2" name="图片 1" descr="C:\Users\HH\Desktop\logo-常用2.pnglogo-常用2"/>
            <p:cNvPicPr>
              <a:picLocks noChangeAspect="1"/>
            </p:cNvPicPr>
            <p:nvPr userDrawn="1">
              <p:custDataLst>
                <p:tags r:id="rId10"/>
              </p:custDataLst>
            </p:nvPr>
          </p:nvPicPr>
          <p:blipFill>
            <a:blip r:embed="rId11"/>
            <a:srcRect/>
            <a:stretch>
              <a:fillRect/>
            </a:stretch>
          </p:blipFill>
          <p:spPr>
            <a:xfrm>
              <a:off x="16175" y="9771"/>
              <a:ext cx="492" cy="541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B962C8B-B14F-4D97-AF65-F5344CB8AC3E}" type="datetime1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7" Type="http://schemas.openxmlformats.org/officeDocument/2006/relationships/theme" Target="../theme/theme1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2.xml"/><Relationship Id="rId5" Type="http://schemas.openxmlformats.org/officeDocument/2006/relationships/tags" Target="../tags/tag51.xml"/><Relationship Id="rId4" Type="http://schemas.openxmlformats.org/officeDocument/2006/relationships/image" Target="../media/image3.png"/><Relationship Id="rId3" Type="http://schemas.openxmlformats.org/officeDocument/2006/relationships/tags" Target="../tags/tag50.xml"/><Relationship Id="rId2" Type="http://schemas.openxmlformats.org/officeDocument/2006/relationships/image" Target="../media/image2.png"/><Relationship Id="rId1" Type="http://schemas.openxmlformats.org/officeDocument/2006/relationships/tags" Target="../tags/tag4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image" Target="../media/image5.GIF"/><Relationship Id="rId1" Type="http://schemas.openxmlformats.org/officeDocument/2006/relationships/tags" Target="../tags/tag5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5.xml"/><Relationship Id="rId1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5.xml"/><Relationship Id="rId1" Type="http://schemas.openxmlformats.org/officeDocument/2006/relationships/image" Target="../media/image7.GIF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61.xml"/><Relationship Id="rId8" Type="http://schemas.openxmlformats.org/officeDocument/2006/relationships/tags" Target="../tags/tag60.xml"/><Relationship Id="rId7" Type="http://schemas.openxmlformats.org/officeDocument/2006/relationships/tags" Target="../tags/tag59.xml"/><Relationship Id="rId6" Type="http://schemas.openxmlformats.org/officeDocument/2006/relationships/tags" Target="../tags/tag58.xml"/><Relationship Id="rId50" Type="http://schemas.openxmlformats.org/officeDocument/2006/relationships/slideLayout" Target="../slideLayouts/slideLayout15.xml"/><Relationship Id="rId5" Type="http://schemas.openxmlformats.org/officeDocument/2006/relationships/tags" Target="../tags/tag57.xml"/><Relationship Id="rId49" Type="http://schemas.openxmlformats.org/officeDocument/2006/relationships/tags" Target="../tags/tag101.xml"/><Relationship Id="rId48" Type="http://schemas.openxmlformats.org/officeDocument/2006/relationships/tags" Target="../tags/tag100.xml"/><Relationship Id="rId47" Type="http://schemas.openxmlformats.org/officeDocument/2006/relationships/tags" Target="../tags/tag99.xml"/><Relationship Id="rId46" Type="http://schemas.openxmlformats.org/officeDocument/2006/relationships/tags" Target="../tags/tag98.xml"/><Relationship Id="rId45" Type="http://schemas.openxmlformats.org/officeDocument/2006/relationships/tags" Target="../tags/tag97.xml"/><Relationship Id="rId44" Type="http://schemas.openxmlformats.org/officeDocument/2006/relationships/tags" Target="../tags/tag96.xml"/><Relationship Id="rId43" Type="http://schemas.openxmlformats.org/officeDocument/2006/relationships/tags" Target="../tags/tag95.xml"/><Relationship Id="rId42" Type="http://schemas.openxmlformats.org/officeDocument/2006/relationships/tags" Target="../tags/tag94.xml"/><Relationship Id="rId41" Type="http://schemas.openxmlformats.org/officeDocument/2006/relationships/tags" Target="../tags/tag93.xml"/><Relationship Id="rId40" Type="http://schemas.openxmlformats.org/officeDocument/2006/relationships/tags" Target="../tags/tag92.xml"/><Relationship Id="rId4" Type="http://schemas.openxmlformats.org/officeDocument/2006/relationships/tags" Target="../tags/tag56.xml"/><Relationship Id="rId39" Type="http://schemas.openxmlformats.org/officeDocument/2006/relationships/tags" Target="../tags/tag91.xml"/><Relationship Id="rId38" Type="http://schemas.openxmlformats.org/officeDocument/2006/relationships/tags" Target="../tags/tag90.xml"/><Relationship Id="rId37" Type="http://schemas.openxmlformats.org/officeDocument/2006/relationships/tags" Target="../tags/tag89.xml"/><Relationship Id="rId36" Type="http://schemas.openxmlformats.org/officeDocument/2006/relationships/tags" Target="../tags/tag88.xml"/><Relationship Id="rId35" Type="http://schemas.openxmlformats.org/officeDocument/2006/relationships/tags" Target="../tags/tag87.xml"/><Relationship Id="rId34" Type="http://schemas.openxmlformats.org/officeDocument/2006/relationships/tags" Target="../tags/tag86.xml"/><Relationship Id="rId33" Type="http://schemas.openxmlformats.org/officeDocument/2006/relationships/tags" Target="../tags/tag85.xml"/><Relationship Id="rId32" Type="http://schemas.openxmlformats.org/officeDocument/2006/relationships/tags" Target="../tags/tag84.xml"/><Relationship Id="rId31" Type="http://schemas.openxmlformats.org/officeDocument/2006/relationships/tags" Target="../tags/tag83.xml"/><Relationship Id="rId30" Type="http://schemas.openxmlformats.org/officeDocument/2006/relationships/tags" Target="../tags/tag82.xml"/><Relationship Id="rId3" Type="http://schemas.openxmlformats.org/officeDocument/2006/relationships/tags" Target="../tags/tag55.xml"/><Relationship Id="rId29" Type="http://schemas.openxmlformats.org/officeDocument/2006/relationships/tags" Target="../tags/tag81.xml"/><Relationship Id="rId28" Type="http://schemas.openxmlformats.org/officeDocument/2006/relationships/tags" Target="../tags/tag80.xml"/><Relationship Id="rId27" Type="http://schemas.openxmlformats.org/officeDocument/2006/relationships/tags" Target="../tags/tag79.xml"/><Relationship Id="rId26" Type="http://schemas.openxmlformats.org/officeDocument/2006/relationships/tags" Target="../tags/tag78.xml"/><Relationship Id="rId25" Type="http://schemas.openxmlformats.org/officeDocument/2006/relationships/tags" Target="../tags/tag77.xml"/><Relationship Id="rId24" Type="http://schemas.openxmlformats.org/officeDocument/2006/relationships/tags" Target="../tags/tag76.xml"/><Relationship Id="rId23" Type="http://schemas.openxmlformats.org/officeDocument/2006/relationships/tags" Target="../tags/tag75.xml"/><Relationship Id="rId22" Type="http://schemas.openxmlformats.org/officeDocument/2006/relationships/tags" Target="../tags/tag74.xml"/><Relationship Id="rId21" Type="http://schemas.openxmlformats.org/officeDocument/2006/relationships/tags" Target="../tags/tag73.xml"/><Relationship Id="rId20" Type="http://schemas.openxmlformats.org/officeDocument/2006/relationships/tags" Target="../tags/tag72.xml"/><Relationship Id="rId2" Type="http://schemas.openxmlformats.org/officeDocument/2006/relationships/tags" Target="../tags/tag54.xml"/><Relationship Id="rId19" Type="http://schemas.openxmlformats.org/officeDocument/2006/relationships/tags" Target="../tags/tag71.xml"/><Relationship Id="rId18" Type="http://schemas.openxmlformats.org/officeDocument/2006/relationships/tags" Target="../tags/tag70.xml"/><Relationship Id="rId17" Type="http://schemas.openxmlformats.org/officeDocument/2006/relationships/tags" Target="../tags/tag69.xml"/><Relationship Id="rId16" Type="http://schemas.openxmlformats.org/officeDocument/2006/relationships/tags" Target="../tags/tag68.xml"/><Relationship Id="rId15" Type="http://schemas.openxmlformats.org/officeDocument/2006/relationships/tags" Target="../tags/tag67.xml"/><Relationship Id="rId14" Type="http://schemas.openxmlformats.org/officeDocument/2006/relationships/tags" Target="../tags/tag66.xml"/><Relationship Id="rId13" Type="http://schemas.openxmlformats.org/officeDocument/2006/relationships/tags" Target="../tags/tag65.xml"/><Relationship Id="rId12" Type="http://schemas.openxmlformats.org/officeDocument/2006/relationships/tags" Target="../tags/tag64.xml"/><Relationship Id="rId11" Type="http://schemas.openxmlformats.org/officeDocument/2006/relationships/tags" Target="../tags/tag63.xml"/><Relationship Id="rId10" Type="http://schemas.openxmlformats.org/officeDocument/2006/relationships/tags" Target="../tags/tag62.xml"/><Relationship Id="rId1" Type="http://schemas.openxmlformats.org/officeDocument/2006/relationships/tags" Target="../tags/tag5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2.xml"/><Relationship Id="rId6" Type="http://schemas.openxmlformats.org/officeDocument/2006/relationships/tags" Target="../tags/tag105.xml"/><Relationship Id="rId5" Type="http://schemas.openxmlformats.org/officeDocument/2006/relationships/image" Target="../media/image3.png"/><Relationship Id="rId4" Type="http://schemas.openxmlformats.org/officeDocument/2006/relationships/tags" Target="../tags/tag104.xml"/><Relationship Id="rId3" Type="http://schemas.openxmlformats.org/officeDocument/2006/relationships/tags" Target="../tags/tag103.xml"/><Relationship Id="rId2" Type="http://schemas.openxmlformats.org/officeDocument/2006/relationships/tags" Target="../tags/tag102.xml"/><Relationship Id="rId1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2740660" y="1870710"/>
            <a:ext cx="5636260" cy="93726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l"/>
            <a:r>
              <a:rPr lang="zh-CN" altLang="en-US" sz="5500" b="1" dirty="0">
                <a:latin typeface="+mj-ea"/>
                <a:ea typeface="+mj-ea"/>
                <a:cs typeface="+mj-ea"/>
                <a:sym typeface="Arial" panose="020B0604020202020204" pitchFamily="34" charset="0"/>
              </a:rPr>
              <a:t>行星排</a:t>
            </a:r>
            <a:r>
              <a:rPr lang="en-US" altLang="zh-CN" sz="5500" b="1" dirty="0">
                <a:latin typeface="+mj-ea"/>
                <a:ea typeface="+mj-ea"/>
                <a:cs typeface="+mj-ea"/>
                <a:sym typeface="Arial" panose="020B0604020202020204" pitchFamily="34" charset="0"/>
              </a:rPr>
              <a:t>    </a:t>
            </a:r>
            <a:r>
              <a:rPr lang="zh-CN" altLang="en-US" sz="2400" b="1" dirty="0">
                <a:latin typeface="+mj-ea"/>
                <a:ea typeface="+mj-ea"/>
                <a:cs typeface="+mj-ea"/>
                <a:sym typeface="Arial" panose="020B0604020202020204" pitchFamily="34" charset="0"/>
              </a:rPr>
              <a:t>单排单级</a:t>
            </a:r>
            <a:endParaRPr lang="zh-CN" altLang="en-US" sz="2400" b="1" dirty="0">
              <a:latin typeface="+mj-ea"/>
              <a:ea typeface="+mj-ea"/>
              <a:cs typeface="+mj-ea"/>
              <a:sym typeface="Arial" panose="020B0604020202020204" pitchFamily="34" charset="0"/>
            </a:endParaRPr>
          </a:p>
        </p:txBody>
      </p:sp>
      <p:pic>
        <p:nvPicPr>
          <p:cNvPr id="14" name="图片 1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4633" y="1476761"/>
            <a:ext cx="4446745" cy="4446745"/>
          </a:xfrm>
          <a:prstGeom prst="rect">
            <a:avLst/>
          </a:prstGeom>
        </p:spPr>
      </p:pic>
      <p:pic>
        <p:nvPicPr>
          <p:cNvPr id="33" name="图片 32" descr="C:\Users\HH\Desktop\logo-常用1.pnglogo-常用1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>
            <a:off x="734695" y="2114550"/>
            <a:ext cx="1881505" cy="2071370"/>
          </a:xfrm>
          <a:prstGeom prst="rect">
            <a:avLst/>
          </a:prstGeom>
        </p:spPr>
      </p:pic>
      <p:sp>
        <p:nvSpPr>
          <p:cNvPr id="8" name="矩形 7"/>
          <p:cNvSpPr/>
          <p:nvPr userDrawn="1">
            <p:custDataLst>
              <p:tags r:id="rId5"/>
            </p:custDataLst>
          </p:nvPr>
        </p:nvSpPr>
        <p:spPr>
          <a:xfrm>
            <a:off x="595630" y="4185920"/>
            <a:ext cx="2145030" cy="393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p>
            <a:pPr algn="ctr"/>
            <a:r>
              <a:rPr lang="zh-CN" altLang="en-US" b="1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Condensed" panose="020B0502040204020203" charset="0"/>
                <a:ea typeface="微软雅黑" panose="020B0503020204020204" charset="-122"/>
              </a:rPr>
              <a:t>北方国际教育集团</a:t>
            </a:r>
            <a:endParaRPr lang="zh-CN" altLang="en-US" b="1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ahnschrift Condensed" panose="020B0502040204020203" charset="0"/>
              <a:ea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740660" y="3283585"/>
            <a:ext cx="4064000" cy="737235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marL="0" indent="0" algn="l" defTabSz="9144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None/>
            </a:pPr>
            <a:r>
              <a:rPr lang="zh-CN" altLang="en-US" sz="2800" b="1" kern="1200" baseline="0" dirty="0">
                <a:solidFill>
                  <a:schemeClr val="accent2"/>
                </a:solidFill>
                <a:latin typeface="Arial" panose="020B0604020202020204" pitchFamily="34" charset="0"/>
                <a:ea typeface="思源黑体" panose="020B0500000000000000" pitchFamily="34" charset="-122"/>
                <a:sym typeface="Arial" panose="020B0604020202020204" pitchFamily="34" charset="0"/>
              </a:rPr>
              <a:t>planet row</a:t>
            </a:r>
            <a:endParaRPr lang="en-US" altLang="zh-CN" sz="2800" b="1" kern="1200" baseline="0" dirty="0">
              <a:solidFill>
                <a:schemeClr val="accent2"/>
              </a:solidFill>
              <a:latin typeface="Arial" panose="020B0604020202020204" pitchFamily="34" charset="0"/>
              <a:ea typeface="思源黑体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199255" y="4020820"/>
            <a:ext cx="2813685" cy="460375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marL="0" indent="0" algn="l" defTabSz="9144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None/>
            </a:pPr>
            <a:r>
              <a:rPr lang="en-US" altLang="zh-CN" sz="1600" b="1" kern="1200" baseline="0" dirty="0">
                <a:solidFill>
                  <a:schemeClr val="accent2"/>
                </a:solidFill>
                <a:latin typeface="Arial" panose="020B0604020202020204" pitchFamily="34" charset="0"/>
                <a:ea typeface="思源黑体" panose="020B0500000000000000" pitchFamily="34" charset="-122"/>
                <a:sym typeface="Arial" panose="020B0604020202020204" pitchFamily="34" charset="0"/>
              </a:rPr>
              <a:t>——</a:t>
            </a:r>
            <a:r>
              <a:rPr lang="zh-CN" altLang="en-US" sz="1600" b="1" kern="1200" baseline="0" dirty="0">
                <a:solidFill>
                  <a:schemeClr val="accent2"/>
                </a:solidFill>
                <a:latin typeface="Arial" panose="020B0604020202020204" pitchFamily="34" charset="0"/>
                <a:ea typeface="思源黑体" panose="020B0500000000000000" pitchFamily="34" charset="-122"/>
                <a:sym typeface="Arial" panose="020B0604020202020204" pitchFamily="34" charset="0"/>
              </a:rPr>
              <a:t>Single row single pole</a:t>
            </a:r>
            <a:endParaRPr lang="zh-CN" altLang="en-US" sz="1600" b="1" kern="1200" baseline="0" dirty="0">
              <a:solidFill>
                <a:schemeClr val="accent2"/>
              </a:solidFill>
              <a:latin typeface="Arial" panose="020B0604020202020204" pitchFamily="34" charset="0"/>
              <a:ea typeface="思源黑体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4121150" y="575102"/>
            <a:ext cx="39497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4800" b="1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目录</a:t>
            </a:r>
            <a:endParaRPr lang="zh-CN" altLang="en-US" sz="4800" b="1" dirty="0"/>
          </a:p>
        </p:txBody>
      </p:sp>
      <p:sp>
        <p:nvSpPr>
          <p:cNvPr id="8" name="文本框 7"/>
          <p:cNvSpPr txBox="1"/>
          <p:nvPr/>
        </p:nvSpPr>
        <p:spPr>
          <a:xfrm flipH="1">
            <a:off x="4978400" y="1228011"/>
            <a:ext cx="223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i="1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Contents</a:t>
            </a:r>
            <a:endParaRPr lang="en-US" altLang="zh-CN" sz="3200" b="1" i="1" dirty="0">
              <a:solidFill>
                <a:schemeClr val="accent5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26" r="4242"/>
          <a:stretch>
            <a:fillRect/>
          </a:stretch>
        </p:blipFill>
        <p:spPr>
          <a:xfrm>
            <a:off x="552450" y="2060616"/>
            <a:ext cx="4730750" cy="3871892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6096000" y="2245360"/>
            <a:ext cx="4064000" cy="460375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marL="0" indent="0" algn="l" defTabSz="9144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None/>
            </a:pPr>
            <a:r>
              <a:rPr lang="zh-CN" altLang="en-US" sz="16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思源黑体" panose="020B0500000000000000" pitchFamily="34" charset="-122"/>
                <a:sym typeface="Arial" panose="020B0604020202020204" pitchFamily="34" charset="0"/>
              </a:rPr>
              <a:t>一、行星排定义</a:t>
            </a:r>
            <a:endParaRPr lang="zh-CN" altLang="en-US" sz="1600" b="1" kern="1200" baseline="0" dirty="0">
              <a:solidFill>
                <a:schemeClr val="accent2"/>
              </a:solidFill>
              <a:latin typeface="Arial" panose="020B0604020202020204" pitchFamily="34" charset="0"/>
              <a:ea typeface="思源黑体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096000" y="3138170"/>
            <a:ext cx="4064000" cy="460375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marL="0" indent="0" algn="l" defTabSz="9144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None/>
            </a:pPr>
            <a:r>
              <a:rPr lang="en-US" altLang="zh-CN" sz="160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 </a:t>
            </a:r>
            <a:r>
              <a:rPr lang="zh-CN" altLang="en-US" sz="160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二、行星排结构组成</a:t>
            </a:r>
            <a:endParaRPr lang="zh-CN" altLang="en-US" sz="1600" b="1" kern="1200" baseline="0" dirty="0">
              <a:solidFill>
                <a:schemeClr val="accent2"/>
              </a:solidFill>
              <a:latin typeface="Arial" panose="020B0604020202020204" pitchFamily="34" charset="0"/>
              <a:ea typeface="思源黑体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096000" y="3907155"/>
            <a:ext cx="4064000" cy="460375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marL="0" indent="0" algn="l" defTabSz="9144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None/>
            </a:pPr>
            <a:r>
              <a:rPr lang="zh-CN" altLang="en-US" sz="160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三、行星排结构特点</a:t>
            </a:r>
            <a:endParaRPr lang="zh-CN" altLang="en-US" sz="1600" b="1" kern="1200" baseline="0" dirty="0">
              <a:solidFill>
                <a:schemeClr val="accent2"/>
              </a:solidFill>
              <a:latin typeface="Arial" panose="020B0604020202020204" pitchFamily="34" charset="0"/>
              <a:ea typeface="思源黑体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096000" y="4564380"/>
            <a:ext cx="4064000" cy="460375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marL="0" indent="0" algn="l" defTabSz="9144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None/>
            </a:pPr>
            <a:r>
              <a:rPr lang="zh-CN" altLang="en-US" sz="160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四、行星排传动原理与功能</a:t>
            </a:r>
            <a:endParaRPr lang="zh-CN" altLang="en-US" sz="1600" b="1" kern="1200" baseline="0" dirty="0">
              <a:solidFill>
                <a:schemeClr val="accent2"/>
              </a:solidFill>
              <a:latin typeface="Arial" panose="020B0604020202020204" pitchFamily="34" charset="0"/>
              <a:ea typeface="思源黑体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096000" y="2584450"/>
            <a:ext cx="4064000" cy="460375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marL="0" indent="0" algn="l" defTabSz="9144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None/>
            </a:pPr>
            <a:r>
              <a:rPr lang="zh-CN" altLang="en-US" sz="1600" b="1" kern="1200" baseline="0" dirty="0">
                <a:solidFill>
                  <a:schemeClr val="accent2"/>
                </a:solidFill>
                <a:latin typeface="Arial" panose="020B0604020202020204" pitchFamily="34" charset="0"/>
                <a:ea typeface="思源黑体" panose="020B0500000000000000" pitchFamily="34" charset="-122"/>
                <a:sym typeface="Arial" panose="020B0604020202020204" pitchFamily="34" charset="0"/>
              </a:rPr>
              <a:t>1、 Definition of planetary arrangement</a:t>
            </a:r>
            <a:endParaRPr lang="zh-CN" altLang="en-US" sz="1600" b="1" kern="1200" baseline="0" dirty="0">
              <a:solidFill>
                <a:schemeClr val="accent2"/>
              </a:solidFill>
              <a:latin typeface="Arial" panose="020B0604020202020204" pitchFamily="34" charset="0"/>
              <a:ea typeface="思源黑体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096000" y="3446780"/>
            <a:ext cx="5002530" cy="460375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marL="0" indent="0" algn="l" defTabSz="9144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None/>
            </a:pPr>
            <a:r>
              <a:rPr lang="zh-CN" altLang="en-US" sz="1600" b="1" kern="1200" baseline="0" dirty="0">
                <a:solidFill>
                  <a:schemeClr val="accent2"/>
                </a:solidFill>
                <a:latin typeface="Arial" panose="020B0604020202020204" pitchFamily="34" charset="0"/>
                <a:ea typeface="思源黑体" panose="020B0500000000000000" pitchFamily="34" charset="-122"/>
                <a:sym typeface="Arial" panose="020B0604020202020204" pitchFamily="34" charset="0"/>
              </a:rPr>
              <a:t>2、 Composition of planetary array structure</a:t>
            </a:r>
            <a:endParaRPr lang="zh-CN" altLang="en-US" sz="1600" b="1" kern="1200" baseline="0" dirty="0">
              <a:solidFill>
                <a:schemeClr val="accent2"/>
              </a:solidFill>
              <a:latin typeface="Arial" panose="020B0604020202020204" pitchFamily="34" charset="0"/>
              <a:ea typeface="思源黑体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096000" y="4223385"/>
            <a:ext cx="5060315" cy="460375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marL="0" indent="0" algn="l" defTabSz="9144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None/>
            </a:pPr>
            <a:r>
              <a:rPr lang="zh-CN" altLang="en-US" sz="1600" b="1" kern="1200" baseline="0" dirty="0">
                <a:solidFill>
                  <a:schemeClr val="accent2"/>
                </a:solidFill>
                <a:latin typeface="Arial" panose="020B0604020202020204" pitchFamily="34" charset="0"/>
                <a:ea typeface="思源黑体" panose="020B0500000000000000" pitchFamily="34" charset="-122"/>
                <a:sym typeface="Arial" panose="020B0604020202020204" pitchFamily="34" charset="0"/>
              </a:rPr>
              <a:t>3、 Characteristics of planetary array structure</a:t>
            </a:r>
            <a:endParaRPr lang="zh-CN" altLang="en-US" sz="1600" b="1" kern="1200" baseline="0" dirty="0">
              <a:solidFill>
                <a:schemeClr val="accent2"/>
              </a:solidFill>
              <a:latin typeface="Arial" panose="020B0604020202020204" pitchFamily="34" charset="0"/>
              <a:ea typeface="思源黑体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6172835" y="4999990"/>
            <a:ext cx="5194300" cy="829945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marL="0" indent="0" algn="l" defTabSz="9144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None/>
            </a:pPr>
            <a:r>
              <a:rPr lang="zh-CN" altLang="en-US" sz="1600" b="1" kern="1200" baseline="0" dirty="0">
                <a:solidFill>
                  <a:schemeClr val="accent2"/>
                </a:solidFill>
                <a:latin typeface="Arial" panose="020B0604020202020204" pitchFamily="34" charset="0"/>
                <a:ea typeface="思源黑体" panose="020B0500000000000000" pitchFamily="34" charset="-122"/>
                <a:sym typeface="Arial" panose="020B0604020202020204" pitchFamily="34" charset="0"/>
              </a:rPr>
              <a:t>4、 Principle and function of planetary transmission</a:t>
            </a:r>
            <a:endParaRPr lang="zh-CN" altLang="en-US" sz="1600" b="1" kern="1200" baseline="0" dirty="0">
              <a:solidFill>
                <a:schemeClr val="accent2"/>
              </a:solidFill>
              <a:latin typeface="Arial" panose="020B0604020202020204" pitchFamily="34" charset="0"/>
              <a:ea typeface="思源黑体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直接连接符 8"/>
          <p:cNvCxnSpPr/>
          <p:nvPr/>
        </p:nvCxnSpPr>
        <p:spPr>
          <a:xfrm>
            <a:off x="4946650" y="1030258"/>
            <a:ext cx="2298700" cy="0"/>
          </a:xfrm>
          <a:prstGeom prst="line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/>
          <p:cNvSpPr txBox="1"/>
          <p:nvPr/>
        </p:nvSpPr>
        <p:spPr>
          <a:xfrm>
            <a:off x="4878070" y="569595"/>
            <a:ext cx="4064000" cy="553085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marL="0" indent="0" algn="l" defTabSz="9144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None/>
            </a:pPr>
            <a:r>
              <a:rPr lang="zh-CN" altLang="en-US" sz="2000" b="1" kern="1200" baseline="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思源黑体" panose="020B0500000000000000" pitchFamily="34" charset="-122"/>
                <a:sym typeface="Arial" panose="020B0604020202020204" pitchFamily="34" charset="0"/>
              </a:rPr>
              <a:t>一、行星排定义</a:t>
            </a:r>
            <a:endParaRPr lang="zh-CN" altLang="en-US" sz="2000" b="1" kern="1200" baseline="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思源黑体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5" name="内容占位符 4" descr="6QtJ-fximrxn8238069"/>
          <p:cNvPicPr>
            <a:picLocks noGrp="1" noChangeAspect="1"/>
          </p:cNvPicPr>
          <p:nvPr>
            <p:ph idx="1"/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033270" y="1974215"/>
            <a:ext cx="2844800" cy="290957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6517005" y="1612265"/>
            <a:ext cx="4064000" cy="1198880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marL="0" indent="0" algn="l" defTabSz="9144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None/>
            </a:pPr>
            <a:r>
              <a:rPr lang="zh-CN" altLang="en-US" sz="1600" b="1" kern="1200" baseline="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思源黑体" panose="020B0500000000000000" pitchFamily="34" charset="-122"/>
                <a:sym typeface="Arial" panose="020B0604020202020204" pitchFamily="34" charset="0"/>
              </a:rPr>
              <a:t>行星排是一个齿轮组合，里面有齿轮、内齿圈和固定架，它们之间在转动时会传递动力</a:t>
            </a:r>
            <a:endParaRPr lang="zh-CN" altLang="en-US" sz="1600" b="1" kern="1200" baseline="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思源黑体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517005" y="3711575"/>
            <a:ext cx="4064000" cy="829945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marL="0" indent="0" algn="l" defTabSz="9144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None/>
            </a:pPr>
            <a:r>
              <a:rPr lang="zh-CN" altLang="en-US" sz="16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具有结构简单、传动形式多样化并且传动效率高等优点</a:t>
            </a:r>
            <a:endParaRPr lang="zh-CN" altLang="en-US" sz="1600" b="1" kern="1200" baseline="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思源黑体" panose="020B0500000000000000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直接连接符 8"/>
          <p:cNvCxnSpPr/>
          <p:nvPr/>
        </p:nvCxnSpPr>
        <p:spPr>
          <a:xfrm>
            <a:off x="4946650" y="1030258"/>
            <a:ext cx="2298700" cy="0"/>
          </a:xfrm>
          <a:prstGeom prst="line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1"/>
          <p:cNvSpPr txBox="1"/>
          <p:nvPr/>
        </p:nvSpPr>
        <p:spPr>
          <a:xfrm>
            <a:off x="3881755" y="523240"/>
            <a:ext cx="6096000" cy="506730"/>
          </a:xfrm>
          <a:prstGeom prst="rect">
            <a:avLst/>
          </a:prstGeom>
          <a:noFill/>
        </p:spPr>
        <p:txBody>
          <a:bodyPr wrap="square" anchor="t">
            <a:spAutoFit/>
          </a:bodyPr>
          <a:p>
            <a:pPr marL="0" indent="0" algn="l" defTabSz="9144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None/>
            </a:pPr>
            <a:r>
              <a:rPr lang="en-US" altLang="zh-CN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 </a:t>
            </a:r>
            <a:r>
              <a:rPr lang="zh-CN" altLang="en-US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二、行星排结构组成</a:t>
            </a:r>
            <a:endParaRPr lang="zh-CN" altLang="en-US" sz="1600" b="1" kern="1200" baseline="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思源黑体" panose="020B0500000000000000" pitchFamily="34" charset="-122"/>
              <a:sym typeface="+mn-ea"/>
            </a:endParaRPr>
          </a:p>
        </p:txBody>
      </p:sp>
      <p:pic>
        <p:nvPicPr>
          <p:cNvPr id="3" name="图片 2" descr="9922720e0cf3d7ca548e9cd144a4780d6a63a95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604635" y="1497965"/>
            <a:ext cx="3813810" cy="345884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331595" y="1870710"/>
            <a:ext cx="4064000" cy="119888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p>
            <a:pPr marL="0" indent="0" algn="l" defTabSz="9144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None/>
            </a:pPr>
            <a:r>
              <a:rPr lang="zh-CN" altLang="en-US" sz="1600" b="1" kern="1200" baseline="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思源黑体" panose="020B0500000000000000" pitchFamily="34" charset="-122"/>
                <a:sym typeface="Arial" panose="020B0604020202020204" pitchFamily="34" charset="0"/>
              </a:rPr>
              <a:t>行星排主要由三大传力部件组成：太阳轮、大齿圈、行星架。由于行星轮安装在行星架上，所以不单独研究行星轮的转速。</a:t>
            </a:r>
            <a:endParaRPr lang="zh-CN" altLang="en-US" sz="1600" b="1" kern="1200" baseline="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思源黑体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直接连接符 8"/>
          <p:cNvCxnSpPr/>
          <p:nvPr/>
        </p:nvCxnSpPr>
        <p:spPr>
          <a:xfrm>
            <a:off x="4946650" y="1030258"/>
            <a:ext cx="2298700" cy="0"/>
          </a:xfrm>
          <a:prstGeom prst="line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1"/>
          <p:cNvSpPr txBox="1"/>
          <p:nvPr/>
        </p:nvSpPr>
        <p:spPr>
          <a:xfrm>
            <a:off x="4265295" y="523240"/>
            <a:ext cx="6096000" cy="506730"/>
          </a:xfrm>
          <a:prstGeom prst="rect">
            <a:avLst/>
          </a:prstGeom>
          <a:noFill/>
        </p:spPr>
        <p:txBody>
          <a:bodyPr wrap="square" anchor="t">
            <a:spAutoFit/>
          </a:bodyPr>
          <a:p>
            <a:pPr marL="0" indent="0" algn="l" defTabSz="9144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None/>
            </a:pPr>
            <a:r>
              <a:rPr lang="en-US" altLang="zh-CN">
                <a:sym typeface="+mn-ea"/>
              </a:rPr>
              <a:t>   </a:t>
            </a:r>
            <a:r>
              <a:rPr lang="zh-CN" altLang="en-US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三、</a:t>
            </a:r>
            <a:r>
              <a:rPr lang="zh-CN" altLang="en-US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行星排结构特点</a:t>
            </a:r>
            <a:endParaRPr lang="zh-CN" altLang="en-US" sz="1600" b="1" kern="1200" baseline="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思源黑体" panose="020B0500000000000000" pitchFamily="3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149985" y="1544955"/>
            <a:ext cx="4887595" cy="829945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marL="0" indent="0" algn="l" defTabSz="9144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None/>
            </a:pPr>
            <a:r>
              <a:rPr lang="zh-CN" altLang="en-US" sz="16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✳</a:t>
            </a:r>
            <a:r>
              <a:rPr lang="en-US" altLang="zh-CN" sz="16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  </a:t>
            </a:r>
            <a:r>
              <a:rPr lang="zh-CN" altLang="en-US" sz="16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三大传力部件，进行动力传递，传递的是速度和扭矩</a:t>
            </a:r>
            <a:endParaRPr lang="zh-CN" altLang="en-US" sz="1600" b="1" kern="1200" baseline="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思源黑体" panose="020B0500000000000000" pitchFamily="34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054735" y="2350135"/>
            <a:ext cx="4159250" cy="4603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p>
            <a:pPr marL="0" indent="0" algn="l" defTabSz="9144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None/>
            </a:pPr>
            <a:r>
              <a:rPr lang="en-US" altLang="zh-CN" sz="16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 </a:t>
            </a:r>
            <a:r>
              <a:rPr lang="zh-CN" altLang="en-US" sz="160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✳</a:t>
            </a:r>
            <a:r>
              <a:rPr lang="en-US" altLang="zh-CN" sz="160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 </a:t>
            </a:r>
            <a:r>
              <a:rPr lang="zh-CN" altLang="en-US" sz="16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太阳轮齿数最少</a:t>
            </a:r>
            <a:endParaRPr lang="zh-CN" altLang="en-US" sz="1600" b="1" kern="1200" baseline="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思源黑体" panose="020B0500000000000000" pitchFamily="34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149985" y="3289300"/>
            <a:ext cx="4064000" cy="4603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p>
            <a:pPr marL="0" indent="0" algn="l" defTabSz="9144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None/>
            </a:pPr>
            <a:r>
              <a:rPr lang="zh-CN" altLang="en-US" sz="160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✳</a:t>
            </a:r>
            <a:r>
              <a:rPr lang="en-US" altLang="zh-CN" sz="160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 </a:t>
            </a:r>
            <a:r>
              <a:rPr lang="zh-CN" altLang="en-US" sz="16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大齿圈齿数在中间</a:t>
            </a:r>
            <a:endParaRPr lang="zh-CN" altLang="en-US" sz="1600" b="1" kern="1200" baseline="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思源黑体" panose="020B0500000000000000" pitchFamily="34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149985" y="4130675"/>
            <a:ext cx="4064000" cy="4603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p>
            <a:pPr marL="0" indent="0" algn="l" defTabSz="9144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None/>
            </a:pPr>
            <a:r>
              <a:rPr lang="zh-CN" altLang="en-US" sz="160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✳</a:t>
            </a:r>
            <a:r>
              <a:rPr lang="en-US" altLang="zh-CN" sz="160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 </a:t>
            </a:r>
            <a:r>
              <a:rPr lang="zh-CN" altLang="en-US" sz="16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行星架齿数最多，但是为当量齿数</a:t>
            </a:r>
            <a:endParaRPr lang="zh-CN" altLang="en-US" sz="1600" b="1" kern="1200" baseline="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思源黑体" panose="020B0500000000000000" pitchFamily="34" charset="-122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149985" y="4813935"/>
            <a:ext cx="4064000" cy="82994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p>
            <a:pPr marL="0" indent="0" algn="l" defTabSz="9144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None/>
            </a:pPr>
            <a:r>
              <a:rPr lang="zh-CN" altLang="en-US" sz="160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✳</a:t>
            </a:r>
            <a:r>
              <a:rPr lang="en-US" altLang="zh-CN" sz="160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 </a:t>
            </a:r>
            <a:r>
              <a:rPr lang="zh-CN" altLang="en-US" sz="16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当量齿数，通过计算能够获得，一定记住不是所有行星轮的齿数</a:t>
            </a:r>
            <a:endParaRPr lang="zh-CN" altLang="en-US" sz="1600" b="1" kern="1200" baseline="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思源黑体" panose="020B0500000000000000" pitchFamily="34" charset="-122"/>
              <a:sym typeface="+mn-ea"/>
            </a:endParaRPr>
          </a:p>
        </p:txBody>
      </p:sp>
      <p:pic>
        <p:nvPicPr>
          <p:cNvPr id="10" name="图片 9" descr="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393940" y="1824355"/>
            <a:ext cx="3367405" cy="313309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直接连接符 8"/>
          <p:cNvCxnSpPr/>
          <p:nvPr/>
        </p:nvCxnSpPr>
        <p:spPr>
          <a:xfrm>
            <a:off x="4946650" y="1030258"/>
            <a:ext cx="2298700" cy="0"/>
          </a:xfrm>
          <a:prstGeom prst="line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内容占位符 4"/>
          <p:cNvGraphicFramePr>
            <a:graphicFrameLocks noGrp="1"/>
          </p:cNvGraphicFramePr>
          <p:nvPr>
            <p:ph idx="4294967295"/>
            <p:custDataLst>
              <p:tags r:id="rId1"/>
            </p:custDataLst>
          </p:nvPr>
        </p:nvGraphicFramePr>
        <p:xfrm>
          <a:off x="506730" y="1350625"/>
          <a:ext cx="10968990" cy="43810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4780"/>
                <a:gridCol w="1595755"/>
                <a:gridCol w="1442085"/>
                <a:gridCol w="1443990"/>
                <a:gridCol w="1673225"/>
                <a:gridCol w="1724025"/>
                <a:gridCol w="1675130"/>
              </a:tblGrid>
              <a:tr h="863799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dirty="0"/>
                        <a:t>方案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dirty="0"/>
                        <a:t>固定件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dirty="0"/>
                        <a:t>主动件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/>
                        <a:t>从动件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/>
                        <a:t>状态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/>
                        <a:t>旋转方向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dirty="0"/>
                        <a:t>适应档位</a:t>
                      </a:r>
                      <a:endParaRPr lang="zh-CN" altLang="en-US" dirty="0"/>
                    </a:p>
                  </a:txBody>
                  <a:tcPr/>
                </a:tc>
              </a:tr>
              <a:tr h="418409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altLang="zh-C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dirty="0"/>
                    </a:p>
                  </a:txBody>
                  <a:tcPr/>
                </a:tc>
              </a:tr>
              <a:tr h="417732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altLang="zh-C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/>
                    </a:p>
                  </a:txBody>
                  <a:tcPr/>
                </a:tc>
              </a:tr>
              <a:tr h="589699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altLang="zh-C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dirty="0"/>
                    </a:p>
                  </a:txBody>
                  <a:tcPr/>
                </a:tc>
              </a:tr>
              <a:tr h="418409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altLang="zh-C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/>
                    </a:p>
                  </a:txBody>
                  <a:tcPr/>
                </a:tc>
              </a:tr>
              <a:tr h="418409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/>
                    </a:p>
                  </a:txBody>
                  <a:tcPr/>
                </a:tc>
              </a:tr>
              <a:tr h="417732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altLang="zh-C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dirty="0"/>
                    </a:p>
                  </a:txBody>
                  <a:tcPr/>
                </a:tc>
              </a:tr>
              <a:tr h="418409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altLang="zh-CN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dirty="0"/>
                    </a:p>
                  </a:txBody>
                  <a:tcPr/>
                </a:tc>
                <a:tc hMerge="1">
                  <a:tcPr/>
                </a:tc>
                <a:tc hMerge="1">
                  <a:tcPr/>
                </a:tc>
                <a:tc gridSpan="3"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dirty="0"/>
                    </a:p>
                  </a:txBody>
                  <a:tcPr/>
                </a:tc>
                <a:tc hMerge="1">
                  <a:tcPr/>
                </a:tc>
                <a:tc hMerge="1">
                  <a:tcPr/>
                </a:tc>
              </a:tr>
              <a:tr h="418409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altLang="zh-CN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dirty="0"/>
                    </a:p>
                  </a:txBody>
                  <a:tcPr/>
                </a:tc>
                <a:tc hMerge="1">
                  <a:tcPr/>
                </a:tc>
                <a:tc hMerge="1">
                  <a:tcPr/>
                </a:tc>
                <a:tc gridSpan="3"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dirty="0"/>
                    </a:p>
                  </a:txBody>
                  <a:tcPr/>
                </a:tc>
                <a:tc hMerge="1">
                  <a:tcPr/>
                </a:tc>
                <a:tc hMerge="1">
                  <a:tcPr/>
                </a:tc>
              </a:tr>
            </a:tbl>
          </a:graphicData>
        </a:graphic>
      </p:graphicFrame>
      <p:sp>
        <p:nvSpPr>
          <p:cNvPr id="6" name="矩形 5"/>
          <p:cNvSpPr/>
          <p:nvPr>
            <p:custDataLst>
              <p:tags r:id="rId2"/>
            </p:custDataLst>
          </p:nvPr>
        </p:nvSpPr>
        <p:spPr>
          <a:xfrm>
            <a:off x="2464465" y="2258375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/>
              <a:t>齿圈</a:t>
            </a:r>
            <a:endParaRPr lang="zh-CN" altLang="en-US" dirty="0"/>
          </a:p>
        </p:txBody>
      </p:sp>
      <p:sp>
        <p:nvSpPr>
          <p:cNvPr id="7" name="矩形 6"/>
          <p:cNvSpPr/>
          <p:nvPr>
            <p:custDataLst>
              <p:tags r:id="rId3"/>
            </p:custDataLst>
          </p:nvPr>
        </p:nvSpPr>
        <p:spPr>
          <a:xfrm>
            <a:off x="3834708" y="2258375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/>
              <a:t>太阳轮</a:t>
            </a:r>
            <a:endParaRPr lang="zh-CN" altLang="en-US" dirty="0"/>
          </a:p>
        </p:txBody>
      </p:sp>
      <p:sp>
        <p:nvSpPr>
          <p:cNvPr id="3" name="矩形 2"/>
          <p:cNvSpPr/>
          <p:nvPr>
            <p:custDataLst>
              <p:tags r:id="rId4"/>
            </p:custDataLst>
          </p:nvPr>
        </p:nvSpPr>
        <p:spPr>
          <a:xfrm>
            <a:off x="1088274" y="2258375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en-US" altLang="zh-CN" dirty="0"/>
              <a:t>1</a:t>
            </a:r>
            <a:endParaRPr lang="en-US" altLang="zh-CN" dirty="0"/>
          </a:p>
        </p:txBody>
      </p:sp>
      <p:sp>
        <p:nvSpPr>
          <p:cNvPr id="8" name="矩形 7"/>
          <p:cNvSpPr/>
          <p:nvPr>
            <p:custDataLst>
              <p:tags r:id="rId5"/>
            </p:custDataLst>
          </p:nvPr>
        </p:nvSpPr>
        <p:spPr>
          <a:xfrm>
            <a:off x="5210447" y="2258375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zh-CN" altLang="en-US" dirty="0"/>
              <a:t>行星架</a:t>
            </a:r>
            <a:endParaRPr lang="zh-CN" altLang="en-US" dirty="0"/>
          </a:p>
        </p:txBody>
      </p:sp>
      <p:sp>
        <p:nvSpPr>
          <p:cNvPr id="2" name="矩形 1"/>
          <p:cNvSpPr/>
          <p:nvPr>
            <p:custDataLst>
              <p:tags r:id="rId6"/>
            </p:custDataLst>
          </p:nvPr>
        </p:nvSpPr>
        <p:spPr>
          <a:xfrm>
            <a:off x="6695055" y="2258375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zh-CN" altLang="en-US" dirty="0"/>
              <a:t>减速增扭</a:t>
            </a:r>
            <a:endParaRPr lang="zh-CN" altLang="en-US" dirty="0"/>
          </a:p>
        </p:txBody>
      </p:sp>
      <p:sp>
        <p:nvSpPr>
          <p:cNvPr id="10" name="矩形 9"/>
          <p:cNvSpPr/>
          <p:nvPr>
            <p:custDataLst>
              <p:tags r:id="rId7"/>
            </p:custDataLst>
          </p:nvPr>
        </p:nvSpPr>
        <p:spPr>
          <a:xfrm>
            <a:off x="8657727" y="2258375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zh-CN" altLang="en-US" dirty="0"/>
              <a:t>相同</a:t>
            </a:r>
            <a:endParaRPr lang="zh-CN" altLang="en-US" dirty="0"/>
          </a:p>
        </p:txBody>
      </p:sp>
      <p:sp>
        <p:nvSpPr>
          <p:cNvPr id="4" name="矩形 3"/>
          <p:cNvSpPr/>
          <p:nvPr>
            <p:custDataLst>
              <p:tags r:id="rId8"/>
            </p:custDataLst>
          </p:nvPr>
        </p:nvSpPr>
        <p:spPr>
          <a:xfrm>
            <a:off x="10288851" y="2258375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zh-CN" altLang="en-US" dirty="0"/>
              <a:t>一档</a:t>
            </a:r>
            <a:endParaRPr lang="zh-CN" altLang="en-US" dirty="0"/>
          </a:p>
        </p:txBody>
      </p:sp>
      <p:sp>
        <p:nvSpPr>
          <p:cNvPr id="12" name="矩形 11"/>
          <p:cNvSpPr/>
          <p:nvPr>
            <p:custDataLst>
              <p:tags r:id="rId9"/>
            </p:custDataLst>
          </p:nvPr>
        </p:nvSpPr>
        <p:spPr>
          <a:xfrm>
            <a:off x="8657727" y="2652194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zh-CN" altLang="en-US" dirty="0"/>
              <a:t>相同</a:t>
            </a:r>
            <a:endParaRPr lang="zh-CN" altLang="en-US" dirty="0"/>
          </a:p>
        </p:txBody>
      </p:sp>
      <p:sp>
        <p:nvSpPr>
          <p:cNvPr id="13" name="矩形 12"/>
          <p:cNvSpPr/>
          <p:nvPr>
            <p:custDataLst>
              <p:tags r:id="rId10"/>
            </p:custDataLst>
          </p:nvPr>
        </p:nvSpPr>
        <p:spPr>
          <a:xfrm>
            <a:off x="8657727" y="3179270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zh-CN" altLang="en-US" dirty="0"/>
              <a:t>相同</a:t>
            </a:r>
            <a:endParaRPr lang="zh-CN" altLang="en-US" dirty="0"/>
          </a:p>
        </p:txBody>
      </p:sp>
      <p:sp>
        <p:nvSpPr>
          <p:cNvPr id="14" name="矩形 13"/>
          <p:cNvSpPr/>
          <p:nvPr>
            <p:custDataLst>
              <p:tags r:id="rId11"/>
            </p:custDataLst>
          </p:nvPr>
        </p:nvSpPr>
        <p:spPr>
          <a:xfrm>
            <a:off x="8657727" y="3648270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zh-CN" altLang="en-US" dirty="0"/>
              <a:t>相同</a:t>
            </a:r>
            <a:endParaRPr lang="zh-CN" altLang="en-US" dirty="0"/>
          </a:p>
        </p:txBody>
      </p:sp>
      <p:sp>
        <p:nvSpPr>
          <p:cNvPr id="15" name="矩形 14"/>
          <p:cNvSpPr/>
          <p:nvPr>
            <p:custDataLst>
              <p:tags r:id="rId12"/>
            </p:custDataLst>
          </p:nvPr>
        </p:nvSpPr>
        <p:spPr>
          <a:xfrm>
            <a:off x="8657726" y="4093103"/>
            <a:ext cx="6463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zh-CN" altLang="en-US" dirty="0" smtClean="0"/>
              <a:t>相</a:t>
            </a:r>
            <a:r>
              <a:rPr lang="zh-CN" altLang="en-US" dirty="0"/>
              <a:t>反</a:t>
            </a:r>
            <a:endParaRPr lang="zh-CN" altLang="en-US" dirty="0"/>
          </a:p>
        </p:txBody>
      </p:sp>
      <p:sp>
        <p:nvSpPr>
          <p:cNvPr id="16" name="矩形 15"/>
          <p:cNvSpPr/>
          <p:nvPr>
            <p:custDataLst>
              <p:tags r:id="rId13"/>
            </p:custDataLst>
          </p:nvPr>
        </p:nvSpPr>
        <p:spPr>
          <a:xfrm>
            <a:off x="8657727" y="4482928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zh-CN" altLang="en-US" dirty="0" smtClean="0"/>
              <a:t>相</a:t>
            </a:r>
            <a:r>
              <a:rPr lang="zh-CN" altLang="en-US" dirty="0"/>
              <a:t>反</a:t>
            </a:r>
            <a:endParaRPr lang="zh-CN" altLang="en-US" dirty="0"/>
          </a:p>
        </p:txBody>
      </p:sp>
      <p:sp>
        <p:nvSpPr>
          <p:cNvPr id="17" name="矩形 16"/>
          <p:cNvSpPr/>
          <p:nvPr>
            <p:custDataLst>
              <p:tags r:id="rId14"/>
            </p:custDataLst>
          </p:nvPr>
        </p:nvSpPr>
        <p:spPr>
          <a:xfrm>
            <a:off x="8121731" y="4917932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zh-CN" altLang="en-US" dirty="0"/>
              <a:t>直接档三档</a:t>
            </a:r>
            <a:endParaRPr lang="zh-CN" altLang="en-US" dirty="0"/>
          </a:p>
        </p:txBody>
      </p:sp>
      <p:sp>
        <p:nvSpPr>
          <p:cNvPr id="18" name="矩形 17"/>
          <p:cNvSpPr/>
          <p:nvPr>
            <p:custDataLst>
              <p:tags r:id="rId15"/>
            </p:custDataLst>
          </p:nvPr>
        </p:nvSpPr>
        <p:spPr>
          <a:xfrm>
            <a:off x="1088274" y="2652194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en-US" altLang="zh-CN" dirty="0" smtClean="0"/>
              <a:t>2</a:t>
            </a:r>
            <a:endParaRPr lang="en-US" altLang="zh-CN" dirty="0"/>
          </a:p>
        </p:txBody>
      </p:sp>
      <p:sp>
        <p:nvSpPr>
          <p:cNvPr id="19" name="矩形 18"/>
          <p:cNvSpPr/>
          <p:nvPr>
            <p:custDataLst>
              <p:tags r:id="rId16"/>
            </p:custDataLst>
          </p:nvPr>
        </p:nvSpPr>
        <p:spPr>
          <a:xfrm>
            <a:off x="1088274" y="3179270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en-US" altLang="zh-CN" dirty="0" smtClean="0"/>
              <a:t>3</a:t>
            </a:r>
            <a:endParaRPr lang="en-US" altLang="zh-CN" dirty="0"/>
          </a:p>
        </p:txBody>
      </p:sp>
      <p:sp>
        <p:nvSpPr>
          <p:cNvPr id="20" name="矩形 19"/>
          <p:cNvSpPr/>
          <p:nvPr>
            <p:custDataLst>
              <p:tags r:id="rId17"/>
            </p:custDataLst>
          </p:nvPr>
        </p:nvSpPr>
        <p:spPr>
          <a:xfrm>
            <a:off x="1088274" y="3663007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en-US" altLang="zh-CN" dirty="0" smtClean="0"/>
              <a:t>4</a:t>
            </a:r>
            <a:endParaRPr lang="en-US" altLang="zh-CN" dirty="0"/>
          </a:p>
        </p:txBody>
      </p:sp>
      <p:sp>
        <p:nvSpPr>
          <p:cNvPr id="21" name="矩形 20"/>
          <p:cNvSpPr/>
          <p:nvPr>
            <p:custDataLst>
              <p:tags r:id="rId18"/>
            </p:custDataLst>
          </p:nvPr>
        </p:nvSpPr>
        <p:spPr>
          <a:xfrm>
            <a:off x="1088274" y="4091062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en-US" altLang="zh-CN" dirty="0" smtClean="0"/>
              <a:t>5</a:t>
            </a:r>
            <a:endParaRPr lang="en-US" altLang="zh-CN" dirty="0"/>
          </a:p>
        </p:txBody>
      </p:sp>
      <p:sp>
        <p:nvSpPr>
          <p:cNvPr id="22" name="矩形 21"/>
          <p:cNvSpPr/>
          <p:nvPr>
            <p:custDataLst>
              <p:tags r:id="rId19"/>
            </p:custDataLst>
          </p:nvPr>
        </p:nvSpPr>
        <p:spPr>
          <a:xfrm>
            <a:off x="1088274" y="4485561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en-US" altLang="zh-CN" dirty="0" smtClean="0"/>
              <a:t>6</a:t>
            </a:r>
            <a:endParaRPr lang="en-US" altLang="zh-CN" dirty="0"/>
          </a:p>
        </p:txBody>
      </p:sp>
      <p:sp>
        <p:nvSpPr>
          <p:cNvPr id="23" name="矩形 22"/>
          <p:cNvSpPr/>
          <p:nvPr>
            <p:custDataLst>
              <p:tags r:id="rId20"/>
            </p:custDataLst>
          </p:nvPr>
        </p:nvSpPr>
        <p:spPr>
          <a:xfrm>
            <a:off x="1088274" y="4937335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en-US" altLang="zh-CN" dirty="0" smtClean="0"/>
              <a:t>7</a:t>
            </a:r>
            <a:endParaRPr lang="en-US" altLang="zh-CN" dirty="0"/>
          </a:p>
        </p:txBody>
      </p:sp>
      <p:sp>
        <p:nvSpPr>
          <p:cNvPr id="24" name="矩形 23"/>
          <p:cNvSpPr/>
          <p:nvPr>
            <p:custDataLst>
              <p:tags r:id="rId21"/>
            </p:custDataLst>
          </p:nvPr>
        </p:nvSpPr>
        <p:spPr>
          <a:xfrm>
            <a:off x="1088274" y="5340223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en-US" altLang="zh-CN" dirty="0" smtClean="0"/>
              <a:t>8</a:t>
            </a:r>
            <a:endParaRPr lang="en-US" altLang="zh-CN" dirty="0"/>
          </a:p>
        </p:txBody>
      </p:sp>
      <p:sp>
        <p:nvSpPr>
          <p:cNvPr id="25" name="矩形 24"/>
          <p:cNvSpPr/>
          <p:nvPr>
            <p:custDataLst>
              <p:tags r:id="rId22"/>
            </p:custDataLst>
          </p:nvPr>
        </p:nvSpPr>
        <p:spPr>
          <a:xfrm>
            <a:off x="2464465" y="2652194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/>
              <a:t>齿圈</a:t>
            </a:r>
            <a:endParaRPr lang="zh-CN" altLang="en-US" dirty="0"/>
          </a:p>
        </p:txBody>
      </p:sp>
      <p:sp>
        <p:nvSpPr>
          <p:cNvPr id="26" name="矩形 25"/>
          <p:cNvSpPr/>
          <p:nvPr>
            <p:custDataLst>
              <p:tags r:id="rId23"/>
            </p:custDataLst>
          </p:nvPr>
        </p:nvSpPr>
        <p:spPr>
          <a:xfrm>
            <a:off x="2349049" y="3179270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/>
              <a:t>太</a:t>
            </a:r>
            <a:r>
              <a:rPr lang="zh-CN" altLang="en-US" dirty="0" smtClean="0"/>
              <a:t>阳轮</a:t>
            </a:r>
            <a:endParaRPr lang="zh-CN" altLang="en-US" dirty="0"/>
          </a:p>
        </p:txBody>
      </p:sp>
      <p:sp>
        <p:nvSpPr>
          <p:cNvPr id="27" name="矩形 26"/>
          <p:cNvSpPr/>
          <p:nvPr>
            <p:custDataLst>
              <p:tags r:id="rId24"/>
            </p:custDataLst>
          </p:nvPr>
        </p:nvSpPr>
        <p:spPr>
          <a:xfrm>
            <a:off x="2349049" y="3648270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/>
              <a:t>太</a:t>
            </a:r>
            <a:r>
              <a:rPr lang="zh-CN" altLang="en-US" dirty="0" smtClean="0"/>
              <a:t>阳轮</a:t>
            </a:r>
            <a:endParaRPr lang="zh-CN" altLang="en-US" dirty="0"/>
          </a:p>
        </p:txBody>
      </p:sp>
      <p:sp>
        <p:nvSpPr>
          <p:cNvPr id="28" name="矩形 27"/>
          <p:cNvSpPr/>
          <p:nvPr>
            <p:custDataLst>
              <p:tags r:id="rId25"/>
            </p:custDataLst>
          </p:nvPr>
        </p:nvSpPr>
        <p:spPr>
          <a:xfrm>
            <a:off x="2349049" y="4093103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/>
              <a:t>行星架</a:t>
            </a:r>
            <a:endParaRPr lang="zh-CN" altLang="en-US" dirty="0"/>
          </a:p>
        </p:txBody>
      </p:sp>
      <p:sp>
        <p:nvSpPr>
          <p:cNvPr id="29" name="矩形 28"/>
          <p:cNvSpPr/>
          <p:nvPr>
            <p:custDataLst>
              <p:tags r:id="rId26"/>
            </p:custDataLst>
          </p:nvPr>
        </p:nvSpPr>
        <p:spPr>
          <a:xfrm>
            <a:off x="2349049" y="4482928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/>
              <a:t>行星架</a:t>
            </a:r>
            <a:endParaRPr lang="zh-CN" altLang="en-US" dirty="0"/>
          </a:p>
        </p:txBody>
      </p:sp>
      <p:sp>
        <p:nvSpPr>
          <p:cNvPr id="30" name="矩形 29"/>
          <p:cNvSpPr/>
          <p:nvPr>
            <p:custDataLst>
              <p:tags r:id="rId27"/>
            </p:custDataLst>
          </p:nvPr>
        </p:nvSpPr>
        <p:spPr>
          <a:xfrm>
            <a:off x="3834708" y="2652194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/>
              <a:t>行星架</a:t>
            </a:r>
            <a:endParaRPr lang="zh-CN" altLang="en-US" dirty="0"/>
          </a:p>
        </p:txBody>
      </p:sp>
      <p:sp>
        <p:nvSpPr>
          <p:cNvPr id="31" name="矩形 30"/>
          <p:cNvSpPr/>
          <p:nvPr>
            <p:custDataLst>
              <p:tags r:id="rId28"/>
            </p:custDataLst>
          </p:nvPr>
        </p:nvSpPr>
        <p:spPr>
          <a:xfrm>
            <a:off x="3950124" y="3179270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/>
              <a:t>齿圈</a:t>
            </a:r>
            <a:endParaRPr lang="zh-CN" altLang="en-US" dirty="0"/>
          </a:p>
        </p:txBody>
      </p:sp>
      <p:sp>
        <p:nvSpPr>
          <p:cNvPr id="32" name="矩形 31"/>
          <p:cNvSpPr/>
          <p:nvPr>
            <p:custDataLst>
              <p:tags r:id="rId29"/>
            </p:custDataLst>
          </p:nvPr>
        </p:nvSpPr>
        <p:spPr>
          <a:xfrm>
            <a:off x="3834708" y="3648270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/>
              <a:t>行星架</a:t>
            </a:r>
            <a:endParaRPr lang="zh-CN" altLang="en-US" dirty="0"/>
          </a:p>
        </p:txBody>
      </p:sp>
      <p:sp>
        <p:nvSpPr>
          <p:cNvPr id="33" name="矩形 32"/>
          <p:cNvSpPr/>
          <p:nvPr>
            <p:custDataLst>
              <p:tags r:id="rId30"/>
            </p:custDataLst>
          </p:nvPr>
        </p:nvSpPr>
        <p:spPr>
          <a:xfrm>
            <a:off x="3834708" y="4093103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/>
              <a:t>太阳轮</a:t>
            </a:r>
            <a:endParaRPr lang="zh-CN" altLang="en-US" dirty="0"/>
          </a:p>
        </p:txBody>
      </p:sp>
      <p:sp>
        <p:nvSpPr>
          <p:cNvPr id="34" name="矩形 33"/>
          <p:cNvSpPr/>
          <p:nvPr>
            <p:custDataLst>
              <p:tags r:id="rId31"/>
            </p:custDataLst>
          </p:nvPr>
        </p:nvSpPr>
        <p:spPr>
          <a:xfrm>
            <a:off x="3950124" y="4482928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/>
              <a:t>齿圈</a:t>
            </a:r>
            <a:endParaRPr lang="zh-CN" altLang="en-US" dirty="0"/>
          </a:p>
        </p:txBody>
      </p:sp>
      <p:sp>
        <p:nvSpPr>
          <p:cNvPr id="35" name="矩形 34"/>
          <p:cNvSpPr/>
          <p:nvPr>
            <p:custDataLst>
              <p:tags r:id="rId32"/>
            </p:custDataLst>
          </p:nvPr>
        </p:nvSpPr>
        <p:spPr>
          <a:xfrm>
            <a:off x="5210447" y="2652194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/>
              <a:t>太阳轮</a:t>
            </a:r>
            <a:endParaRPr lang="zh-CN" altLang="en-US" dirty="0"/>
          </a:p>
        </p:txBody>
      </p:sp>
      <p:sp>
        <p:nvSpPr>
          <p:cNvPr id="36" name="矩形 35"/>
          <p:cNvSpPr/>
          <p:nvPr>
            <p:custDataLst>
              <p:tags r:id="rId33"/>
            </p:custDataLst>
          </p:nvPr>
        </p:nvSpPr>
        <p:spPr>
          <a:xfrm>
            <a:off x="5210447" y="3179270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/>
              <a:t>行星架</a:t>
            </a:r>
            <a:endParaRPr lang="zh-CN" altLang="en-US" dirty="0"/>
          </a:p>
        </p:txBody>
      </p:sp>
      <p:sp>
        <p:nvSpPr>
          <p:cNvPr id="37" name="矩形 36"/>
          <p:cNvSpPr/>
          <p:nvPr>
            <p:custDataLst>
              <p:tags r:id="rId34"/>
            </p:custDataLst>
          </p:nvPr>
        </p:nvSpPr>
        <p:spPr>
          <a:xfrm>
            <a:off x="5325863" y="3648270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/>
              <a:t>齿圈</a:t>
            </a:r>
            <a:endParaRPr lang="zh-CN" altLang="en-US" dirty="0"/>
          </a:p>
        </p:txBody>
      </p:sp>
      <p:sp>
        <p:nvSpPr>
          <p:cNvPr id="38" name="矩形 37"/>
          <p:cNvSpPr/>
          <p:nvPr>
            <p:custDataLst>
              <p:tags r:id="rId35"/>
            </p:custDataLst>
          </p:nvPr>
        </p:nvSpPr>
        <p:spPr>
          <a:xfrm>
            <a:off x="5325863" y="4093103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/>
              <a:t>齿圈</a:t>
            </a:r>
            <a:endParaRPr lang="zh-CN" altLang="en-US" dirty="0"/>
          </a:p>
        </p:txBody>
      </p:sp>
      <p:sp>
        <p:nvSpPr>
          <p:cNvPr id="39" name="矩形 38"/>
          <p:cNvSpPr/>
          <p:nvPr>
            <p:custDataLst>
              <p:tags r:id="rId36"/>
            </p:custDataLst>
          </p:nvPr>
        </p:nvSpPr>
        <p:spPr>
          <a:xfrm>
            <a:off x="5210447" y="4482928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/>
              <a:t>太阳轮</a:t>
            </a:r>
            <a:endParaRPr lang="zh-CN" altLang="en-US" dirty="0"/>
          </a:p>
        </p:txBody>
      </p:sp>
      <p:sp>
        <p:nvSpPr>
          <p:cNvPr id="40" name="矩形 39"/>
          <p:cNvSpPr/>
          <p:nvPr>
            <p:custDataLst>
              <p:tags r:id="rId37"/>
            </p:custDataLst>
          </p:nvPr>
        </p:nvSpPr>
        <p:spPr>
          <a:xfrm>
            <a:off x="6700413" y="2652194"/>
            <a:ext cx="109728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zh-CN" altLang="en-US" dirty="0" smtClean="0"/>
              <a:t>增速减</a:t>
            </a:r>
            <a:r>
              <a:rPr lang="zh-CN" altLang="en-US" dirty="0"/>
              <a:t>扭</a:t>
            </a:r>
            <a:endParaRPr lang="zh-CN" altLang="en-US" dirty="0"/>
          </a:p>
        </p:txBody>
      </p:sp>
      <p:sp>
        <p:nvSpPr>
          <p:cNvPr id="41" name="矩形 40"/>
          <p:cNvSpPr/>
          <p:nvPr>
            <p:custDataLst>
              <p:tags r:id="rId38"/>
            </p:custDataLst>
          </p:nvPr>
        </p:nvSpPr>
        <p:spPr>
          <a:xfrm>
            <a:off x="6695055" y="3179270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zh-CN" altLang="en-US" dirty="0"/>
              <a:t>减速增扭</a:t>
            </a:r>
            <a:endParaRPr lang="zh-CN" altLang="en-US" dirty="0"/>
          </a:p>
        </p:txBody>
      </p:sp>
      <p:sp>
        <p:nvSpPr>
          <p:cNvPr id="42" name="矩形 41"/>
          <p:cNvSpPr/>
          <p:nvPr>
            <p:custDataLst>
              <p:tags r:id="rId39"/>
            </p:custDataLst>
          </p:nvPr>
        </p:nvSpPr>
        <p:spPr>
          <a:xfrm>
            <a:off x="6700413" y="3648270"/>
            <a:ext cx="109728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zh-CN" altLang="en-US" dirty="0" smtClean="0"/>
              <a:t>增速减</a:t>
            </a:r>
            <a:r>
              <a:rPr lang="zh-CN" altLang="en-US" dirty="0"/>
              <a:t>扭</a:t>
            </a:r>
            <a:endParaRPr lang="zh-CN" altLang="en-US" dirty="0"/>
          </a:p>
        </p:txBody>
      </p:sp>
      <p:sp>
        <p:nvSpPr>
          <p:cNvPr id="43" name="矩形 42"/>
          <p:cNvSpPr/>
          <p:nvPr>
            <p:custDataLst>
              <p:tags r:id="rId40"/>
            </p:custDataLst>
          </p:nvPr>
        </p:nvSpPr>
        <p:spPr>
          <a:xfrm>
            <a:off x="6695055" y="4093103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zh-CN" altLang="en-US" dirty="0"/>
              <a:t>减速增扭</a:t>
            </a:r>
            <a:endParaRPr lang="zh-CN" altLang="en-US" dirty="0"/>
          </a:p>
        </p:txBody>
      </p:sp>
      <p:sp>
        <p:nvSpPr>
          <p:cNvPr id="44" name="矩形 43"/>
          <p:cNvSpPr/>
          <p:nvPr>
            <p:custDataLst>
              <p:tags r:id="rId41"/>
            </p:custDataLst>
          </p:nvPr>
        </p:nvSpPr>
        <p:spPr>
          <a:xfrm>
            <a:off x="6700413" y="4482928"/>
            <a:ext cx="109728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zh-CN" altLang="en-US" dirty="0" smtClean="0"/>
              <a:t>增速减</a:t>
            </a:r>
            <a:r>
              <a:rPr lang="zh-CN" altLang="en-US" dirty="0"/>
              <a:t>扭</a:t>
            </a:r>
            <a:endParaRPr lang="zh-CN" altLang="en-US" dirty="0"/>
          </a:p>
        </p:txBody>
      </p:sp>
      <p:sp>
        <p:nvSpPr>
          <p:cNvPr id="45" name="矩形 44"/>
          <p:cNvSpPr/>
          <p:nvPr>
            <p:custDataLst>
              <p:tags r:id="rId42"/>
            </p:custDataLst>
          </p:nvPr>
        </p:nvSpPr>
        <p:spPr>
          <a:xfrm>
            <a:off x="10058018" y="2652194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zh-CN" altLang="en-US" dirty="0"/>
              <a:t>太快不用</a:t>
            </a:r>
            <a:endParaRPr lang="zh-CN" altLang="en-US" dirty="0"/>
          </a:p>
        </p:txBody>
      </p:sp>
      <p:sp>
        <p:nvSpPr>
          <p:cNvPr id="46" name="矩形 45"/>
          <p:cNvSpPr/>
          <p:nvPr>
            <p:custDataLst>
              <p:tags r:id="rId43"/>
            </p:custDataLst>
          </p:nvPr>
        </p:nvSpPr>
        <p:spPr>
          <a:xfrm>
            <a:off x="10288851" y="3179270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zh-CN" altLang="en-US" dirty="0"/>
              <a:t>二档</a:t>
            </a:r>
            <a:endParaRPr lang="zh-CN" altLang="en-US" dirty="0"/>
          </a:p>
        </p:txBody>
      </p:sp>
      <p:sp>
        <p:nvSpPr>
          <p:cNvPr id="47" name="矩形 46"/>
          <p:cNvSpPr/>
          <p:nvPr>
            <p:custDataLst>
              <p:tags r:id="rId44"/>
            </p:custDataLst>
          </p:nvPr>
        </p:nvSpPr>
        <p:spPr>
          <a:xfrm>
            <a:off x="9942602" y="3648270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zh-CN" altLang="en-US" dirty="0" smtClean="0"/>
              <a:t>超速档四档</a:t>
            </a:r>
            <a:endParaRPr lang="zh-CN" altLang="en-US" dirty="0"/>
          </a:p>
        </p:txBody>
      </p:sp>
      <p:sp>
        <p:nvSpPr>
          <p:cNvPr id="48" name="矩形 47"/>
          <p:cNvSpPr/>
          <p:nvPr>
            <p:custDataLst>
              <p:tags r:id="rId45"/>
            </p:custDataLst>
          </p:nvPr>
        </p:nvSpPr>
        <p:spPr>
          <a:xfrm>
            <a:off x="10288851" y="4093103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zh-CN" altLang="en-US" dirty="0"/>
              <a:t>倒档</a:t>
            </a:r>
            <a:endParaRPr lang="zh-CN" altLang="en-US" dirty="0"/>
          </a:p>
        </p:txBody>
      </p:sp>
      <p:sp>
        <p:nvSpPr>
          <p:cNvPr id="49" name="矩形 48"/>
          <p:cNvSpPr/>
          <p:nvPr>
            <p:custDataLst>
              <p:tags r:id="rId46"/>
            </p:custDataLst>
          </p:nvPr>
        </p:nvSpPr>
        <p:spPr>
          <a:xfrm>
            <a:off x="10288850" y="4482928"/>
            <a:ext cx="6463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zh-CN" altLang="en-US" dirty="0"/>
              <a:t>不用</a:t>
            </a:r>
            <a:endParaRPr lang="zh-CN" altLang="en-US" dirty="0"/>
          </a:p>
        </p:txBody>
      </p:sp>
      <p:sp>
        <p:nvSpPr>
          <p:cNvPr id="50" name="矩形 49"/>
          <p:cNvSpPr/>
          <p:nvPr>
            <p:custDataLst>
              <p:tags r:id="rId47"/>
            </p:custDataLst>
          </p:nvPr>
        </p:nvSpPr>
        <p:spPr>
          <a:xfrm>
            <a:off x="2564707" y="5351494"/>
            <a:ext cx="34163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zh-CN" altLang="en-US" dirty="0"/>
              <a:t>任何部件都不固定，不连为一体</a:t>
            </a:r>
            <a:endParaRPr lang="zh-CN" altLang="en-US" dirty="0"/>
          </a:p>
        </p:txBody>
      </p:sp>
      <p:sp>
        <p:nvSpPr>
          <p:cNvPr id="51" name="矩形 50"/>
          <p:cNvSpPr/>
          <p:nvPr>
            <p:custDataLst>
              <p:tags r:id="rId48"/>
            </p:custDataLst>
          </p:nvPr>
        </p:nvSpPr>
        <p:spPr>
          <a:xfrm>
            <a:off x="7775483" y="5351494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zh-CN" altLang="en-US" dirty="0"/>
              <a:t>空挡（不传动力）</a:t>
            </a:r>
            <a:endParaRPr lang="zh-CN" altLang="en-US" dirty="0"/>
          </a:p>
        </p:txBody>
      </p:sp>
      <p:sp>
        <p:nvSpPr>
          <p:cNvPr id="52" name="矩形 51"/>
          <p:cNvSpPr/>
          <p:nvPr>
            <p:custDataLst>
              <p:tags r:id="rId49"/>
            </p:custDataLst>
          </p:nvPr>
        </p:nvSpPr>
        <p:spPr>
          <a:xfrm>
            <a:off x="3141788" y="4917932"/>
            <a:ext cx="22621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zh-CN" altLang="en-US" dirty="0"/>
              <a:t>任意两部件连成一体</a:t>
            </a:r>
            <a:endParaRPr lang="zh-CN" altLang="en-US" dirty="0"/>
          </a:p>
        </p:txBody>
      </p:sp>
      <p:sp>
        <p:nvSpPr>
          <p:cNvPr id="53" name="文本框 52"/>
          <p:cNvSpPr txBox="1"/>
          <p:nvPr/>
        </p:nvSpPr>
        <p:spPr>
          <a:xfrm>
            <a:off x="4772025" y="509905"/>
            <a:ext cx="4064000" cy="553085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marL="0" indent="0" algn="l" defTabSz="9144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None/>
            </a:pPr>
            <a:r>
              <a:rPr lang="zh-CN" altLang="en-US" sz="200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四、行星排传动原理与功能</a:t>
            </a:r>
            <a:endParaRPr lang="zh-CN" altLang="en-US" sz="2000" b="1" kern="1200" baseline="0" dirty="0">
              <a:solidFill>
                <a:schemeClr val="accent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思源黑体" panose="020B0500000000000000" pitchFamily="34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26" presetClass="emph" presetSubtype="0" repeatCount="2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6" dur="1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7" dur="5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8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9" dur="1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0" dur="5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51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2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3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54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5" dur="10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6" dur="50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57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8" dur="10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9" dur="50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0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1" dur="10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2" dur="50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26" presetClass="emph" presetSubtype="0" repeatCount="2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6" dur="10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7" dur="50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8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9" dur="10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0" dur="50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71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2" dur="10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3" dur="50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74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5" dur="10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6" dur="50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77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8" dur="10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9" dur="50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80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1" dur="10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2" dur="50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26" presetClass="emph" presetSubtype="0" repeatCount="2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6" dur="10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7" dur="50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88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9" dur="10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0" dur="50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91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2" dur="10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3" dur="50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94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5" dur="10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6" dur="50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97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8" dur="10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9" dur="50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00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1" dur="10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2" dur="50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7" grpId="1"/>
      <p:bldP spid="3" grpId="0"/>
      <p:bldP spid="8" grpId="0"/>
      <p:bldP spid="8" grpId="1"/>
      <p:bldP spid="2" grpId="0"/>
      <p:bldP spid="10" grpId="0"/>
      <p:bldP spid="10" grpId="1"/>
      <p:bldP spid="4" grpId="0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0" grpId="1"/>
      <p:bldP spid="31" grpId="0"/>
      <p:bldP spid="31" grpId="1"/>
      <p:bldP spid="32" grpId="0"/>
      <p:bldP spid="32" grpId="1"/>
      <p:bldP spid="33" grpId="0"/>
      <p:bldP spid="33" grpId="1"/>
      <p:bldP spid="34" grpId="0"/>
      <p:bldP spid="34" grpId="1"/>
      <p:bldP spid="35" grpId="0"/>
      <p:bldP spid="35" grpId="1"/>
      <p:bldP spid="36" grpId="0"/>
      <p:bldP spid="36" grpId="1"/>
      <p:bldP spid="37" grpId="0"/>
      <p:bldP spid="37" grpId="1"/>
      <p:bldP spid="38" grpId="0"/>
      <p:bldP spid="38" grpId="1"/>
      <p:bldP spid="39" grpId="0"/>
      <p:bldP spid="39" grpId="1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直接连接符 8"/>
          <p:cNvCxnSpPr/>
          <p:nvPr/>
        </p:nvCxnSpPr>
        <p:spPr>
          <a:xfrm>
            <a:off x="4946650" y="1030258"/>
            <a:ext cx="2298700" cy="0"/>
          </a:xfrm>
          <a:prstGeom prst="line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文本框 52"/>
          <p:cNvSpPr txBox="1"/>
          <p:nvPr/>
        </p:nvSpPr>
        <p:spPr>
          <a:xfrm>
            <a:off x="4772025" y="509905"/>
            <a:ext cx="2473325" cy="553085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marL="0" indent="0" algn="ctr" defTabSz="9144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None/>
            </a:pPr>
            <a:r>
              <a:rPr lang="zh-CN" altLang="en-US" sz="200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总结</a:t>
            </a:r>
            <a:endParaRPr lang="zh-CN" altLang="en-US" sz="2000" b="1" kern="1200" baseline="0" dirty="0">
              <a:solidFill>
                <a:schemeClr val="accent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思源黑体" panose="020B0500000000000000" pitchFamily="34" charset="-122"/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033395" y="2119630"/>
            <a:ext cx="6125210" cy="1491615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marL="0" indent="0" algn="l" defTabSz="9144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None/>
            </a:pPr>
            <a:r>
              <a:rPr lang="en-US" altLang="zh-CN" b="1" kern="1200" baseline="0" dirty="0">
                <a:solidFill>
                  <a:schemeClr val="accent2"/>
                </a:solidFill>
                <a:latin typeface="Arial" panose="020B0604020202020204" pitchFamily="34" charset="0"/>
                <a:ea typeface="思源黑体" panose="020B0500000000000000" pitchFamily="34" charset="-122"/>
                <a:sym typeface="Arial" panose="020B0604020202020204" pitchFamily="34" charset="0"/>
              </a:rPr>
              <a:t>1.</a:t>
            </a:r>
            <a:r>
              <a:rPr lang="zh-CN" altLang="en-US" b="1" kern="1200" baseline="0" dirty="0">
                <a:solidFill>
                  <a:schemeClr val="accent2"/>
                </a:solidFill>
                <a:latin typeface="Arial" panose="020B0604020202020204" pitchFamily="34" charset="0"/>
                <a:ea typeface="思源黑体" panose="020B0500000000000000" pitchFamily="34" charset="-122"/>
                <a:sym typeface="Arial" panose="020B0604020202020204" pitchFamily="34" charset="0"/>
              </a:rPr>
              <a:t>单排单级行星排三大元件：太阳轮、行星架、内齿圈</a:t>
            </a:r>
            <a:endParaRPr lang="en-US" altLang="zh-CN" b="1" kern="1200" baseline="0" dirty="0">
              <a:solidFill>
                <a:schemeClr val="accent2"/>
              </a:solidFill>
              <a:latin typeface="Arial" panose="020B0604020202020204" pitchFamily="34" charset="0"/>
              <a:ea typeface="思源黑体" panose="020B0500000000000000" pitchFamily="34" charset="-122"/>
              <a:sym typeface="Arial" panose="020B0604020202020204" pitchFamily="34" charset="0"/>
            </a:endParaRPr>
          </a:p>
          <a:p>
            <a:pPr marL="0" indent="0" algn="l" defTabSz="9144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None/>
            </a:pPr>
            <a:r>
              <a:rPr lang="en-US" altLang="zh-CN" b="1" kern="1200" baseline="0" dirty="0">
                <a:solidFill>
                  <a:schemeClr val="accent2"/>
                </a:solidFill>
                <a:latin typeface="Arial" panose="020B0604020202020204" pitchFamily="34" charset="0"/>
                <a:ea typeface="思源黑体" panose="020B0500000000000000" pitchFamily="34" charset="-122"/>
                <a:sym typeface="Arial" panose="020B0604020202020204" pitchFamily="34" charset="0"/>
              </a:rPr>
              <a:t>2.</a:t>
            </a:r>
            <a:r>
              <a:rPr lang="zh-CN" altLang="en-US" b="1" kern="1200" baseline="0" dirty="0">
                <a:solidFill>
                  <a:schemeClr val="accent2"/>
                </a:solidFill>
                <a:latin typeface="Arial" panose="020B0604020202020204" pitchFamily="34" charset="0"/>
                <a:ea typeface="思源黑体" panose="020B0500000000000000" pitchFamily="34" charset="-122"/>
                <a:sym typeface="Arial" panose="020B0604020202020204" pitchFamily="34" charset="0"/>
              </a:rPr>
              <a:t>固定齿数最多的部件，另外两个部件不论哪个主动，从动件转向必定相反。</a:t>
            </a:r>
            <a:endParaRPr lang="zh-CN" altLang="en-US" b="1" kern="1200" baseline="0" dirty="0">
              <a:solidFill>
                <a:schemeClr val="accent2"/>
              </a:solidFill>
              <a:latin typeface="Arial" panose="020B0604020202020204" pitchFamily="34" charset="0"/>
              <a:ea typeface="思源黑体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7899" y="1597984"/>
            <a:ext cx="4325522" cy="4325522"/>
          </a:xfrm>
          <a:prstGeom prst="rect">
            <a:avLst/>
          </a:prstGeom>
        </p:spPr>
      </p:pic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759710" y="2615565"/>
            <a:ext cx="4975860" cy="937260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algn="l"/>
            <a:r>
              <a:rPr lang="zh-CN" altLang="en-US" sz="5500" b="1" dirty="0">
                <a:latin typeface="+mj-ea"/>
                <a:ea typeface="+mj-ea"/>
                <a:cs typeface="+mj-ea"/>
                <a:sym typeface="Arial" panose="020B0604020202020204" pitchFamily="34" charset="0"/>
              </a:rPr>
              <a:t>谢谢观看！</a:t>
            </a:r>
            <a:endParaRPr lang="en-US" altLang="zh-CN" sz="5500" b="1" dirty="0">
              <a:latin typeface="+mj-ea"/>
              <a:ea typeface="+mj-ea"/>
              <a:cs typeface="+mj-ea"/>
              <a:sym typeface="Arial" panose="020B0604020202020204" pitchFamily="34" charset="0"/>
            </a:endParaRPr>
          </a:p>
        </p:txBody>
      </p:sp>
      <p:sp>
        <p:nvSpPr>
          <p:cNvPr id="6" name="文本框 5"/>
          <p:cNvSpPr txBox="1"/>
          <p:nvPr>
            <p:custDataLst>
              <p:tags r:id="rId3"/>
            </p:custDataLst>
          </p:nvPr>
        </p:nvSpPr>
        <p:spPr>
          <a:xfrm>
            <a:off x="2799715" y="3552825"/>
            <a:ext cx="4294505" cy="368300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r>
              <a:rPr lang="en-US" altLang="zh-CN" dirty="0">
                <a:solidFill>
                  <a:schemeClr val="accent1">
                    <a:lumMod val="50000"/>
                  </a:schemeClr>
                </a:solidFill>
                <a:effectLst/>
                <a:latin typeface="Roboto" panose="02000000000000000000" pitchFamily="2" charset="0"/>
              </a:rPr>
              <a:t>Thank you for watching</a:t>
            </a:r>
            <a:endParaRPr lang="en-US" altLang="zh-CN" dirty="0">
              <a:solidFill>
                <a:schemeClr val="accent1">
                  <a:lumMod val="50000"/>
                </a:schemeClr>
              </a:solidFill>
              <a:effectLst/>
              <a:latin typeface="Roboto" panose="02000000000000000000" pitchFamily="2" charset="0"/>
            </a:endParaRPr>
          </a:p>
        </p:txBody>
      </p:sp>
      <p:pic>
        <p:nvPicPr>
          <p:cNvPr id="7" name="图片 6" descr="C:\Users\HH\Desktop\logo-常用1.pnglogo-常用1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/>
          <a:srcRect/>
          <a:stretch>
            <a:fillRect/>
          </a:stretch>
        </p:blipFill>
        <p:spPr>
          <a:xfrm>
            <a:off x="734695" y="2114550"/>
            <a:ext cx="1881505" cy="2071370"/>
          </a:xfrm>
          <a:prstGeom prst="rect">
            <a:avLst/>
          </a:prstGeom>
        </p:spPr>
      </p:pic>
      <p:sp>
        <p:nvSpPr>
          <p:cNvPr id="8" name="矩形 7"/>
          <p:cNvSpPr/>
          <p:nvPr userDrawn="1">
            <p:custDataLst>
              <p:tags r:id="rId6"/>
            </p:custDataLst>
          </p:nvPr>
        </p:nvSpPr>
        <p:spPr>
          <a:xfrm>
            <a:off x="595630" y="4185920"/>
            <a:ext cx="2145030" cy="393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p>
            <a:pPr algn="ctr"/>
            <a:r>
              <a:rPr lang="zh-CN" altLang="en-US" b="1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Condensed" panose="020B0502040204020203" charset="0"/>
                <a:ea typeface="微软雅黑" panose="020B0503020204020204" charset="-122"/>
              </a:rPr>
              <a:t>北方国际教育集团</a:t>
            </a:r>
            <a:endParaRPr lang="zh-CN" altLang="en-US" b="1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ahnschrift Condensed" panose="020B0502040204020203" charset="0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00.xml><?xml version="1.0" encoding="utf-8"?>
<p:tagLst xmlns:p="http://schemas.openxmlformats.org/presentationml/2006/main">
  <p:tag name="KSO_WM_BEAUTIFY_FLAG" val=""/>
</p:tagLst>
</file>

<file path=ppt/tags/tag101.xml><?xml version="1.0" encoding="utf-8"?>
<p:tagLst xmlns:p="http://schemas.openxmlformats.org/presentationml/2006/main">
  <p:tag name="KSO_WM_BEAUTIFY_FLAG" val=""/>
</p:tagLst>
</file>

<file path=ppt/tags/tag102.xml><?xml version="1.0" encoding="utf-8"?>
<p:tagLst xmlns:p="http://schemas.openxmlformats.org/presentationml/2006/main">
  <p:tag name="KSO_WM_BEAUTIFY_FLAG" val=""/>
</p:tagLst>
</file>

<file path=ppt/tags/tag103.xml><?xml version="1.0" encoding="utf-8"?>
<p:tagLst xmlns:p="http://schemas.openxmlformats.org/presentationml/2006/main">
  <p:tag name="KSO_WM_BEAUTIFY_FLAG" val=""/>
</p:tagLst>
</file>

<file path=ppt/tags/tag104.xml><?xml version="1.0" encoding="utf-8"?>
<p:tagLst xmlns:p="http://schemas.openxmlformats.org/presentationml/2006/main">
  <p:tag name="KSO_WM_BEAUTIFY_FLAG" val=""/>
</p:tagLst>
</file>

<file path=ppt/tags/tag105.xml><?xml version="1.0" encoding="utf-8"?>
<p:tagLst xmlns:p="http://schemas.openxmlformats.org/presentationml/2006/main">
  <p:tag name="KSO_WM_BEAUTIFY_FLAG" val=""/>
</p:tagLst>
</file>

<file path=ppt/tags/tag106.xml><?xml version="1.0" encoding="utf-8"?>
<p:tagLst xmlns:p="http://schemas.openxmlformats.org/presentationml/2006/main">
  <p:tag name="ISLIDE.GUIDESSETTING" val="{&quot;Id&quot;:&quot;6e77fac1-0d97-48f1-ae2a-a334f7a9aaf9&quot;,&quot;Name&quot;:&quot;自定义&quot;,&quot;Kind&quot;:&quot;Custom&quot;,&quot;OldGuidesSetting&quot;:{&quot;HeaderHeight&quot;:0.0,&quot;FooterHeight&quot;:0.0,&quot;SideMargin&quot;:2.0,&quot;TopMargin&quot;:2.0,&quot;BottomMargin&quot;:2.0,&quot;IntervalMargin&quot;:0.0}}"/>
  <p:tag name="KSO_WPP_MARK_KEY" val="4c214418-b741-42a6-aa6f-aac6c6bd0e6c"/>
  <p:tag name="COMMONDATA" val="eyJoZGlkIjoiNTc3ZGEzNzI1MjBjMzJkNzg5NzMzMGI1NmQ2NDIwNjkifQ=="/>
  <p:tag name="commondata" val="eyJoZGlkIjoiNjQ2NjFmN2ZlMGFkMGFhZmI1ZTg2MzY4ZjJjY2JlZGYifQ==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KSO_WM_BEAUTIFY_FLAG" val=""/>
</p:tagLst>
</file>

<file path=ppt/tags/tag36.xml><?xml version="1.0" encoding="utf-8"?>
<p:tagLst xmlns:p="http://schemas.openxmlformats.org/presentationml/2006/main">
  <p:tag name="KSO_WM_BEAUTIFY_FLAG" val=""/>
</p:tagLst>
</file>

<file path=ppt/tags/tag37.xml><?xml version="1.0" encoding="utf-8"?>
<p:tagLst xmlns:p="http://schemas.openxmlformats.org/presentationml/2006/main">
  <p:tag name="KSO_WM_BEAUTIFY_FLAG" val=""/>
</p:tagLst>
</file>

<file path=ppt/tags/tag38.xml><?xml version="1.0" encoding="utf-8"?>
<p:tagLst xmlns:p="http://schemas.openxmlformats.org/presentationml/2006/main">
  <p:tag name="KSO_WM_BEAUTIFY_FLAG" val=""/>
</p:tagLst>
</file>

<file path=ppt/tags/tag39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BEAUTIFY_FLAG" val=""/>
</p:tagLst>
</file>

<file path=ppt/tags/tag41.xml><?xml version="1.0" encoding="utf-8"?>
<p:tagLst xmlns:p="http://schemas.openxmlformats.org/presentationml/2006/main">
  <p:tag name="KSO_WM_BEAUTIFY_FLAG" val=""/>
</p:tagLst>
</file>

<file path=ppt/tags/tag42.xml><?xml version="1.0" encoding="utf-8"?>
<p:tagLst xmlns:p="http://schemas.openxmlformats.org/presentationml/2006/main">
  <p:tag name="KSO_WM_BEAUTIFY_FLAG" val="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BEAUTIFY_FLAG" val=""/>
</p:tagLst>
</file>

<file path=ppt/tags/tag46.xml><?xml version="1.0" encoding="utf-8"?>
<p:tagLst xmlns:p="http://schemas.openxmlformats.org/presentationml/2006/main">
  <p:tag name="KSO_WM_BEAUTIFY_FLAG" val=""/>
</p:tagLst>
</file>

<file path=ppt/tags/tag47.xml><?xml version="1.0" encoding="utf-8"?>
<p:tagLst xmlns:p="http://schemas.openxmlformats.org/presentationml/2006/main">
  <p:tag name="KSO_WM_BEAUTIFY_FLAG" val=""/>
</p:tagLst>
</file>

<file path=ppt/tags/tag48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KSO_WM_UNIT_PLACING_PICTURE_USER_VIEWPORT" val="{&quot;height&quot;:7002.748031496063,&quot;width&quot;:7002.748031496063}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KSO_WM_BEAUTIFY_FLAG" val=""/>
</p:tagLst>
</file>

<file path=ppt/tags/tag51.xml><?xml version="1.0" encoding="utf-8"?>
<p:tagLst xmlns:p="http://schemas.openxmlformats.org/presentationml/2006/main">
  <p:tag name="KSO_WM_BEAUTIFY_FLAG" val=""/>
</p:tagLst>
</file>

<file path=ppt/tags/tag52.xml><?xml version="1.0" encoding="utf-8"?>
<p:tagLst xmlns:p="http://schemas.openxmlformats.org/presentationml/2006/main">
  <p:tag name="KSO_WM_BEAUTIFY_FLAG" val=""/>
</p:tagLst>
</file>

<file path=ppt/tags/tag53.xml><?xml version="1.0" encoding="utf-8"?>
<p:tagLst xmlns:p="http://schemas.openxmlformats.org/presentationml/2006/main">
  <p:tag name="TABLE_ENDDRAG_ORIGIN_RECT" val="863*324"/>
  <p:tag name="TABLE_ENDDRAG_RECT" val="39*95*863*324"/>
  <p:tag name="KSO_WM_UNIT_TABLE_BEAUTIFY" val="smartTable{f55832c1-a0f2-4f27-a9b8-12f8fa760a76}"/>
  <p:tag name="KSO_WM_BEAUTIFY_FLAG" val=""/>
</p:tagLst>
</file>

<file path=ppt/tags/tag54.xml><?xml version="1.0" encoding="utf-8"?>
<p:tagLst xmlns:p="http://schemas.openxmlformats.org/presentationml/2006/main">
  <p:tag name="KSO_WM_BEAUTIFY_FLAG" val=""/>
</p:tagLst>
</file>

<file path=ppt/tags/tag55.xml><?xml version="1.0" encoding="utf-8"?>
<p:tagLst xmlns:p="http://schemas.openxmlformats.org/presentationml/2006/main">
  <p:tag name="KSO_WM_BEAUTIFY_FLAG" val=""/>
</p:tagLst>
</file>

<file path=ppt/tags/tag56.xml><?xml version="1.0" encoding="utf-8"?>
<p:tagLst xmlns:p="http://schemas.openxmlformats.org/presentationml/2006/main">
  <p:tag name="KSO_WM_BEAUTIFY_FLAG" val=""/>
</p:tagLst>
</file>

<file path=ppt/tags/tag57.xml><?xml version="1.0" encoding="utf-8"?>
<p:tagLst xmlns:p="http://schemas.openxmlformats.org/presentationml/2006/main">
  <p:tag name="KSO_WM_BEAUTIFY_FLAG" val=""/>
</p:tagLst>
</file>

<file path=ppt/tags/tag58.xml><?xml version="1.0" encoding="utf-8"?>
<p:tagLst xmlns:p="http://schemas.openxmlformats.org/presentationml/2006/main">
  <p:tag name="KSO_WM_BEAUTIFY_FLAG" val=""/>
</p:tagLst>
</file>

<file path=ppt/tags/tag59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60.xml><?xml version="1.0" encoding="utf-8"?>
<p:tagLst xmlns:p="http://schemas.openxmlformats.org/presentationml/2006/main">
  <p:tag name="KSO_WM_BEAUTIFY_FLAG" val=""/>
</p:tagLst>
</file>

<file path=ppt/tags/tag61.xml><?xml version="1.0" encoding="utf-8"?>
<p:tagLst xmlns:p="http://schemas.openxmlformats.org/presentationml/2006/main">
  <p:tag name="KSO_WM_BEAUTIFY_FLAG" val=""/>
</p:tagLst>
</file>

<file path=ppt/tags/tag62.xml><?xml version="1.0" encoding="utf-8"?>
<p:tagLst xmlns:p="http://schemas.openxmlformats.org/presentationml/2006/main">
  <p:tag name="KSO_WM_BEAUTIFY_FLAG" val="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KSO_WM_BEAUTIFY_FLAG" val=""/>
</p:tagLst>
</file>

<file path=ppt/tags/tag65.xml><?xml version="1.0" encoding="utf-8"?>
<p:tagLst xmlns:p="http://schemas.openxmlformats.org/presentationml/2006/main">
  <p:tag name="KSO_WM_BEAUTIFY_FLAG" val=""/>
</p:tagLst>
</file>

<file path=ppt/tags/tag66.xml><?xml version="1.0" encoding="utf-8"?>
<p:tagLst xmlns:p="http://schemas.openxmlformats.org/presentationml/2006/main">
  <p:tag name="KSO_WM_BEAUTIFY_FLAG" val=""/>
</p:tagLst>
</file>

<file path=ppt/tags/tag67.xml><?xml version="1.0" encoding="utf-8"?>
<p:tagLst xmlns:p="http://schemas.openxmlformats.org/presentationml/2006/main">
  <p:tag name="KSO_WM_BEAUTIFY_FLAG" val=""/>
</p:tagLst>
</file>

<file path=ppt/tags/tag68.xml><?xml version="1.0" encoding="utf-8"?>
<p:tagLst xmlns:p="http://schemas.openxmlformats.org/presentationml/2006/main">
  <p:tag name="KSO_WM_BEAUTIFY_FLAG" val=""/>
</p:tagLst>
</file>

<file path=ppt/tags/tag69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70.xml><?xml version="1.0" encoding="utf-8"?>
<p:tagLst xmlns:p="http://schemas.openxmlformats.org/presentationml/2006/main">
  <p:tag name="KSO_WM_BEAUTIFY_FLAG" val=""/>
</p:tagLst>
</file>

<file path=ppt/tags/tag71.xml><?xml version="1.0" encoding="utf-8"?>
<p:tagLst xmlns:p="http://schemas.openxmlformats.org/presentationml/2006/main">
  <p:tag name="KSO_WM_BEAUTIFY_FLAG" val=""/>
</p:tagLst>
</file>

<file path=ppt/tags/tag72.xml><?xml version="1.0" encoding="utf-8"?>
<p:tagLst xmlns:p="http://schemas.openxmlformats.org/presentationml/2006/main">
  <p:tag name="KSO_WM_BEAUTIFY_FLAG" val=""/>
</p:tagLst>
</file>

<file path=ppt/tags/tag73.xml><?xml version="1.0" encoding="utf-8"?>
<p:tagLst xmlns:p="http://schemas.openxmlformats.org/presentationml/2006/main">
  <p:tag name="KSO_WM_BEAUTIFY_FLAG" val=""/>
</p:tagLst>
</file>

<file path=ppt/tags/tag74.xml><?xml version="1.0" encoding="utf-8"?>
<p:tagLst xmlns:p="http://schemas.openxmlformats.org/presentationml/2006/main">
  <p:tag name="KSO_WM_BEAUTIFY_FLAG" val=""/>
</p:tagLst>
</file>

<file path=ppt/tags/tag75.xml><?xml version="1.0" encoding="utf-8"?>
<p:tagLst xmlns:p="http://schemas.openxmlformats.org/presentationml/2006/main">
  <p:tag name="KSO_WM_BEAUTIFY_FLAG" val=""/>
</p:tagLst>
</file>

<file path=ppt/tags/tag76.xml><?xml version="1.0" encoding="utf-8"?>
<p:tagLst xmlns:p="http://schemas.openxmlformats.org/presentationml/2006/main">
  <p:tag name="KSO_WM_BEAUTIFY_FLAG" val=""/>
</p:tagLst>
</file>

<file path=ppt/tags/tag77.xml><?xml version="1.0" encoding="utf-8"?>
<p:tagLst xmlns:p="http://schemas.openxmlformats.org/presentationml/2006/main">
  <p:tag name="KSO_WM_BEAUTIFY_FLAG" val=""/>
</p:tagLst>
</file>

<file path=ppt/tags/tag78.xml><?xml version="1.0" encoding="utf-8"?>
<p:tagLst xmlns:p="http://schemas.openxmlformats.org/presentationml/2006/main">
  <p:tag name="KSO_WM_BEAUTIFY_FLAG" val=""/>
</p:tagLst>
</file>

<file path=ppt/tags/tag79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80.xml><?xml version="1.0" encoding="utf-8"?>
<p:tagLst xmlns:p="http://schemas.openxmlformats.org/presentationml/2006/main">
  <p:tag name="KSO_WM_BEAUTIFY_FLAG" val=""/>
</p:tagLst>
</file>

<file path=ppt/tags/tag81.xml><?xml version="1.0" encoding="utf-8"?>
<p:tagLst xmlns:p="http://schemas.openxmlformats.org/presentationml/2006/main">
  <p:tag name="KSO_WM_BEAUTIFY_FLAG" val=""/>
</p:tagLst>
</file>

<file path=ppt/tags/tag82.xml><?xml version="1.0" encoding="utf-8"?>
<p:tagLst xmlns:p="http://schemas.openxmlformats.org/presentationml/2006/main">
  <p:tag name="KSO_WM_BEAUTIFY_FLAG" val=""/>
</p:tagLst>
</file>

<file path=ppt/tags/tag83.xml><?xml version="1.0" encoding="utf-8"?>
<p:tagLst xmlns:p="http://schemas.openxmlformats.org/presentationml/2006/main">
  <p:tag name="KSO_WM_BEAUTIFY_FLAG" val=""/>
</p:tagLst>
</file>

<file path=ppt/tags/tag84.xml><?xml version="1.0" encoding="utf-8"?>
<p:tagLst xmlns:p="http://schemas.openxmlformats.org/presentationml/2006/main">
  <p:tag name="KSO_WM_BEAUTIFY_FLAG" val=""/>
</p:tagLst>
</file>

<file path=ppt/tags/tag85.xml><?xml version="1.0" encoding="utf-8"?>
<p:tagLst xmlns:p="http://schemas.openxmlformats.org/presentationml/2006/main">
  <p:tag name="KSO_WM_BEAUTIFY_FLAG" val=""/>
</p:tagLst>
</file>

<file path=ppt/tags/tag86.xml><?xml version="1.0" encoding="utf-8"?>
<p:tagLst xmlns:p="http://schemas.openxmlformats.org/presentationml/2006/main">
  <p:tag name="KSO_WM_BEAUTIFY_FLAG" val=""/>
</p:tagLst>
</file>

<file path=ppt/tags/tag87.xml><?xml version="1.0" encoding="utf-8"?>
<p:tagLst xmlns:p="http://schemas.openxmlformats.org/presentationml/2006/main">
  <p:tag name="KSO_WM_BEAUTIFY_FLAG" val=""/>
</p:tagLst>
</file>

<file path=ppt/tags/tag88.xml><?xml version="1.0" encoding="utf-8"?>
<p:tagLst xmlns:p="http://schemas.openxmlformats.org/presentationml/2006/main">
  <p:tag name="KSO_WM_BEAUTIFY_FLAG" val=""/>
</p:tagLst>
</file>

<file path=ppt/tags/tag89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ags/tag90.xml><?xml version="1.0" encoding="utf-8"?>
<p:tagLst xmlns:p="http://schemas.openxmlformats.org/presentationml/2006/main">
  <p:tag name="KSO_WM_BEAUTIFY_FLAG" val=""/>
</p:tagLst>
</file>

<file path=ppt/tags/tag91.xml><?xml version="1.0" encoding="utf-8"?>
<p:tagLst xmlns:p="http://schemas.openxmlformats.org/presentationml/2006/main">
  <p:tag name="KSO_WM_BEAUTIFY_FLAG" val=""/>
</p:tagLst>
</file>

<file path=ppt/tags/tag92.xml><?xml version="1.0" encoding="utf-8"?>
<p:tagLst xmlns:p="http://schemas.openxmlformats.org/presentationml/2006/main">
  <p:tag name="KSO_WM_BEAUTIFY_FLAG" val=""/>
</p:tagLst>
</file>

<file path=ppt/tags/tag93.xml><?xml version="1.0" encoding="utf-8"?>
<p:tagLst xmlns:p="http://schemas.openxmlformats.org/presentationml/2006/main">
  <p:tag name="KSO_WM_BEAUTIFY_FLAG" val=""/>
</p:tagLst>
</file>

<file path=ppt/tags/tag94.xml><?xml version="1.0" encoding="utf-8"?>
<p:tagLst xmlns:p="http://schemas.openxmlformats.org/presentationml/2006/main">
  <p:tag name="KSO_WM_BEAUTIFY_FLAG" val=""/>
</p:tagLst>
</file>

<file path=ppt/tags/tag95.xml><?xml version="1.0" encoding="utf-8"?>
<p:tagLst xmlns:p="http://schemas.openxmlformats.org/presentationml/2006/main">
  <p:tag name="KSO_WM_BEAUTIFY_FLAG" val=""/>
</p:tagLst>
</file>

<file path=ppt/tags/tag96.xml><?xml version="1.0" encoding="utf-8"?>
<p:tagLst xmlns:p="http://schemas.openxmlformats.org/presentationml/2006/main">
  <p:tag name="KSO_WM_BEAUTIFY_FLAG" val=""/>
</p:tagLst>
</file>

<file path=ppt/tags/tag97.xml><?xml version="1.0" encoding="utf-8"?>
<p:tagLst xmlns:p="http://schemas.openxmlformats.org/presentationml/2006/main">
  <p:tag name="KSO_WM_BEAUTIFY_FLAG" val=""/>
</p:tagLst>
</file>

<file path=ppt/tags/tag98.xml><?xml version="1.0" encoding="utf-8"?>
<p:tagLst xmlns:p="http://schemas.openxmlformats.org/presentationml/2006/main">
  <p:tag name="KSO_WM_BEAUTIFY_FLAG" val=""/>
</p:tagLst>
</file>

<file path=ppt/tags/tag9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>
        <a:spAutoFit/>
      </a:bodyPr>
      <a:lstStyle>
        <a:defPPr marL="0" indent="0" algn="l" defTabSz="914400">
          <a:lnSpc>
            <a:spcPct val="150000"/>
          </a:lnSpc>
          <a:spcBef>
            <a:spcPts val="600"/>
          </a:spcBef>
          <a:spcAft>
            <a:spcPts val="600"/>
          </a:spcAft>
          <a:buClrTx/>
          <a:buSzTx/>
          <a:buNone/>
          <a:defRPr sz="1600" b="1" kern="1200" baseline="0" dirty="0">
            <a:solidFill>
              <a:schemeClr val="accent2"/>
            </a:solidFill>
            <a:latin typeface="Arial" panose="020B0604020202020204" pitchFamily="34" charset="0"/>
            <a:ea typeface="思源黑体" panose="020B0500000000000000" pitchFamily="34" charset="-122"/>
            <a:sym typeface="Arial" panose="020B0604020202020204" pitchFamily="34" charset="0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793</Words>
  <Application>WPS 演示</Application>
  <PresentationFormat>宽屏</PresentationFormat>
  <Paragraphs>173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20" baseType="lpstr">
      <vt:lpstr>Arial</vt:lpstr>
      <vt:lpstr>宋体</vt:lpstr>
      <vt:lpstr>Wingdings</vt:lpstr>
      <vt:lpstr>思源黑体</vt:lpstr>
      <vt:lpstr>黑体</vt:lpstr>
      <vt:lpstr>Bahnschrift Condensed</vt:lpstr>
      <vt:lpstr>微软雅黑</vt:lpstr>
      <vt:lpstr>Roboto</vt:lpstr>
      <vt:lpstr>Times New Roman</vt:lpstr>
      <vt:lpstr>Calibri</vt:lpstr>
      <vt:lpstr>Arial Unicode MS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汽车发动机构造与工作原理</dc:title>
  <dc:creator>凌晨五点被饿醒</dc:creator>
  <cp:lastModifiedBy>喜洋洋</cp:lastModifiedBy>
  <cp:revision>139</cp:revision>
  <dcterms:created xsi:type="dcterms:W3CDTF">2021-07-13T06:49:00Z</dcterms:created>
  <dcterms:modified xsi:type="dcterms:W3CDTF">2023-11-09T12:39:44Z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2052-12.1.0.15712</vt:lpwstr>
  </property>
  <property fmtid="{D5CDD505-2E9C-101B-9397-08002B2CF9AE}" pid="3" name="ICV">
    <vt:lpwstr>CB20524D17524524BC2A2E8C165EFBE7_13</vt:lpwstr>
  </property>
</Properties>
</file>