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64" r:id="rId4"/>
    <p:sldId id="266" r:id="rId5"/>
    <p:sldId id="267" r:id="rId6"/>
    <p:sldId id="268" r:id="rId7"/>
    <p:sldId id="270" r:id="rId8"/>
    <p:sldId id="272" r:id="rId9"/>
    <p:sldId id="269" r:id="rId10"/>
    <p:sldId id="258" r:id="rId11"/>
  </p:sldIdLst>
  <p:sldSz cx="12192000" cy="6858000"/>
  <p:notesSz cx="6858000" cy="9144000"/>
  <p:embeddedFontLst>
    <p:embeddedFont>
      <p:font typeface="OPPOSans H" panose="02010600030101010101" pitchFamily="18" charset="-122"/>
      <p:regular r:id="rId15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1660CC"/>
    <a:srgbClr val="3484E4"/>
    <a:srgbClr val="112759"/>
    <a:srgbClr val="489CF5"/>
    <a:srgbClr val="9AD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552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32.xml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3" b="2896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tags" Target="../tags/tag7.xml"/><Relationship Id="rId2" Type="http://schemas.openxmlformats.org/officeDocument/2006/relationships/image" Target="../media/image2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3" Type="http://schemas.openxmlformats.org/officeDocument/2006/relationships/slideLayout" Target="../slideLayouts/slideLayout1.xml"/><Relationship Id="rId42" Type="http://schemas.openxmlformats.org/officeDocument/2006/relationships/tags" Target="../tags/tag47.xml"/><Relationship Id="rId41" Type="http://schemas.openxmlformats.org/officeDocument/2006/relationships/image" Target="../media/image3.jpeg"/><Relationship Id="rId40" Type="http://schemas.openxmlformats.org/officeDocument/2006/relationships/tags" Target="../tags/tag46.xml"/><Relationship Id="rId4" Type="http://schemas.openxmlformats.org/officeDocument/2006/relationships/tags" Target="../tags/tag10.xml"/><Relationship Id="rId39" Type="http://schemas.openxmlformats.org/officeDocument/2006/relationships/tags" Target="../tags/tag45.xml"/><Relationship Id="rId38" Type="http://schemas.openxmlformats.org/officeDocument/2006/relationships/tags" Target="../tags/tag44.xml"/><Relationship Id="rId37" Type="http://schemas.openxmlformats.org/officeDocument/2006/relationships/tags" Target="../tags/tag43.xml"/><Relationship Id="rId36" Type="http://schemas.openxmlformats.org/officeDocument/2006/relationships/tags" Target="../tags/tag42.xml"/><Relationship Id="rId35" Type="http://schemas.openxmlformats.org/officeDocument/2006/relationships/tags" Target="../tags/tag41.xml"/><Relationship Id="rId34" Type="http://schemas.openxmlformats.org/officeDocument/2006/relationships/tags" Target="../tags/tag40.xml"/><Relationship Id="rId33" Type="http://schemas.openxmlformats.org/officeDocument/2006/relationships/tags" Target="../tags/tag39.xml"/><Relationship Id="rId32" Type="http://schemas.openxmlformats.org/officeDocument/2006/relationships/tags" Target="../tags/tag38.xml"/><Relationship Id="rId31" Type="http://schemas.openxmlformats.org/officeDocument/2006/relationships/tags" Target="../tags/tag37.xml"/><Relationship Id="rId30" Type="http://schemas.openxmlformats.org/officeDocument/2006/relationships/tags" Target="../tags/tag36.xml"/><Relationship Id="rId3" Type="http://schemas.openxmlformats.org/officeDocument/2006/relationships/tags" Target="../tags/tag9.xml"/><Relationship Id="rId29" Type="http://schemas.openxmlformats.org/officeDocument/2006/relationships/tags" Target="../tags/tag35.xml"/><Relationship Id="rId28" Type="http://schemas.openxmlformats.org/officeDocument/2006/relationships/tags" Target="../tags/tag34.xml"/><Relationship Id="rId27" Type="http://schemas.openxmlformats.org/officeDocument/2006/relationships/tags" Target="../tags/tag33.xml"/><Relationship Id="rId26" Type="http://schemas.openxmlformats.org/officeDocument/2006/relationships/tags" Target="../tags/tag32.xml"/><Relationship Id="rId25" Type="http://schemas.openxmlformats.org/officeDocument/2006/relationships/tags" Target="../tags/tag31.xml"/><Relationship Id="rId24" Type="http://schemas.openxmlformats.org/officeDocument/2006/relationships/tags" Target="../tags/tag30.xml"/><Relationship Id="rId23" Type="http://schemas.openxmlformats.org/officeDocument/2006/relationships/tags" Target="../tags/tag29.xml"/><Relationship Id="rId22" Type="http://schemas.openxmlformats.org/officeDocument/2006/relationships/tags" Target="../tags/tag28.xml"/><Relationship Id="rId21" Type="http://schemas.openxmlformats.org/officeDocument/2006/relationships/tags" Target="../tags/tag27.xml"/><Relationship Id="rId20" Type="http://schemas.openxmlformats.org/officeDocument/2006/relationships/tags" Target="../tags/tag26.xml"/><Relationship Id="rId2" Type="http://schemas.openxmlformats.org/officeDocument/2006/relationships/image" Target="../media/image2.png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5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56.xml"/><Relationship Id="rId11" Type="http://schemas.openxmlformats.org/officeDocument/2006/relationships/image" Target="../media/image3.jpeg"/><Relationship Id="rId10" Type="http://schemas.openxmlformats.org/officeDocument/2006/relationships/tags" Target="../tags/tag55.xml"/><Relationship Id="rId1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8.xml"/><Relationship Id="rId2" Type="http://schemas.openxmlformats.org/officeDocument/2006/relationships/image" Target="../media/image2.png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5" Type="http://schemas.openxmlformats.org/officeDocument/2006/relationships/slideLayout" Target="../slideLayouts/slideLayout1.xml"/><Relationship Id="rId74" Type="http://schemas.openxmlformats.org/officeDocument/2006/relationships/tags" Target="../tags/tag130.xml"/><Relationship Id="rId73" Type="http://schemas.openxmlformats.org/officeDocument/2006/relationships/tags" Target="../tags/tag129.xml"/><Relationship Id="rId72" Type="http://schemas.openxmlformats.org/officeDocument/2006/relationships/tags" Target="../tags/tag128.xml"/><Relationship Id="rId71" Type="http://schemas.openxmlformats.org/officeDocument/2006/relationships/tags" Target="../tags/tag127.xml"/><Relationship Id="rId70" Type="http://schemas.openxmlformats.org/officeDocument/2006/relationships/tags" Target="../tags/tag126.xml"/><Relationship Id="rId7" Type="http://schemas.openxmlformats.org/officeDocument/2006/relationships/tags" Target="../tags/tag63.xml"/><Relationship Id="rId69" Type="http://schemas.openxmlformats.org/officeDocument/2006/relationships/tags" Target="../tags/tag125.xml"/><Relationship Id="rId68" Type="http://schemas.openxmlformats.org/officeDocument/2006/relationships/tags" Target="../tags/tag124.xml"/><Relationship Id="rId67" Type="http://schemas.openxmlformats.org/officeDocument/2006/relationships/tags" Target="../tags/tag123.xml"/><Relationship Id="rId66" Type="http://schemas.openxmlformats.org/officeDocument/2006/relationships/tags" Target="../tags/tag122.xml"/><Relationship Id="rId65" Type="http://schemas.openxmlformats.org/officeDocument/2006/relationships/tags" Target="../tags/tag121.xml"/><Relationship Id="rId64" Type="http://schemas.openxmlformats.org/officeDocument/2006/relationships/tags" Target="../tags/tag120.xml"/><Relationship Id="rId63" Type="http://schemas.openxmlformats.org/officeDocument/2006/relationships/tags" Target="../tags/tag119.xml"/><Relationship Id="rId62" Type="http://schemas.openxmlformats.org/officeDocument/2006/relationships/tags" Target="../tags/tag118.xml"/><Relationship Id="rId61" Type="http://schemas.openxmlformats.org/officeDocument/2006/relationships/tags" Target="../tags/tag117.xml"/><Relationship Id="rId60" Type="http://schemas.openxmlformats.org/officeDocument/2006/relationships/tags" Target="../tags/tag116.xml"/><Relationship Id="rId6" Type="http://schemas.openxmlformats.org/officeDocument/2006/relationships/tags" Target="../tags/tag62.xml"/><Relationship Id="rId59" Type="http://schemas.openxmlformats.org/officeDocument/2006/relationships/tags" Target="../tags/tag115.xml"/><Relationship Id="rId58" Type="http://schemas.openxmlformats.org/officeDocument/2006/relationships/tags" Target="../tags/tag114.xml"/><Relationship Id="rId57" Type="http://schemas.openxmlformats.org/officeDocument/2006/relationships/tags" Target="../tags/tag113.xml"/><Relationship Id="rId56" Type="http://schemas.openxmlformats.org/officeDocument/2006/relationships/tags" Target="../tags/tag112.xml"/><Relationship Id="rId55" Type="http://schemas.openxmlformats.org/officeDocument/2006/relationships/tags" Target="../tags/tag111.xml"/><Relationship Id="rId54" Type="http://schemas.openxmlformats.org/officeDocument/2006/relationships/tags" Target="../tags/tag110.xml"/><Relationship Id="rId53" Type="http://schemas.openxmlformats.org/officeDocument/2006/relationships/tags" Target="../tags/tag109.xml"/><Relationship Id="rId52" Type="http://schemas.openxmlformats.org/officeDocument/2006/relationships/tags" Target="../tags/tag108.xml"/><Relationship Id="rId51" Type="http://schemas.openxmlformats.org/officeDocument/2006/relationships/tags" Target="../tags/tag107.xml"/><Relationship Id="rId50" Type="http://schemas.openxmlformats.org/officeDocument/2006/relationships/tags" Target="../tags/tag106.xml"/><Relationship Id="rId5" Type="http://schemas.openxmlformats.org/officeDocument/2006/relationships/image" Target="../media/image5.png"/><Relationship Id="rId49" Type="http://schemas.openxmlformats.org/officeDocument/2006/relationships/tags" Target="../tags/tag105.xml"/><Relationship Id="rId48" Type="http://schemas.openxmlformats.org/officeDocument/2006/relationships/tags" Target="../tags/tag104.xml"/><Relationship Id="rId47" Type="http://schemas.openxmlformats.org/officeDocument/2006/relationships/tags" Target="../tags/tag103.xml"/><Relationship Id="rId46" Type="http://schemas.openxmlformats.org/officeDocument/2006/relationships/tags" Target="../tags/tag102.xml"/><Relationship Id="rId45" Type="http://schemas.openxmlformats.org/officeDocument/2006/relationships/tags" Target="../tags/tag101.xml"/><Relationship Id="rId44" Type="http://schemas.openxmlformats.org/officeDocument/2006/relationships/tags" Target="../tags/tag100.xml"/><Relationship Id="rId43" Type="http://schemas.openxmlformats.org/officeDocument/2006/relationships/tags" Target="../tags/tag99.xml"/><Relationship Id="rId42" Type="http://schemas.openxmlformats.org/officeDocument/2006/relationships/tags" Target="../tags/tag98.xml"/><Relationship Id="rId41" Type="http://schemas.openxmlformats.org/officeDocument/2006/relationships/tags" Target="../tags/tag97.xml"/><Relationship Id="rId40" Type="http://schemas.openxmlformats.org/officeDocument/2006/relationships/tags" Target="../tags/tag96.xml"/><Relationship Id="rId4" Type="http://schemas.openxmlformats.org/officeDocument/2006/relationships/tags" Target="../tags/tag61.xml"/><Relationship Id="rId39" Type="http://schemas.openxmlformats.org/officeDocument/2006/relationships/tags" Target="../tags/tag95.xml"/><Relationship Id="rId38" Type="http://schemas.openxmlformats.org/officeDocument/2006/relationships/tags" Target="../tags/tag94.xml"/><Relationship Id="rId37" Type="http://schemas.openxmlformats.org/officeDocument/2006/relationships/tags" Target="../tags/tag93.xml"/><Relationship Id="rId36" Type="http://schemas.openxmlformats.org/officeDocument/2006/relationships/tags" Target="../tags/tag92.xml"/><Relationship Id="rId35" Type="http://schemas.openxmlformats.org/officeDocument/2006/relationships/tags" Target="../tags/tag91.xml"/><Relationship Id="rId34" Type="http://schemas.openxmlformats.org/officeDocument/2006/relationships/tags" Target="../tags/tag90.xml"/><Relationship Id="rId33" Type="http://schemas.openxmlformats.org/officeDocument/2006/relationships/tags" Target="../tags/tag89.xml"/><Relationship Id="rId32" Type="http://schemas.openxmlformats.org/officeDocument/2006/relationships/tags" Target="../tags/tag88.xml"/><Relationship Id="rId31" Type="http://schemas.openxmlformats.org/officeDocument/2006/relationships/tags" Target="../tags/tag87.xml"/><Relationship Id="rId30" Type="http://schemas.openxmlformats.org/officeDocument/2006/relationships/tags" Target="../tags/tag86.xml"/><Relationship Id="rId3" Type="http://schemas.openxmlformats.org/officeDocument/2006/relationships/tags" Target="../tags/tag60.xml"/><Relationship Id="rId29" Type="http://schemas.openxmlformats.org/officeDocument/2006/relationships/tags" Target="../tags/tag85.xml"/><Relationship Id="rId28" Type="http://schemas.openxmlformats.org/officeDocument/2006/relationships/tags" Target="../tags/tag84.xml"/><Relationship Id="rId27" Type="http://schemas.openxmlformats.org/officeDocument/2006/relationships/tags" Target="../tags/tag83.xml"/><Relationship Id="rId26" Type="http://schemas.openxmlformats.org/officeDocument/2006/relationships/tags" Target="../tags/tag82.xml"/><Relationship Id="rId25" Type="http://schemas.openxmlformats.org/officeDocument/2006/relationships/tags" Target="../tags/tag81.xml"/><Relationship Id="rId24" Type="http://schemas.openxmlformats.org/officeDocument/2006/relationships/tags" Target="../tags/tag80.xml"/><Relationship Id="rId23" Type="http://schemas.openxmlformats.org/officeDocument/2006/relationships/tags" Target="../tags/tag79.xml"/><Relationship Id="rId22" Type="http://schemas.openxmlformats.org/officeDocument/2006/relationships/tags" Target="../tags/tag78.xml"/><Relationship Id="rId21" Type="http://schemas.openxmlformats.org/officeDocument/2006/relationships/tags" Target="../tags/tag77.xml"/><Relationship Id="rId20" Type="http://schemas.openxmlformats.org/officeDocument/2006/relationships/tags" Target="../tags/tag76.xml"/><Relationship Id="rId2" Type="http://schemas.openxmlformats.org/officeDocument/2006/relationships/image" Target="../media/image2.png"/><Relationship Id="rId19" Type="http://schemas.openxmlformats.org/officeDocument/2006/relationships/tags" Target="../tags/tag75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tags" Target="../tags/tag72.xml"/><Relationship Id="rId15" Type="http://schemas.openxmlformats.org/officeDocument/2006/relationships/tags" Target="../tags/tag71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3219617" flipH="1" flipV="1">
            <a:off x="8960812" y="4818207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3219617">
            <a:off x="702834" y="-1796909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5400000">
            <a:off x="456658" y="-456657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直角三角形 4"/>
          <p:cNvSpPr/>
          <p:nvPr/>
        </p:nvSpPr>
        <p:spPr>
          <a:xfrm rot="5400000" flipH="1" flipV="1">
            <a:off x="9303639" y="3969639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486015" y="5351780"/>
            <a:ext cx="1679575" cy="4273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17EEB"/>
              </a:gs>
              <a:gs pos="100000">
                <a:srgbClr val="0866D1"/>
              </a:gs>
            </a:gsLst>
            <a:lin ang="5400000" scaled="1"/>
          </a:gradFill>
          <a:ln w="76200" cap="flat" cmpd="sng" algn="ctr">
            <a:noFill/>
            <a:prstDash val="solid"/>
            <a:miter lim="800000"/>
          </a:ln>
          <a:effectLst>
            <a:outerShdw blurRad="381000" dist="190500" dir="3000000" sx="85000" sy="85000" algn="tl" rotWithShape="0">
              <a:srgbClr val="0866D1">
                <a:alpha val="3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授课人：孙立伟</a:t>
            </a:r>
            <a:endParaRPr lang="en-US" altLang="zh-CN" sz="1400" kern="0" dirty="0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28570" y="2272665"/>
            <a:ext cx="8394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5400" b="1">
                <a:sym typeface="+mn-ea"/>
              </a:rPr>
              <a:t>比亚迪秦pro高压电池结构</a:t>
            </a:r>
            <a:endParaRPr lang="zh-CN" altLang="en-US" sz="5400" b="1" dirty="0">
              <a:solidFill>
                <a:srgbClr val="1660C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143号-狂傲行书" panose="00000500000000000000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6080125"/>
            <a:ext cx="485203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中职北方智扬（北京）教育科技有限公司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0681" y="3602997"/>
            <a:ext cx="42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诚信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共赢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</a:t>
            </a:r>
            <a:r>
              <a:rPr lang="en-US" altLang="zh-CN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创新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开放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03371" y="1400537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165552" y="5119651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椭圆 75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椭圆 92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椭圆 93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椭圆 96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椭圆 105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椭圆 108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椭圆 109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椭圆 110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椭圆 111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椭圆 112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椭圆 113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" name="图片 2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目录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42110" y="24999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一、概述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42110" y="32391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二、安装位置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42110" y="39782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三、高压电池结构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概述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19430" y="1589405"/>
            <a:ext cx="99758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zh-CN" altLang="en-US"/>
              <a:t>秦</a:t>
            </a:r>
            <a:r>
              <a:rPr lang="en-US" altLang="zh-CN"/>
              <a:t>PRO</a:t>
            </a:r>
            <a:r>
              <a:rPr lang="zh-CN" altLang="en-US"/>
              <a:t>高压电池是 EV 车动力能源，它为整车驱动和其他用电器提供电能。</a:t>
            </a:r>
            <a:endParaRPr lang="zh-CN" altLang="en-US"/>
          </a:p>
          <a:p>
            <a:r>
              <a:rPr lang="en-US" altLang="zh-CN"/>
              <a:t>    本车的</a:t>
            </a:r>
            <a:r>
              <a:rPr lang="zh-CN" altLang="en-US"/>
              <a:t>高压</a:t>
            </a:r>
            <a:r>
              <a:rPr lang="en-US" altLang="zh-CN"/>
              <a:t>电池由动力电池模组、电池信息采集器、串联线、托盘、密封罩、电池采样线组成。额定总电压为 408.8V</a:t>
            </a:r>
            <a:r>
              <a:rPr lang="zh-CN" altLang="en-US"/>
              <a:t>，总电量为 56.4kWh。</a:t>
            </a:r>
            <a:endParaRPr lang="zh-CN" altLang="en-US"/>
          </a:p>
        </p:txBody>
      </p:sp>
      <p:pic>
        <p:nvPicPr>
          <p:cNvPr id="9" name="图片 8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95" y="2902585"/>
            <a:ext cx="6095365" cy="3145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2045" y="408305"/>
            <a:ext cx="295338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安装位置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22045" y="179260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动力电池布置在整车地板下面，位置如下图所示：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2325370"/>
            <a:ext cx="9629775" cy="377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高压电池结构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6" name="圆角矩形 105"/>
          <p:cNvSpPr/>
          <p:nvPr>
            <p:custDataLst>
              <p:tags r:id="rId4"/>
            </p:custDataLst>
          </p:nvPr>
        </p:nvSpPr>
        <p:spPr>
          <a:xfrm>
            <a:off x="7699375" y="1373505"/>
            <a:ext cx="1643380" cy="4698365"/>
          </a:xfrm>
          <a:prstGeom prst="roundRect">
            <a:avLst>
              <a:gd name="adj" fmla="val 5525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7753985" y="3625850"/>
            <a:ext cx="237490" cy="666115"/>
            <a:chOff x="6439" y="1848"/>
            <a:chExt cx="374" cy="1049"/>
          </a:xfrm>
        </p:grpSpPr>
        <p:sp>
          <p:nvSpPr>
            <p:cNvPr id="64" name="加号 63"/>
            <p:cNvSpPr/>
            <p:nvPr>
              <p:custDataLst>
                <p:tags r:id="rId5"/>
              </p:custDataLst>
            </p:nvPr>
          </p:nvSpPr>
          <p:spPr>
            <a:xfrm>
              <a:off x="6439" y="1848"/>
              <a:ext cx="374" cy="343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5" name="减号 64"/>
            <p:cNvSpPr/>
            <p:nvPr>
              <p:custDataLst>
                <p:tags r:id="rId6"/>
              </p:custDataLst>
            </p:nvPr>
          </p:nvSpPr>
          <p:spPr>
            <a:xfrm>
              <a:off x="6466" y="2549"/>
              <a:ext cx="317" cy="349"/>
            </a:xfrm>
            <a:prstGeom prst="mathMinus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5" name="文本框 94"/>
          <p:cNvSpPr txBox="1"/>
          <p:nvPr>
            <p:custDataLst>
              <p:tags r:id="rId7"/>
            </p:custDataLst>
          </p:nvPr>
        </p:nvSpPr>
        <p:spPr>
          <a:xfrm>
            <a:off x="9301480" y="2640965"/>
            <a:ext cx="895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3.65V</a:t>
            </a:r>
            <a:endParaRPr lang="en-US" altLang="zh-CN" sz="2400"/>
          </a:p>
        </p:txBody>
      </p:sp>
      <p:sp>
        <p:nvSpPr>
          <p:cNvPr id="97" name="文本框 96"/>
          <p:cNvSpPr txBox="1"/>
          <p:nvPr>
            <p:custDataLst>
              <p:tags r:id="rId8"/>
            </p:custDataLst>
          </p:nvPr>
        </p:nvSpPr>
        <p:spPr>
          <a:xfrm>
            <a:off x="11095990" y="3473450"/>
            <a:ext cx="895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29.2V</a:t>
            </a:r>
            <a:endParaRPr lang="en-US" altLang="zh-CN" sz="2400"/>
          </a:p>
        </p:txBody>
      </p:sp>
      <p:sp>
        <p:nvSpPr>
          <p:cNvPr id="98" name="文本框 97"/>
          <p:cNvSpPr txBox="1"/>
          <p:nvPr>
            <p:custDataLst>
              <p:tags r:id="rId9"/>
            </p:custDataLst>
          </p:nvPr>
        </p:nvSpPr>
        <p:spPr>
          <a:xfrm>
            <a:off x="9301480" y="3225165"/>
            <a:ext cx="895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3.65V</a:t>
            </a:r>
            <a:endParaRPr lang="en-US" altLang="zh-CN" sz="2400"/>
          </a:p>
        </p:txBody>
      </p:sp>
      <p:sp>
        <p:nvSpPr>
          <p:cNvPr id="99" name="文本框 98"/>
          <p:cNvSpPr txBox="1"/>
          <p:nvPr>
            <p:custDataLst>
              <p:tags r:id="rId10"/>
            </p:custDataLst>
          </p:nvPr>
        </p:nvSpPr>
        <p:spPr>
          <a:xfrm>
            <a:off x="9301480" y="3809365"/>
            <a:ext cx="895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3.65V</a:t>
            </a:r>
            <a:endParaRPr lang="en-US" altLang="zh-CN" sz="2400"/>
          </a:p>
        </p:txBody>
      </p:sp>
      <p:sp>
        <p:nvSpPr>
          <p:cNvPr id="100" name="文本框 99"/>
          <p:cNvSpPr txBox="1"/>
          <p:nvPr>
            <p:custDataLst>
              <p:tags r:id="rId11"/>
            </p:custDataLst>
          </p:nvPr>
        </p:nvSpPr>
        <p:spPr>
          <a:xfrm>
            <a:off x="9301480" y="4393565"/>
            <a:ext cx="895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3.65V</a:t>
            </a:r>
            <a:endParaRPr lang="en-US" altLang="zh-CN" sz="2400"/>
          </a:p>
        </p:txBody>
      </p:sp>
      <p:sp>
        <p:nvSpPr>
          <p:cNvPr id="101" name="文本框 100"/>
          <p:cNvSpPr txBox="1"/>
          <p:nvPr>
            <p:custDataLst>
              <p:tags r:id="rId12"/>
            </p:custDataLst>
          </p:nvPr>
        </p:nvSpPr>
        <p:spPr>
          <a:xfrm>
            <a:off x="9301480" y="4977765"/>
            <a:ext cx="895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3.65V</a:t>
            </a:r>
            <a:endParaRPr lang="en-US" altLang="zh-CN" sz="2400"/>
          </a:p>
        </p:txBody>
      </p:sp>
      <p:sp>
        <p:nvSpPr>
          <p:cNvPr id="102" name="文本框 101"/>
          <p:cNvSpPr txBox="1"/>
          <p:nvPr>
            <p:custDataLst>
              <p:tags r:id="rId13"/>
            </p:custDataLst>
          </p:nvPr>
        </p:nvSpPr>
        <p:spPr>
          <a:xfrm>
            <a:off x="9301480" y="5561965"/>
            <a:ext cx="895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3.65V</a:t>
            </a:r>
            <a:endParaRPr lang="en-US" altLang="zh-CN" sz="2400"/>
          </a:p>
        </p:txBody>
      </p:sp>
      <p:sp>
        <p:nvSpPr>
          <p:cNvPr id="105" name="右大括号 104"/>
          <p:cNvSpPr/>
          <p:nvPr>
            <p:custDataLst>
              <p:tags r:id="rId14"/>
            </p:custDataLst>
          </p:nvPr>
        </p:nvSpPr>
        <p:spPr>
          <a:xfrm>
            <a:off x="9755505" y="1372870"/>
            <a:ext cx="1141730" cy="46609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991475" y="3863340"/>
            <a:ext cx="1071880" cy="248285"/>
            <a:chOff x="7254" y="7232"/>
            <a:chExt cx="1688" cy="391"/>
          </a:xfrm>
        </p:grpSpPr>
        <p:cxnSp>
          <p:nvCxnSpPr>
            <p:cNvPr id="26" name="直接连接符 25"/>
            <p:cNvCxnSpPr/>
            <p:nvPr>
              <p:custDataLst>
                <p:tags r:id="rId15"/>
              </p:custDataLst>
            </p:nvPr>
          </p:nvCxnSpPr>
          <p:spPr>
            <a:xfrm>
              <a:off x="7254" y="7232"/>
              <a:ext cx="1688" cy="0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16"/>
              </p:custDataLst>
            </p:nvPr>
          </p:nvCxnSpPr>
          <p:spPr>
            <a:xfrm>
              <a:off x="7662" y="7619"/>
              <a:ext cx="883" cy="4"/>
            </a:xfrm>
            <a:prstGeom prst="line">
              <a:avLst/>
            </a:prstGeom>
            <a:ln w="1143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8512810" y="1823085"/>
            <a:ext cx="10795" cy="3738245"/>
            <a:chOff x="8222" y="2533"/>
            <a:chExt cx="17" cy="5887"/>
          </a:xfrm>
        </p:grpSpPr>
        <p:grpSp>
          <p:nvGrpSpPr>
            <p:cNvPr id="94" name="组合 93"/>
            <p:cNvGrpSpPr/>
            <p:nvPr/>
          </p:nvGrpSpPr>
          <p:grpSpPr>
            <a:xfrm>
              <a:off x="8231" y="4370"/>
              <a:ext cx="8" cy="4050"/>
              <a:chOff x="8071" y="3045"/>
              <a:chExt cx="8" cy="4050"/>
            </a:xfrm>
          </p:grpSpPr>
          <p:cxnSp>
            <p:nvCxnSpPr>
              <p:cNvPr id="17" name="直接连接符 16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8071" y="6717"/>
                <a:ext cx="9" cy="378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8071" y="5799"/>
                <a:ext cx="9" cy="378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8071" y="4881"/>
                <a:ext cx="9" cy="378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8071" y="3963"/>
                <a:ext cx="9" cy="378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8071" y="3045"/>
                <a:ext cx="9" cy="378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直接连接符 13"/>
            <p:cNvCxnSpPr/>
            <p:nvPr>
              <p:custDataLst>
                <p:tags r:id="rId22"/>
              </p:custDataLst>
            </p:nvPr>
          </p:nvCxnSpPr>
          <p:spPr>
            <a:xfrm>
              <a:off x="8222" y="3453"/>
              <a:ext cx="9" cy="378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23"/>
              </p:custDataLst>
            </p:nvPr>
          </p:nvCxnSpPr>
          <p:spPr>
            <a:xfrm>
              <a:off x="8222" y="2533"/>
              <a:ext cx="9" cy="378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7989570" y="1529715"/>
            <a:ext cx="1079500" cy="3756025"/>
            <a:chOff x="7398" y="2071"/>
            <a:chExt cx="1700" cy="5915"/>
          </a:xfrm>
        </p:grpSpPr>
        <p:grpSp>
          <p:nvGrpSpPr>
            <p:cNvPr id="8" name="组合 7"/>
            <p:cNvGrpSpPr/>
            <p:nvPr/>
          </p:nvGrpSpPr>
          <p:grpSpPr>
            <a:xfrm>
              <a:off x="7398" y="3926"/>
              <a:ext cx="1688" cy="4061"/>
              <a:chOff x="7254" y="2632"/>
              <a:chExt cx="1688" cy="4061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7254" y="2632"/>
                <a:ext cx="1688" cy="366"/>
                <a:chOff x="7238" y="2601"/>
                <a:chExt cx="1688" cy="366"/>
              </a:xfrm>
            </p:grpSpPr>
            <p:cxnSp>
              <p:nvCxnSpPr>
                <p:cNvPr id="57" name="直接连接符 56"/>
                <p:cNvCxnSpPr/>
                <p:nvPr>
                  <p:custDataLst>
                    <p:tags r:id="rId24"/>
                  </p:custDataLst>
                </p:nvPr>
              </p:nvCxnSpPr>
              <p:spPr>
                <a:xfrm>
                  <a:off x="7238" y="2601"/>
                  <a:ext cx="1688" cy="0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直接连接符 4"/>
                <p:cNvCxnSpPr/>
                <p:nvPr>
                  <p:custDataLst>
                    <p:tags r:id="rId25"/>
                  </p:custDataLst>
                </p:nvPr>
              </p:nvCxnSpPr>
              <p:spPr>
                <a:xfrm>
                  <a:off x="7646" y="2963"/>
                  <a:ext cx="883" cy="4"/>
                </a:xfrm>
                <a:prstGeom prst="line">
                  <a:avLst/>
                </a:prstGeom>
                <a:ln w="1143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直接连接符 80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7254" y="3552"/>
                <a:ext cx="1688" cy="0"/>
              </a:xfrm>
              <a:prstGeom prst="line">
                <a:avLst/>
              </a:prstGeom>
              <a:ln w="1143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组合 5"/>
              <p:cNvGrpSpPr/>
              <p:nvPr/>
            </p:nvGrpSpPr>
            <p:grpSpPr>
              <a:xfrm rot="0">
                <a:off x="7254" y="4472"/>
                <a:ext cx="1688" cy="363"/>
                <a:chOff x="7227" y="3062"/>
                <a:chExt cx="1688" cy="363"/>
              </a:xfrm>
            </p:grpSpPr>
            <p:cxnSp>
              <p:nvCxnSpPr>
                <p:cNvPr id="9" name="直接连接符 8"/>
                <p:cNvCxnSpPr/>
                <p:nvPr>
                  <p:custDataLst>
                    <p:tags r:id="rId27"/>
                  </p:custDataLst>
                </p:nvPr>
              </p:nvCxnSpPr>
              <p:spPr>
                <a:xfrm>
                  <a:off x="7635" y="3421"/>
                  <a:ext cx="883" cy="4"/>
                </a:xfrm>
                <a:prstGeom prst="line">
                  <a:avLst/>
                </a:prstGeom>
                <a:ln w="1143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>
                  <p:custDataLst>
                    <p:tags r:id="rId28"/>
                  </p:custDataLst>
                </p:nvPr>
              </p:nvCxnSpPr>
              <p:spPr>
                <a:xfrm>
                  <a:off x="7227" y="3062"/>
                  <a:ext cx="1688" cy="0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组合 15"/>
              <p:cNvGrpSpPr/>
              <p:nvPr/>
            </p:nvGrpSpPr>
            <p:grpSpPr>
              <a:xfrm rot="0">
                <a:off x="7254" y="5392"/>
                <a:ext cx="1688" cy="375"/>
                <a:chOff x="7227" y="3062"/>
                <a:chExt cx="1688" cy="375"/>
              </a:xfrm>
            </p:grpSpPr>
            <p:cxnSp>
              <p:nvCxnSpPr>
                <p:cNvPr id="18" name="直接连接符 17"/>
                <p:cNvCxnSpPr/>
                <p:nvPr>
                  <p:custDataLst>
                    <p:tags r:id="rId29"/>
                  </p:custDataLst>
                </p:nvPr>
              </p:nvCxnSpPr>
              <p:spPr>
                <a:xfrm>
                  <a:off x="7635" y="3427"/>
                  <a:ext cx="883" cy="10"/>
                </a:xfrm>
                <a:prstGeom prst="line">
                  <a:avLst/>
                </a:prstGeom>
                <a:ln w="1143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>
                  <p:custDataLst>
                    <p:tags r:id="rId30"/>
                  </p:custDataLst>
                </p:nvPr>
              </p:nvCxnSpPr>
              <p:spPr>
                <a:xfrm>
                  <a:off x="7227" y="3062"/>
                  <a:ext cx="1688" cy="0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直接连接符 19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7254" y="6312"/>
                <a:ext cx="1688" cy="0"/>
              </a:xfrm>
              <a:prstGeom prst="line">
                <a:avLst/>
              </a:prstGeom>
              <a:ln w="1143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7662" y="3901"/>
                <a:ext cx="883" cy="4"/>
              </a:xfrm>
              <a:prstGeom prst="line">
                <a:avLst/>
              </a:prstGeom>
              <a:ln w="1143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7662" y="6689"/>
                <a:ext cx="883" cy="4"/>
              </a:xfrm>
              <a:prstGeom prst="line">
                <a:avLst/>
              </a:prstGeom>
              <a:ln w="1143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>
              <p:custDataLst>
                <p:tags r:id="rId34"/>
              </p:custDataLst>
            </p:nvPr>
          </p:nvCxnSpPr>
          <p:spPr>
            <a:xfrm>
              <a:off x="7404" y="3006"/>
              <a:ext cx="1688" cy="0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35"/>
              </p:custDataLst>
            </p:nvPr>
          </p:nvCxnSpPr>
          <p:spPr>
            <a:xfrm>
              <a:off x="7812" y="3368"/>
              <a:ext cx="883" cy="4"/>
            </a:xfrm>
            <a:prstGeom prst="line">
              <a:avLst/>
            </a:prstGeom>
            <a:ln w="1143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36"/>
              </p:custDataLst>
            </p:nvPr>
          </p:nvCxnSpPr>
          <p:spPr>
            <a:xfrm>
              <a:off x="7410" y="2071"/>
              <a:ext cx="1688" cy="0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37"/>
              </p:custDataLst>
            </p:nvPr>
          </p:nvCxnSpPr>
          <p:spPr>
            <a:xfrm>
              <a:off x="7818" y="2433"/>
              <a:ext cx="883" cy="4"/>
            </a:xfrm>
            <a:prstGeom prst="line">
              <a:avLst/>
            </a:prstGeom>
            <a:ln w="1143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>
            <p:custDataLst>
              <p:tags r:id="rId38"/>
            </p:custDataLst>
          </p:nvPr>
        </p:nvSpPr>
        <p:spPr>
          <a:xfrm>
            <a:off x="9301480" y="2037715"/>
            <a:ext cx="895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3.65V</a:t>
            </a:r>
            <a:endParaRPr lang="en-US" altLang="zh-CN" sz="2400"/>
          </a:p>
        </p:txBody>
      </p:sp>
      <p:sp>
        <p:nvSpPr>
          <p:cNvPr id="25" name="文本框 24"/>
          <p:cNvSpPr txBox="1"/>
          <p:nvPr>
            <p:custDataLst>
              <p:tags r:id="rId39"/>
            </p:custDataLst>
          </p:nvPr>
        </p:nvSpPr>
        <p:spPr>
          <a:xfrm>
            <a:off x="9301480" y="1430655"/>
            <a:ext cx="895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3.65V</a:t>
            </a:r>
            <a:endParaRPr lang="en-US" altLang="zh-CN" sz="2400"/>
          </a:p>
        </p:txBody>
      </p:sp>
      <p:sp>
        <p:nvSpPr>
          <p:cNvPr id="30" name="文本框 29"/>
          <p:cNvSpPr txBox="1"/>
          <p:nvPr/>
        </p:nvSpPr>
        <p:spPr>
          <a:xfrm>
            <a:off x="433070" y="143446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秦</a:t>
            </a:r>
            <a:r>
              <a:rPr lang="en-US" altLang="zh-CN"/>
              <a:t>PRO</a:t>
            </a:r>
            <a:r>
              <a:rPr lang="zh-CN" altLang="en-US"/>
              <a:t>高压电池是由</a:t>
            </a:r>
            <a:r>
              <a:rPr lang="en-US" altLang="zh-CN"/>
              <a:t>10</a:t>
            </a:r>
            <a:r>
              <a:rPr lang="zh-CN" altLang="en-US"/>
              <a:t>个电池模组串联组成：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33070" y="209296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其中有六个小模组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每个模组由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块单体电池串联组成。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每个模组电压为</a:t>
            </a:r>
            <a:r>
              <a:rPr lang="en-US" altLang="zh-CN">
                <a:sym typeface="+mn-ea"/>
              </a:rPr>
              <a:t>29.2V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2" name="图片 31" descr="1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689610" y="3291840"/>
            <a:ext cx="6015355" cy="2842260"/>
          </a:xfrm>
          <a:prstGeom prst="rect">
            <a:avLst/>
          </a:prstGeom>
        </p:spPr>
      </p:pic>
      <p:sp>
        <p:nvSpPr>
          <p:cNvPr id="33" name="圆角矩形 32"/>
          <p:cNvSpPr/>
          <p:nvPr>
            <p:custDataLst>
              <p:tags r:id="rId42"/>
            </p:custDataLst>
          </p:nvPr>
        </p:nvSpPr>
        <p:spPr>
          <a:xfrm>
            <a:off x="845185" y="3343910"/>
            <a:ext cx="3143885" cy="2668270"/>
          </a:xfrm>
          <a:prstGeom prst="roundRect">
            <a:avLst/>
          </a:prstGeom>
          <a:noFill/>
          <a:ln w="57150" cmpd="sng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3125 0.255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15625 0.256759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  <p:bldP spid="98" grpId="0"/>
      <p:bldP spid="99" grpId="0"/>
      <p:bldP spid="100" grpId="0"/>
      <p:bldP spid="101" grpId="0"/>
      <p:bldP spid="102" grpId="0"/>
      <p:bldP spid="105" grpId="0" bldLvl="0" animBg="1"/>
      <p:bldP spid="106" grpId="0" bldLvl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目录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 rot="10800000">
            <a:off x="8181975" y="1464310"/>
            <a:ext cx="852170" cy="4431030"/>
            <a:chOff x="12828" y="1445"/>
            <a:chExt cx="1836" cy="8073"/>
          </a:xfrm>
        </p:grpSpPr>
        <p:pic>
          <p:nvPicPr>
            <p:cNvPr id="42" name="图片 4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b="1692"/>
            <a:stretch>
              <a:fillRect/>
            </a:stretch>
          </p:blipFill>
          <p:spPr>
            <a:xfrm>
              <a:off x="12828" y="1445"/>
              <a:ext cx="1836" cy="3996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/>
            <a:srcRect t="1424" b="-302"/>
            <a:stretch>
              <a:fillRect/>
            </a:stretch>
          </p:blipFill>
          <p:spPr>
            <a:xfrm>
              <a:off x="12828" y="5425"/>
              <a:ext cx="1836" cy="4093"/>
            </a:xfrm>
            <a:prstGeom prst="rect">
              <a:avLst/>
            </a:prstGeom>
          </p:spPr>
        </p:pic>
        <p:cxnSp>
          <p:nvCxnSpPr>
            <p:cNvPr id="44" name="直接连接符 43"/>
            <p:cNvCxnSpPr/>
            <p:nvPr>
              <p:custDataLst>
                <p:tags r:id="rId7"/>
              </p:custDataLst>
            </p:nvPr>
          </p:nvCxnSpPr>
          <p:spPr>
            <a:xfrm>
              <a:off x="13760" y="5368"/>
              <a:ext cx="8" cy="117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右大括号 104"/>
          <p:cNvSpPr/>
          <p:nvPr>
            <p:custDataLst>
              <p:tags r:id="rId8"/>
            </p:custDataLst>
          </p:nvPr>
        </p:nvSpPr>
        <p:spPr>
          <a:xfrm>
            <a:off x="9034145" y="1331595"/>
            <a:ext cx="1141730" cy="46609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333990" y="3477895"/>
            <a:ext cx="111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58.4V</a:t>
            </a:r>
            <a:endParaRPr lang="en-US" altLang="zh-CN"/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318135" y="146431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四个大模组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每个模组由</a:t>
            </a:r>
            <a:r>
              <a:rPr lang="en-US" altLang="zh-CN">
                <a:sym typeface="+mn-ea"/>
              </a:rPr>
              <a:t>16</a:t>
            </a:r>
            <a:r>
              <a:rPr lang="zh-CN" altLang="en-US">
                <a:sym typeface="+mn-ea"/>
              </a:rPr>
              <a:t>块单体电池串联组成。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每个模组电压为</a:t>
            </a:r>
            <a:r>
              <a:rPr lang="en-US" altLang="zh-CN">
                <a:sym typeface="+mn-ea"/>
              </a:rPr>
              <a:t>58.4</a:t>
            </a:r>
            <a:r>
              <a:rPr lang="en-US" altLang="zh-CN">
                <a:sym typeface="+mn-ea"/>
              </a:rPr>
              <a:t>V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 descr="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50215" y="2925445"/>
            <a:ext cx="6878955" cy="3249930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12"/>
            </p:custDataLst>
          </p:nvPr>
        </p:nvSpPr>
        <p:spPr>
          <a:xfrm>
            <a:off x="4123055" y="2785745"/>
            <a:ext cx="3392805" cy="3536950"/>
          </a:xfrm>
          <a:prstGeom prst="roundRect">
            <a:avLst/>
          </a:prstGeom>
          <a:noFill/>
          <a:ln w="57150" cmpd="sng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目录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1170" y="1558925"/>
            <a:ext cx="105619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单体电池数量：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6</a:t>
            </a:r>
            <a:r>
              <a:rPr lang="zh-CN" altLang="en-US"/>
              <a:t>个小模组</a:t>
            </a:r>
            <a:r>
              <a:rPr lang="zh-CN"/>
              <a:t>每组</a:t>
            </a:r>
            <a:r>
              <a:rPr lang="en-US" altLang="zh-CN"/>
              <a:t>8</a:t>
            </a:r>
            <a:r>
              <a:rPr lang="zh-CN" altLang="en-US"/>
              <a:t>块</a:t>
            </a:r>
            <a:r>
              <a:rPr lang="en-US" altLang="zh-CN"/>
              <a:t>    6</a:t>
            </a:r>
            <a:r>
              <a:rPr lang="zh-CN" altLang="en-US"/>
              <a:t>×</a:t>
            </a:r>
            <a:r>
              <a:rPr lang="en-US" altLang="zh-CN"/>
              <a:t>8=48</a:t>
            </a:r>
            <a:endParaRPr lang="en-US" altLang="zh-CN"/>
          </a:p>
          <a:p>
            <a:r>
              <a:rPr lang="en-US" altLang="zh-CN"/>
              <a:t>              4</a:t>
            </a:r>
            <a:r>
              <a:rPr lang="zh-CN" altLang="en-US"/>
              <a:t>个大模组每组</a:t>
            </a:r>
            <a:r>
              <a:rPr lang="en-US" altLang="zh-CN"/>
              <a:t>16</a:t>
            </a:r>
            <a:r>
              <a:rPr lang="zh-CN" altLang="en-US"/>
              <a:t>块</a:t>
            </a:r>
            <a:r>
              <a:rPr lang="en-US" altLang="zh-CN"/>
              <a:t>   4</a:t>
            </a:r>
            <a:r>
              <a:rPr lang="zh-CN" altLang="en-US"/>
              <a:t>×</a:t>
            </a:r>
            <a:r>
              <a:rPr lang="en-US" altLang="zh-CN"/>
              <a:t>16=64</a:t>
            </a:r>
            <a:endParaRPr lang="en-US" altLang="zh-CN"/>
          </a:p>
          <a:p>
            <a:r>
              <a:rPr lang="en-US" altLang="zh-CN"/>
              <a:t>              48+64=112</a:t>
            </a:r>
            <a:r>
              <a:rPr lang="zh-CN" altLang="en-US"/>
              <a:t>块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1170" y="3232150"/>
            <a:ext cx="105619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电池包总电压：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6</a:t>
            </a:r>
            <a:r>
              <a:rPr lang="zh-CN" altLang="en-US"/>
              <a:t>个小模组</a:t>
            </a:r>
            <a:r>
              <a:rPr lang="zh-CN"/>
              <a:t>每组</a:t>
            </a:r>
            <a:r>
              <a:rPr lang="en-US"/>
              <a:t>29.2V</a:t>
            </a:r>
            <a:r>
              <a:rPr lang="en-US" altLang="zh-CN"/>
              <a:t>    6</a:t>
            </a:r>
            <a:r>
              <a:rPr lang="zh-CN" altLang="en-US"/>
              <a:t>×</a:t>
            </a:r>
            <a:r>
              <a:rPr lang="en-US" altLang="zh-CN"/>
              <a:t>29.2V</a:t>
            </a:r>
            <a:r>
              <a:rPr lang="en-US" altLang="zh-CN"/>
              <a:t>=175.2V</a:t>
            </a:r>
            <a:endParaRPr lang="en-US" altLang="zh-CN"/>
          </a:p>
          <a:p>
            <a:r>
              <a:rPr lang="en-US" altLang="zh-CN"/>
              <a:t>              4</a:t>
            </a:r>
            <a:r>
              <a:rPr lang="zh-CN" altLang="en-US"/>
              <a:t>个大模组每组</a:t>
            </a:r>
            <a:r>
              <a:rPr lang="en-US"/>
              <a:t>58.4V</a:t>
            </a:r>
            <a:r>
              <a:rPr lang="en-US" altLang="zh-CN"/>
              <a:t>    4</a:t>
            </a:r>
            <a:r>
              <a:rPr lang="zh-CN" altLang="en-US"/>
              <a:t>×</a:t>
            </a:r>
            <a:r>
              <a:rPr lang="en-US" altLang="zh-CN"/>
              <a:t>58.4V=233.6V</a:t>
            </a:r>
            <a:endParaRPr lang="en-US" altLang="zh-CN"/>
          </a:p>
          <a:p>
            <a:r>
              <a:rPr lang="en-US" altLang="zh-CN"/>
              <a:t>              </a:t>
            </a:r>
            <a:r>
              <a:rPr lang="en-US"/>
              <a:t>175.2+233.6=408.8V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目录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9" name="组合 188"/>
          <p:cNvGrpSpPr/>
          <p:nvPr/>
        </p:nvGrpSpPr>
        <p:grpSpPr>
          <a:xfrm>
            <a:off x="3735705" y="1898650"/>
            <a:ext cx="8086090" cy="4029710"/>
            <a:chOff x="203" y="815"/>
            <a:chExt cx="18580" cy="8850"/>
          </a:xfrm>
        </p:grpSpPr>
        <p:pic>
          <p:nvPicPr>
            <p:cNvPr id="49" name="图片 4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 rot="16200000">
              <a:off x="2972" y="-54"/>
              <a:ext cx="1471" cy="4172"/>
            </a:xfrm>
            <a:prstGeom prst="rect">
              <a:avLst/>
            </a:prstGeom>
          </p:spPr>
        </p:pic>
        <p:grpSp>
          <p:nvGrpSpPr>
            <p:cNvPr id="50" name="组合 49"/>
            <p:cNvGrpSpPr/>
            <p:nvPr/>
          </p:nvGrpSpPr>
          <p:grpSpPr>
            <a:xfrm>
              <a:off x="11177" y="1654"/>
              <a:ext cx="1677" cy="7276"/>
              <a:chOff x="12828" y="1445"/>
              <a:chExt cx="1836" cy="8073"/>
            </a:xfrm>
          </p:grpSpPr>
          <p:pic>
            <p:nvPicPr>
              <p:cNvPr id="51" name="图片 50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5"/>
              <a:srcRect b="1692"/>
              <a:stretch>
                <a:fillRect/>
              </a:stretch>
            </p:blipFill>
            <p:spPr>
              <a:xfrm>
                <a:off x="12828" y="1445"/>
                <a:ext cx="1836" cy="3996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5"/>
              <a:srcRect t="1424" b="-302"/>
              <a:stretch>
                <a:fillRect/>
              </a:stretch>
            </p:blipFill>
            <p:spPr>
              <a:xfrm>
                <a:off x="12828" y="5425"/>
                <a:ext cx="1836" cy="4093"/>
              </a:xfrm>
              <a:prstGeom prst="rect">
                <a:avLst/>
              </a:prstGeom>
            </p:spPr>
          </p:pic>
          <p:cxnSp>
            <p:nvCxnSpPr>
              <p:cNvPr id="53" name="直接连接符 52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13760" y="5368"/>
                <a:ext cx="8" cy="117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 rot="10800000">
              <a:off x="13038" y="1634"/>
              <a:ext cx="1677" cy="7276"/>
              <a:chOff x="12828" y="1445"/>
              <a:chExt cx="1836" cy="8073"/>
            </a:xfrm>
          </p:grpSpPr>
          <p:pic>
            <p:nvPicPr>
              <p:cNvPr id="55" name="图片 54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5"/>
              <a:srcRect b="1692"/>
              <a:stretch>
                <a:fillRect/>
              </a:stretch>
            </p:blipFill>
            <p:spPr>
              <a:xfrm>
                <a:off x="12828" y="1445"/>
                <a:ext cx="1836" cy="3996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"/>
              <a:srcRect t="1424" b="-302"/>
              <a:stretch>
                <a:fillRect/>
              </a:stretch>
            </p:blipFill>
            <p:spPr>
              <a:xfrm>
                <a:off x="12828" y="5425"/>
                <a:ext cx="1836" cy="4093"/>
              </a:xfrm>
              <a:prstGeom prst="rect">
                <a:avLst/>
              </a:prstGeom>
            </p:spPr>
          </p:pic>
          <p:cxnSp>
            <p:nvCxnSpPr>
              <p:cNvPr id="57" name="直接连接符 56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13760" y="5368"/>
                <a:ext cx="8" cy="117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/>
            <p:cNvGrpSpPr/>
            <p:nvPr/>
          </p:nvGrpSpPr>
          <p:grpSpPr>
            <a:xfrm>
              <a:off x="14865" y="1634"/>
              <a:ext cx="1677" cy="7276"/>
              <a:chOff x="12828" y="1445"/>
              <a:chExt cx="1836" cy="8073"/>
            </a:xfrm>
          </p:grpSpPr>
          <p:pic>
            <p:nvPicPr>
              <p:cNvPr id="59" name="图片 58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5"/>
              <a:srcRect b="1692"/>
              <a:stretch>
                <a:fillRect/>
              </a:stretch>
            </p:blipFill>
            <p:spPr>
              <a:xfrm>
                <a:off x="12828" y="1445"/>
                <a:ext cx="1836" cy="3996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5"/>
              <a:srcRect t="1424" b="-302"/>
              <a:stretch>
                <a:fillRect/>
              </a:stretch>
            </p:blipFill>
            <p:spPr>
              <a:xfrm>
                <a:off x="12828" y="5425"/>
                <a:ext cx="1836" cy="4093"/>
              </a:xfrm>
              <a:prstGeom prst="rect">
                <a:avLst/>
              </a:prstGeom>
            </p:spPr>
          </p:pic>
          <p:cxnSp>
            <p:nvCxnSpPr>
              <p:cNvPr id="61" name="直接连接符 60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3760" y="5368"/>
                <a:ext cx="8" cy="117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/>
            <p:cNvGrpSpPr/>
            <p:nvPr/>
          </p:nvGrpSpPr>
          <p:grpSpPr>
            <a:xfrm rot="10800000">
              <a:off x="16755" y="1634"/>
              <a:ext cx="1677" cy="7276"/>
              <a:chOff x="12828" y="1445"/>
              <a:chExt cx="1836" cy="8073"/>
            </a:xfrm>
          </p:grpSpPr>
          <p:pic>
            <p:nvPicPr>
              <p:cNvPr id="63" name="图片 62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5"/>
              <a:srcRect b="1692"/>
              <a:stretch>
                <a:fillRect/>
              </a:stretch>
            </p:blipFill>
            <p:spPr>
              <a:xfrm>
                <a:off x="12828" y="1445"/>
                <a:ext cx="1836" cy="3996"/>
              </a:xfrm>
              <a:prstGeom prst="rect">
                <a:avLst/>
              </a:prstGeom>
            </p:spPr>
          </p:pic>
          <p:pic>
            <p:nvPicPr>
              <p:cNvPr id="64" name="图片 63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5"/>
              <a:srcRect t="1424" b="-302"/>
              <a:stretch>
                <a:fillRect/>
              </a:stretch>
            </p:blipFill>
            <p:spPr>
              <a:xfrm>
                <a:off x="12828" y="5425"/>
                <a:ext cx="1836" cy="4093"/>
              </a:xfrm>
              <a:prstGeom prst="rect">
                <a:avLst/>
              </a:prstGeom>
            </p:spPr>
          </p:pic>
          <p:cxnSp>
            <p:nvCxnSpPr>
              <p:cNvPr id="65" name="直接连接符 64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13760" y="5368"/>
                <a:ext cx="8" cy="117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图片 65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 rot="5400000">
              <a:off x="2972" y="1539"/>
              <a:ext cx="1471" cy="4172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 rot="16200000">
              <a:off x="2972" y="3132"/>
              <a:ext cx="1471" cy="4172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 rot="5400000">
              <a:off x="2972" y="4725"/>
              <a:ext cx="1471" cy="4172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 rot="16200000">
              <a:off x="2972" y="6318"/>
              <a:ext cx="1471" cy="417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 rot="16200000">
              <a:off x="7827" y="3132"/>
              <a:ext cx="1471" cy="4172"/>
            </a:xfrm>
            <a:prstGeom prst="rect">
              <a:avLst/>
            </a:prstGeom>
          </p:spPr>
        </p:pic>
        <p:cxnSp>
          <p:nvCxnSpPr>
            <p:cNvPr id="71" name="肘形连接符 70"/>
            <p:cNvCxnSpPr/>
            <p:nvPr>
              <p:custDataLst>
                <p:tags r:id="rId23"/>
              </p:custDataLst>
            </p:nvPr>
          </p:nvCxnSpPr>
          <p:spPr>
            <a:xfrm rot="10800000">
              <a:off x="1101" y="1070"/>
              <a:ext cx="4536" cy="942"/>
            </a:xfrm>
            <a:prstGeom prst="bentConnector3">
              <a:avLst>
                <a:gd name="adj1" fmla="val -7782"/>
              </a:avLst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肘形连接符 71"/>
            <p:cNvCxnSpPr/>
            <p:nvPr>
              <p:custDataLst>
                <p:tags r:id="rId24"/>
              </p:custDataLst>
            </p:nvPr>
          </p:nvCxnSpPr>
          <p:spPr>
            <a:xfrm rot="16200000">
              <a:off x="-1062" y="2484"/>
              <a:ext cx="3641" cy="718"/>
            </a:xfrm>
            <a:prstGeom prst="bentConnector3">
              <a:avLst>
                <a:gd name="adj1" fmla="val -453"/>
              </a:avLst>
            </a:prstGeom>
            <a:ln w="57150">
              <a:solidFill>
                <a:schemeClr val="accent5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组合 72"/>
            <p:cNvGrpSpPr/>
            <p:nvPr/>
          </p:nvGrpSpPr>
          <p:grpSpPr>
            <a:xfrm>
              <a:off x="1347" y="1987"/>
              <a:ext cx="442" cy="1670"/>
              <a:chOff x="1347" y="1987"/>
              <a:chExt cx="442" cy="1670"/>
            </a:xfrm>
          </p:grpSpPr>
          <p:cxnSp>
            <p:nvCxnSpPr>
              <p:cNvPr id="74" name="肘形连接符 73"/>
              <p:cNvCxnSpPr/>
              <p:nvPr>
                <p:custDataLst>
                  <p:tags r:id="rId25"/>
                </p:custDataLst>
              </p:nvPr>
            </p:nvCxnSpPr>
            <p:spPr>
              <a:xfrm rot="16200000">
                <a:off x="691" y="2652"/>
                <a:ext cx="1671" cy="341"/>
              </a:xfrm>
              <a:prstGeom prst="bentConnector3">
                <a:avLst>
                  <a:gd name="adj1" fmla="val 97725"/>
                </a:avLst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1347" y="3626"/>
                <a:ext cx="442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组合 75"/>
            <p:cNvGrpSpPr/>
            <p:nvPr/>
          </p:nvGrpSpPr>
          <p:grpSpPr>
            <a:xfrm rot="10800000">
              <a:off x="5637" y="5223"/>
              <a:ext cx="442" cy="1670"/>
              <a:chOff x="1347" y="1987"/>
              <a:chExt cx="442" cy="1670"/>
            </a:xfrm>
          </p:grpSpPr>
          <p:cxnSp>
            <p:nvCxnSpPr>
              <p:cNvPr id="77" name="肘形连接符 76"/>
              <p:cNvCxnSpPr/>
              <p:nvPr>
                <p:custDataLst>
                  <p:tags r:id="rId27"/>
                </p:custDataLst>
              </p:nvPr>
            </p:nvCxnSpPr>
            <p:spPr>
              <a:xfrm rot="16200000">
                <a:off x="691" y="2652"/>
                <a:ext cx="1671" cy="341"/>
              </a:xfrm>
              <a:prstGeom prst="bentConnector3">
                <a:avLst>
                  <a:gd name="adj1" fmla="val 97725"/>
                </a:avLst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1347" y="3626"/>
                <a:ext cx="442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 rot="10800000" flipH="1">
              <a:off x="1329" y="6812"/>
              <a:ext cx="465" cy="1670"/>
              <a:chOff x="1347" y="1987"/>
              <a:chExt cx="442" cy="1670"/>
            </a:xfrm>
          </p:grpSpPr>
          <p:cxnSp>
            <p:nvCxnSpPr>
              <p:cNvPr id="80" name="肘形连接符 79"/>
              <p:cNvCxnSpPr/>
              <p:nvPr>
                <p:custDataLst>
                  <p:tags r:id="rId29"/>
                </p:custDataLst>
              </p:nvPr>
            </p:nvCxnSpPr>
            <p:spPr>
              <a:xfrm rot="16200000">
                <a:off x="691" y="2652"/>
                <a:ext cx="1671" cy="341"/>
              </a:xfrm>
              <a:prstGeom prst="bentConnector3">
                <a:avLst>
                  <a:gd name="adj1" fmla="val 97725"/>
                </a:avLst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>
                <p:custDataLst>
                  <p:tags r:id="rId30"/>
                </p:custDataLst>
              </p:nvPr>
            </p:nvCxnSpPr>
            <p:spPr>
              <a:xfrm flipH="1">
                <a:off x="1347" y="3626"/>
                <a:ext cx="442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合 81"/>
            <p:cNvGrpSpPr/>
            <p:nvPr/>
          </p:nvGrpSpPr>
          <p:grpSpPr>
            <a:xfrm rot="16200000">
              <a:off x="14571" y="8025"/>
              <a:ext cx="442" cy="1929"/>
              <a:chOff x="1347" y="1987"/>
              <a:chExt cx="442" cy="1670"/>
            </a:xfrm>
          </p:grpSpPr>
          <p:cxnSp>
            <p:nvCxnSpPr>
              <p:cNvPr id="83" name="肘形连接符 82"/>
              <p:cNvCxnSpPr/>
              <p:nvPr>
                <p:custDataLst>
                  <p:tags r:id="rId31"/>
                </p:custDataLst>
              </p:nvPr>
            </p:nvCxnSpPr>
            <p:spPr>
              <a:xfrm rot="16200000">
                <a:off x="691" y="2652"/>
                <a:ext cx="1671" cy="341"/>
              </a:xfrm>
              <a:prstGeom prst="bentConnector3">
                <a:avLst>
                  <a:gd name="adj1" fmla="val 97725"/>
                </a:avLst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>
                <p:custDataLst>
                  <p:tags r:id="rId32"/>
                </p:custDataLst>
              </p:nvPr>
            </p:nvCxnSpPr>
            <p:spPr>
              <a:xfrm flipH="1">
                <a:off x="1347" y="3626"/>
                <a:ext cx="442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组合 84"/>
            <p:cNvGrpSpPr/>
            <p:nvPr/>
          </p:nvGrpSpPr>
          <p:grpSpPr>
            <a:xfrm rot="16200000" flipH="1">
              <a:off x="12742" y="593"/>
              <a:ext cx="387" cy="1929"/>
              <a:chOff x="1347" y="1987"/>
              <a:chExt cx="442" cy="1670"/>
            </a:xfrm>
          </p:grpSpPr>
          <p:cxnSp>
            <p:nvCxnSpPr>
              <p:cNvPr id="103" name="肘形连接符 102"/>
              <p:cNvCxnSpPr/>
              <p:nvPr>
                <p:custDataLst>
                  <p:tags r:id="rId33"/>
                </p:custDataLst>
              </p:nvPr>
            </p:nvCxnSpPr>
            <p:spPr>
              <a:xfrm rot="16200000">
                <a:off x="691" y="2652"/>
                <a:ext cx="1671" cy="341"/>
              </a:xfrm>
              <a:prstGeom prst="bentConnector3">
                <a:avLst>
                  <a:gd name="adj1" fmla="val 97725"/>
                </a:avLst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>
                <p:custDataLst>
                  <p:tags r:id="rId34"/>
                </p:custDataLst>
              </p:nvPr>
            </p:nvCxnSpPr>
            <p:spPr>
              <a:xfrm flipH="1">
                <a:off x="1347" y="3626"/>
                <a:ext cx="442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组合 105"/>
            <p:cNvGrpSpPr/>
            <p:nvPr/>
          </p:nvGrpSpPr>
          <p:grpSpPr>
            <a:xfrm rot="16200000" flipH="1">
              <a:off x="16454" y="603"/>
              <a:ext cx="387" cy="1929"/>
              <a:chOff x="1347" y="1987"/>
              <a:chExt cx="442" cy="1670"/>
            </a:xfrm>
          </p:grpSpPr>
          <p:cxnSp>
            <p:nvCxnSpPr>
              <p:cNvPr id="111" name="肘形连接符 110"/>
              <p:cNvCxnSpPr/>
              <p:nvPr>
                <p:custDataLst>
                  <p:tags r:id="rId35"/>
                </p:custDataLst>
              </p:nvPr>
            </p:nvCxnSpPr>
            <p:spPr>
              <a:xfrm rot="16200000">
                <a:off x="691" y="2652"/>
                <a:ext cx="1671" cy="341"/>
              </a:xfrm>
              <a:prstGeom prst="bentConnector3">
                <a:avLst>
                  <a:gd name="adj1" fmla="val 97725"/>
                </a:avLst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>
                <p:custDataLst>
                  <p:tags r:id="rId36"/>
                </p:custDataLst>
              </p:nvPr>
            </p:nvCxnSpPr>
            <p:spPr>
              <a:xfrm flipH="1">
                <a:off x="1347" y="3626"/>
                <a:ext cx="442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任意多边形 132"/>
            <p:cNvSpPr/>
            <p:nvPr>
              <p:custDataLst>
                <p:tags r:id="rId37"/>
              </p:custDataLst>
            </p:nvPr>
          </p:nvSpPr>
          <p:spPr>
            <a:xfrm>
              <a:off x="5637" y="8434"/>
              <a:ext cx="11964" cy="1070"/>
            </a:xfrm>
            <a:custGeom>
              <a:avLst/>
              <a:gdLst>
                <a:gd name="connisteX0" fmla="*/ 7597140 w 7597140"/>
                <a:gd name="connsiteY0" fmla="*/ 222885 h 679450"/>
                <a:gd name="connisteX1" fmla="*/ 7597140 w 7597140"/>
                <a:gd name="connsiteY1" fmla="*/ 679450 h 679450"/>
                <a:gd name="connisteX2" fmla="*/ 2788920 w 7597140"/>
                <a:gd name="connsiteY2" fmla="*/ 679450 h 679450"/>
                <a:gd name="connisteX3" fmla="*/ 2788920 w 7597140"/>
                <a:gd name="connsiteY3" fmla="*/ 0 h 679450"/>
                <a:gd name="connisteX4" fmla="*/ 0 w 7597140"/>
                <a:gd name="connsiteY4" fmla="*/ 0 h 6794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7597140" h="679450">
                  <a:moveTo>
                    <a:pt x="7597140" y="222885"/>
                  </a:moveTo>
                  <a:lnTo>
                    <a:pt x="7597140" y="679450"/>
                  </a:lnTo>
                  <a:lnTo>
                    <a:pt x="2788920" y="679450"/>
                  </a:lnTo>
                  <a:lnTo>
                    <a:pt x="2788920" y="0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34" name="直接连接符 133"/>
            <p:cNvCxnSpPr/>
            <p:nvPr>
              <p:custDataLst>
                <p:tags r:id="rId38"/>
              </p:custDataLst>
            </p:nvPr>
          </p:nvCxnSpPr>
          <p:spPr>
            <a:xfrm flipV="1">
              <a:off x="398" y="5219"/>
              <a:ext cx="1351" cy="4"/>
            </a:xfrm>
            <a:prstGeom prst="line">
              <a:avLst/>
            </a:prstGeom>
            <a:ln w="5715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任意多边形 137"/>
            <p:cNvSpPr/>
            <p:nvPr>
              <p:custDataLst>
                <p:tags r:id="rId39"/>
              </p:custDataLst>
            </p:nvPr>
          </p:nvSpPr>
          <p:spPr>
            <a:xfrm>
              <a:off x="10910" y="8785"/>
              <a:ext cx="1086" cy="383"/>
            </a:xfrm>
            <a:custGeom>
              <a:avLst/>
              <a:gdLst>
                <a:gd name="connisteX0" fmla="*/ 689610 w 689610"/>
                <a:gd name="connsiteY0" fmla="*/ 0 h 243205"/>
                <a:gd name="connisteX1" fmla="*/ 679450 w 689610"/>
                <a:gd name="connsiteY1" fmla="*/ 243205 h 243205"/>
                <a:gd name="connisteX2" fmla="*/ 0 w 689610"/>
                <a:gd name="connsiteY2" fmla="*/ 233045 h 24320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89610" h="243205">
                  <a:moveTo>
                    <a:pt x="689610" y="0"/>
                  </a:moveTo>
                  <a:lnTo>
                    <a:pt x="679450" y="243205"/>
                  </a:lnTo>
                  <a:lnTo>
                    <a:pt x="0" y="233045"/>
                  </a:lnTo>
                </a:path>
              </a:pathLst>
            </a:cu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40" name="肘形连接符 139"/>
            <p:cNvCxnSpPr/>
            <p:nvPr>
              <p:custDataLst>
                <p:tags r:id="rId40"/>
              </p:custDataLst>
            </p:nvPr>
          </p:nvCxnSpPr>
          <p:spPr>
            <a:xfrm rot="5400000" flipV="1">
              <a:off x="8769" y="6965"/>
              <a:ext cx="3964" cy="412"/>
            </a:xfrm>
            <a:prstGeom prst="bentConnector3">
              <a:avLst>
                <a:gd name="adj1" fmla="val 1261"/>
              </a:avLst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任意多边形 140"/>
            <p:cNvSpPr/>
            <p:nvPr>
              <p:custDataLst>
                <p:tags r:id="rId41"/>
              </p:custDataLst>
            </p:nvPr>
          </p:nvSpPr>
          <p:spPr>
            <a:xfrm>
              <a:off x="5683" y="3594"/>
              <a:ext cx="895" cy="1613"/>
            </a:xfrm>
            <a:custGeom>
              <a:avLst/>
              <a:gdLst>
                <a:gd name="connisteX0" fmla="*/ 568325 w 568325"/>
                <a:gd name="connsiteY0" fmla="*/ 1024255 h 1024255"/>
                <a:gd name="connisteX1" fmla="*/ 385445 w 568325"/>
                <a:gd name="connsiteY1" fmla="*/ 1024255 h 1024255"/>
                <a:gd name="connisteX2" fmla="*/ 385445 w 568325"/>
                <a:gd name="connsiteY2" fmla="*/ 0 h 1024255"/>
                <a:gd name="connisteX3" fmla="*/ 0 w 568325"/>
                <a:gd name="connsiteY3" fmla="*/ 0 h 10242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68325" h="1024255">
                  <a:moveTo>
                    <a:pt x="568325" y="1024255"/>
                  </a:moveTo>
                  <a:lnTo>
                    <a:pt x="385445" y="1024255"/>
                  </a:lnTo>
                  <a:lnTo>
                    <a:pt x="385445" y="0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加号 144"/>
            <p:cNvSpPr/>
            <p:nvPr>
              <p:custDataLst>
                <p:tags r:id="rId42"/>
              </p:custDataLst>
            </p:nvPr>
          </p:nvSpPr>
          <p:spPr>
            <a:xfrm>
              <a:off x="203" y="5409"/>
              <a:ext cx="374" cy="343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6" name="减号 145"/>
            <p:cNvSpPr/>
            <p:nvPr>
              <p:custDataLst>
                <p:tags r:id="rId43"/>
              </p:custDataLst>
            </p:nvPr>
          </p:nvSpPr>
          <p:spPr>
            <a:xfrm>
              <a:off x="275" y="4166"/>
              <a:ext cx="317" cy="349"/>
            </a:xfrm>
            <a:prstGeom prst="mathMinus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7" name="圆角矩形 146"/>
            <p:cNvSpPr/>
            <p:nvPr>
              <p:custDataLst>
                <p:tags r:id="rId44"/>
              </p:custDataLst>
            </p:nvPr>
          </p:nvSpPr>
          <p:spPr>
            <a:xfrm>
              <a:off x="797" y="815"/>
              <a:ext cx="17986" cy="8850"/>
            </a:xfrm>
            <a:prstGeom prst="roundRect">
              <a:avLst>
                <a:gd name="adj" fmla="val 5744"/>
              </a:avLst>
            </a:prstGeom>
            <a:noFill/>
            <a:ln w="38100">
              <a:solidFill>
                <a:schemeClr val="tx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6155" y="5269"/>
              <a:ext cx="4787" cy="348"/>
              <a:chOff x="1323" y="2012"/>
              <a:chExt cx="4787" cy="348"/>
            </a:xfrm>
          </p:grpSpPr>
          <p:sp>
            <p:nvSpPr>
              <p:cNvPr id="149" name="加号 148"/>
              <p:cNvSpPr/>
              <p:nvPr>
                <p:custDataLst>
                  <p:tags r:id="rId45"/>
                </p:custDataLst>
              </p:nvPr>
            </p:nvSpPr>
            <p:spPr>
              <a:xfrm>
                <a:off x="1323" y="2018"/>
                <a:ext cx="374" cy="343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0" name="减号 149"/>
              <p:cNvSpPr/>
              <p:nvPr>
                <p:custDataLst>
                  <p:tags r:id="rId46"/>
                </p:custDataLst>
              </p:nvPr>
            </p:nvSpPr>
            <p:spPr>
              <a:xfrm>
                <a:off x="5794" y="2012"/>
                <a:ext cx="317" cy="349"/>
              </a:xfrm>
              <a:prstGeom prst="mathMinus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1291" y="2012"/>
              <a:ext cx="4863" cy="6818"/>
              <a:chOff x="1291" y="2012"/>
              <a:chExt cx="4863" cy="6818"/>
            </a:xfrm>
          </p:grpSpPr>
          <p:grpSp>
            <p:nvGrpSpPr>
              <p:cNvPr id="153" name="组合 152"/>
              <p:cNvGrpSpPr/>
              <p:nvPr/>
            </p:nvGrpSpPr>
            <p:grpSpPr>
              <a:xfrm>
                <a:off x="1323" y="2012"/>
                <a:ext cx="4787" cy="348"/>
                <a:chOff x="1323" y="2012"/>
                <a:chExt cx="4787" cy="348"/>
              </a:xfrm>
            </p:grpSpPr>
            <p:sp>
              <p:nvSpPr>
                <p:cNvPr id="154" name="加号 153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1323" y="2018"/>
                  <a:ext cx="374" cy="343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5" name="减号 154"/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5794" y="2012"/>
                  <a:ext cx="317" cy="349"/>
                </a:xfrm>
                <a:prstGeom prst="mathMinus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6" name="组合 155"/>
              <p:cNvGrpSpPr/>
              <p:nvPr/>
            </p:nvGrpSpPr>
            <p:grpSpPr>
              <a:xfrm>
                <a:off x="1347" y="4822"/>
                <a:ext cx="4787" cy="348"/>
                <a:chOff x="1323" y="2012"/>
                <a:chExt cx="4787" cy="348"/>
              </a:xfrm>
            </p:grpSpPr>
            <p:sp>
              <p:nvSpPr>
                <p:cNvPr id="157" name="加号 156"/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1323" y="2018"/>
                  <a:ext cx="374" cy="343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8" name="减号 157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5794" y="2012"/>
                  <a:ext cx="317" cy="349"/>
                </a:xfrm>
                <a:prstGeom prst="mathMinus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9" name="组合 158"/>
              <p:cNvGrpSpPr/>
              <p:nvPr/>
            </p:nvGrpSpPr>
            <p:grpSpPr>
              <a:xfrm>
                <a:off x="1291" y="8482"/>
                <a:ext cx="4787" cy="348"/>
                <a:chOff x="1323" y="2012"/>
                <a:chExt cx="4787" cy="348"/>
              </a:xfrm>
            </p:grpSpPr>
            <p:sp>
              <p:nvSpPr>
                <p:cNvPr id="160" name="加号 159"/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1323" y="2018"/>
                  <a:ext cx="374" cy="343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1" name="减号 160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5794" y="2012"/>
                  <a:ext cx="317" cy="349"/>
                </a:xfrm>
                <a:prstGeom prst="mathMinus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2" name="组合 161"/>
              <p:cNvGrpSpPr/>
              <p:nvPr/>
            </p:nvGrpSpPr>
            <p:grpSpPr>
              <a:xfrm rot="10800000">
                <a:off x="1338" y="3658"/>
                <a:ext cx="4787" cy="348"/>
                <a:chOff x="1323" y="2012"/>
                <a:chExt cx="4787" cy="348"/>
              </a:xfrm>
            </p:grpSpPr>
            <p:sp>
              <p:nvSpPr>
                <p:cNvPr id="163" name="加号 162"/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1323" y="2018"/>
                  <a:ext cx="374" cy="343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4" name="减号 163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5794" y="2012"/>
                  <a:ext cx="317" cy="349"/>
                </a:xfrm>
                <a:prstGeom prst="mathMinus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5" name="组合 164"/>
              <p:cNvGrpSpPr/>
              <p:nvPr/>
            </p:nvGrpSpPr>
            <p:grpSpPr>
              <a:xfrm rot="10800000">
                <a:off x="1368" y="6893"/>
                <a:ext cx="4787" cy="348"/>
                <a:chOff x="1323" y="2012"/>
                <a:chExt cx="4787" cy="348"/>
              </a:xfrm>
            </p:grpSpPr>
            <p:sp>
              <p:nvSpPr>
                <p:cNvPr id="166" name="加号 165"/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1323" y="2018"/>
                  <a:ext cx="374" cy="343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7" name="减号 166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5794" y="2012"/>
                  <a:ext cx="317" cy="349"/>
                </a:xfrm>
                <a:prstGeom prst="mathMinus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68" name="组合 167"/>
            <p:cNvGrpSpPr/>
            <p:nvPr/>
          </p:nvGrpSpPr>
          <p:grpSpPr>
            <a:xfrm>
              <a:off x="13454" y="1297"/>
              <a:ext cx="4613" cy="7913"/>
              <a:chOff x="13454" y="1297"/>
              <a:chExt cx="4613" cy="7913"/>
            </a:xfrm>
          </p:grpSpPr>
          <p:sp>
            <p:nvSpPr>
              <p:cNvPr id="169" name="减号 168"/>
              <p:cNvSpPr/>
              <p:nvPr>
                <p:custDataLst>
                  <p:tags r:id="rId57"/>
                </p:custDataLst>
              </p:nvPr>
            </p:nvSpPr>
            <p:spPr>
              <a:xfrm rot="10800000">
                <a:off x="13960" y="1331"/>
                <a:ext cx="317" cy="349"/>
              </a:xfrm>
              <a:prstGeom prst="mathMinus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0" name="减号 169"/>
              <p:cNvSpPr/>
              <p:nvPr>
                <p:custDataLst>
                  <p:tags r:id="rId58"/>
                </p:custDataLst>
              </p:nvPr>
            </p:nvSpPr>
            <p:spPr>
              <a:xfrm rot="10800000">
                <a:off x="17722" y="1297"/>
                <a:ext cx="317" cy="349"/>
              </a:xfrm>
              <a:prstGeom prst="mathMinus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1" name="加号 170"/>
              <p:cNvSpPr/>
              <p:nvPr>
                <p:custDataLst>
                  <p:tags r:id="rId59"/>
                </p:custDataLst>
              </p:nvPr>
            </p:nvSpPr>
            <p:spPr>
              <a:xfrm rot="10800000">
                <a:off x="15309" y="1311"/>
                <a:ext cx="374" cy="343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2" name="加号 171"/>
              <p:cNvSpPr/>
              <p:nvPr>
                <p:custDataLst>
                  <p:tags r:id="rId60"/>
                </p:custDataLst>
              </p:nvPr>
            </p:nvSpPr>
            <p:spPr>
              <a:xfrm rot="10800000">
                <a:off x="13454" y="8868"/>
                <a:ext cx="374" cy="343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3" name="加号 172"/>
              <p:cNvSpPr/>
              <p:nvPr>
                <p:custDataLst>
                  <p:tags r:id="rId61"/>
                </p:custDataLst>
              </p:nvPr>
            </p:nvSpPr>
            <p:spPr>
              <a:xfrm rot="10800000">
                <a:off x="17693" y="8868"/>
                <a:ext cx="374" cy="343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4" name="减号 173"/>
              <p:cNvSpPr/>
              <p:nvPr>
                <p:custDataLst>
                  <p:tags r:id="rId62"/>
                </p:custDataLst>
              </p:nvPr>
            </p:nvSpPr>
            <p:spPr>
              <a:xfrm rot="10800000">
                <a:off x="15802" y="8831"/>
                <a:ext cx="317" cy="349"/>
              </a:xfrm>
              <a:prstGeom prst="mathMinus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75" name="组合 174"/>
            <p:cNvGrpSpPr/>
            <p:nvPr/>
          </p:nvGrpSpPr>
          <p:grpSpPr>
            <a:xfrm>
              <a:off x="11597" y="1350"/>
              <a:ext cx="803" cy="7833"/>
              <a:chOff x="11597" y="1350"/>
              <a:chExt cx="803" cy="7833"/>
            </a:xfrm>
          </p:grpSpPr>
          <p:sp>
            <p:nvSpPr>
              <p:cNvPr id="176" name="加号 175"/>
              <p:cNvSpPr/>
              <p:nvPr>
                <p:custDataLst>
                  <p:tags r:id="rId63"/>
                </p:custDataLst>
              </p:nvPr>
            </p:nvSpPr>
            <p:spPr>
              <a:xfrm rot="10800000">
                <a:off x="11597" y="1350"/>
                <a:ext cx="374" cy="343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7" name="减号 176"/>
              <p:cNvSpPr/>
              <p:nvPr>
                <p:custDataLst>
                  <p:tags r:id="rId64"/>
                </p:custDataLst>
              </p:nvPr>
            </p:nvSpPr>
            <p:spPr>
              <a:xfrm rot="10800000">
                <a:off x="12084" y="8835"/>
                <a:ext cx="317" cy="349"/>
              </a:xfrm>
              <a:prstGeom prst="mathMinus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>
              <a:off x="1684" y="2361"/>
              <a:ext cx="15843" cy="6750"/>
              <a:chOff x="1684" y="2361"/>
              <a:chExt cx="15843" cy="6750"/>
            </a:xfrm>
          </p:grpSpPr>
          <p:sp>
            <p:nvSpPr>
              <p:cNvPr id="179" name="矩形 178"/>
              <p:cNvSpPr/>
              <p:nvPr>
                <p:custDataLst>
                  <p:tags r:id="rId65"/>
                </p:custDataLst>
              </p:nvPr>
            </p:nvSpPr>
            <p:spPr>
              <a:xfrm>
                <a:off x="1697" y="2361"/>
                <a:ext cx="707" cy="32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1#</a:t>
                </a:r>
                <a:endParaRPr lang="en-US" altLang="zh-CN" sz="900"/>
              </a:p>
            </p:txBody>
          </p:sp>
          <p:sp>
            <p:nvSpPr>
              <p:cNvPr id="180" name="矩形 179"/>
              <p:cNvSpPr/>
              <p:nvPr>
                <p:custDataLst>
                  <p:tags r:id="rId66"/>
                </p:custDataLst>
              </p:nvPr>
            </p:nvSpPr>
            <p:spPr>
              <a:xfrm>
                <a:off x="1684" y="4000"/>
                <a:ext cx="707" cy="32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2#</a:t>
                </a:r>
                <a:endParaRPr lang="en-US" altLang="zh-CN" sz="900"/>
              </a:p>
            </p:txBody>
          </p:sp>
          <p:sp>
            <p:nvSpPr>
              <p:cNvPr id="181" name="矩形 180"/>
              <p:cNvSpPr/>
              <p:nvPr>
                <p:custDataLst>
                  <p:tags r:id="rId67"/>
                </p:custDataLst>
              </p:nvPr>
            </p:nvSpPr>
            <p:spPr>
              <a:xfrm>
                <a:off x="6548" y="5618"/>
                <a:ext cx="707" cy="32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3#</a:t>
                </a:r>
                <a:endParaRPr lang="en-US" altLang="zh-CN" sz="900"/>
              </a:p>
            </p:txBody>
          </p:sp>
          <p:sp>
            <p:nvSpPr>
              <p:cNvPr id="182" name="矩形 181"/>
              <p:cNvSpPr/>
              <p:nvPr>
                <p:custDataLst>
                  <p:tags r:id="rId68"/>
                </p:custDataLst>
              </p:nvPr>
            </p:nvSpPr>
            <p:spPr>
              <a:xfrm>
                <a:off x="11219" y="8509"/>
                <a:ext cx="707" cy="32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4#</a:t>
                </a:r>
                <a:endParaRPr lang="en-US" altLang="zh-CN" sz="900"/>
              </a:p>
            </p:txBody>
          </p:sp>
          <p:sp>
            <p:nvSpPr>
              <p:cNvPr id="183" name="矩形 182"/>
              <p:cNvSpPr/>
              <p:nvPr>
                <p:custDataLst>
                  <p:tags r:id="rId69"/>
                </p:custDataLst>
              </p:nvPr>
            </p:nvSpPr>
            <p:spPr>
              <a:xfrm>
                <a:off x="13076" y="8509"/>
                <a:ext cx="707" cy="32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5#</a:t>
                </a:r>
                <a:endParaRPr lang="en-US" altLang="zh-CN" sz="900"/>
              </a:p>
            </p:txBody>
          </p:sp>
          <p:sp>
            <p:nvSpPr>
              <p:cNvPr id="184" name="矩形 183"/>
              <p:cNvSpPr/>
              <p:nvPr>
                <p:custDataLst>
                  <p:tags r:id="rId70"/>
                </p:custDataLst>
              </p:nvPr>
            </p:nvSpPr>
            <p:spPr>
              <a:xfrm>
                <a:off x="14931" y="8523"/>
                <a:ext cx="707" cy="32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6#</a:t>
                </a:r>
                <a:endParaRPr lang="en-US" altLang="zh-CN" sz="900"/>
              </a:p>
            </p:txBody>
          </p:sp>
          <p:sp>
            <p:nvSpPr>
              <p:cNvPr id="185" name="矩形 184"/>
              <p:cNvSpPr/>
              <p:nvPr>
                <p:custDataLst>
                  <p:tags r:id="rId71"/>
                </p:custDataLst>
              </p:nvPr>
            </p:nvSpPr>
            <p:spPr>
              <a:xfrm>
                <a:off x="16821" y="8509"/>
                <a:ext cx="707" cy="32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7#</a:t>
                </a:r>
                <a:endParaRPr lang="en-US" altLang="zh-CN" sz="900"/>
              </a:p>
            </p:txBody>
          </p:sp>
          <p:sp>
            <p:nvSpPr>
              <p:cNvPr id="186" name="矩形 185"/>
              <p:cNvSpPr/>
              <p:nvPr>
                <p:custDataLst>
                  <p:tags r:id="rId72"/>
                </p:custDataLst>
              </p:nvPr>
            </p:nvSpPr>
            <p:spPr>
              <a:xfrm>
                <a:off x="1684" y="8785"/>
                <a:ext cx="707" cy="32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8#</a:t>
                </a:r>
                <a:endParaRPr lang="en-US" altLang="zh-CN" sz="900"/>
              </a:p>
            </p:txBody>
          </p:sp>
          <p:sp>
            <p:nvSpPr>
              <p:cNvPr id="187" name="矩形 186"/>
              <p:cNvSpPr/>
              <p:nvPr>
                <p:custDataLst>
                  <p:tags r:id="rId73"/>
                </p:custDataLst>
              </p:nvPr>
            </p:nvSpPr>
            <p:spPr>
              <a:xfrm>
                <a:off x="1684" y="7191"/>
                <a:ext cx="707" cy="32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9#</a:t>
                </a:r>
                <a:endParaRPr lang="en-US" altLang="zh-CN" sz="900"/>
              </a:p>
            </p:txBody>
          </p:sp>
          <p:sp>
            <p:nvSpPr>
              <p:cNvPr id="188" name="矩形 187"/>
              <p:cNvSpPr/>
              <p:nvPr>
                <p:custDataLst>
                  <p:tags r:id="rId74"/>
                </p:custDataLst>
              </p:nvPr>
            </p:nvSpPr>
            <p:spPr>
              <a:xfrm>
                <a:off x="1721" y="5618"/>
                <a:ext cx="811" cy="32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800"/>
                  <a:t>10</a:t>
                </a:r>
                <a:r>
                  <a:rPr lang="en-US" altLang="zh-CN" sz="900"/>
                  <a:t>#</a:t>
                </a:r>
                <a:endParaRPr lang="en-US" altLang="zh-CN" sz="900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499745" y="1683385"/>
            <a:ext cx="31254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</a:t>
            </a:r>
            <a:r>
              <a:rPr lang="zh-CN" altLang="en-US"/>
              <a:t>个模组再次串联</a:t>
            </a:r>
            <a:endParaRPr lang="zh-CN" altLang="en-US"/>
          </a:p>
          <a:p>
            <a:r>
              <a:rPr lang="zh-CN" altLang="en-US"/>
              <a:t>一号模组为总负极输出</a:t>
            </a:r>
            <a:endParaRPr lang="zh-CN" altLang="en-US"/>
          </a:p>
          <a:p>
            <a:r>
              <a:rPr lang="zh-CN" altLang="en-US"/>
              <a:t>十号模组为总正极输出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3219617" flipH="1" flipV="1">
            <a:off x="8960812" y="4818207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3219617">
            <a:off x="702834" y="-1796909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5400000">
            <a:off x="456658" y="-456657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直角三角形 4"/>
          <p:cNvSpPr/>
          <p:nvPr/>
        </p:nvSpPr>
        <p:spPr>
          <a:xfrm rot="5400000" flipH="1" flipV="1">
            <a:off x="9303639" y="3969639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0681" y="3659362"/>
            <a:ext cx="42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诚信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共赢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</a:t>
            </a:r>
            <a:r>
              <a:rPr lang="en-US" altLang="zh-CN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创新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开放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03371" y="1400537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165552" y="5119651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椭圆 75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椭圆 92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椭圆 93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椭圆 96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椭圆 105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椭圆 108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椭圆 109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椭圆 110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椭圆 111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椭圆 112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椭圆 113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19" name="文本框 118"/>
          <p:cNvSpPr txBox="1"/>
          <p:nvPr/>
        </p:nvSpPr>
        <p:spPr>
          <a:xfrm>
            <a:off x="3018235" y="1615958"/>
            <a:ext cx="6155531" cy="9997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zh-CN" sz="6000" dirty="0">
                <a:gradFill>
                  <a:gsLst>
                    <a:gs pos="0">
                      <a:srgbClr val="217EEB"/>
                    </a:gs>
                    <a:gs pos="100000">
                      <a:srgbClr val="0866D1"/>
                    </a:gs>
                  </a:gsLst>
                  <a:lin ang="5400000" scaled="1"/>
                </a:gradFill>
                <a:effectLst>
                  <a:outerShdw blurRad="190500" dist="76200" dir="5400000" algn="t" rotWithShape="0">
                    <a:srgbClr val="0866D1">
                      <a:alpha val="25000"/>
                    </a:srgb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OPPOSans H" panose="02010600030101010101" pitchFamily="18" charset="-122"/>
                <a:sym typeface="思源黑体 CN Normal" panose="020B0400000000000000" pitchFamily="34" charset="-122"/>
              </a:rPr>
              <a:t>THANKS</a:t>
            </a:r>
            <a:endParaRPr lang="zh-CN" altLang="en-US" sz="6000" dirty="0">
              <a:gradFill>
                <a:gsLst>
                  <a:gs pos="0">
                    <a:srgbClr val="217EEB"/>
                  </a:gs>
                  <a:gs pos="100000">
                    <a:srgbClr val="0866D1"/>
                  </a:gs>
                </a:gsLst>
                <a:lin ang="5400000" scaled="1"/>
              </a:gradFill>
              <a:effectLst>
                <a:outerShdw blurRad="190500" dist="76200" dir="5400000" algn="t" rotWithShape="0">
                  <a:srgbClr val="0866D1">
                    <a:alpha val="25000"/>
                  </a:srgb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  <a:cs typeface="OPPOSans H" panose="0201060003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2362939" y="2390419"/>
            <a:ext cx="7466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POSans H" panose="02010600030101010101" pitchFamily="18" charset="-122"/>
                <a:sym typeface="思源黑体 CN Normal" panose="020B0400000000000000" pitchFamily="34" charset="-122"/>
              </a:rPr>
              <a:t>感谢各位的观看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OPPOSans H" panose="02010600030101010101" pitchFamily="18" charset="-122"/>
              <a:sym typeface="思源黑体 CN Normal" panose="020B0400000000000000" pitchFamily="34" charset="-122"/>
            </a:endParaRPr>
          </a:p>
        </p:txBody>
      </p:sp>
      <p:pic>
        <p:nvPicPr>
          <p:cNvPr id="3" name="图片 2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PP_MARK_KEY" val="3cc73b9a-f896-4b00-becc-0e02a97a3d35"/>
  <p:tag name="COMMONDATA" val="eyJoZGlkIjoiM2IyNGM0ZjdjZTNmODI0YTQ1YjExN2U3OGQ1NDcwNzcifQ==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687</Words>
  <Application>WPS 演示</Application>
  <PresentationFormat>宽屏</PresentationFormat>
  <Paragraphs>107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思源黑体 CN Normal</vt:lpstr>
      <vt:lpstr>思源黑体 CN Medium</vt:lpstr>
      <vt:lpstr>黑体</vt:lpstr>
      <vt:lpstr>思源黑体 CN Bold</vt:lpstr>
      <vt:lpstr>字魂143号-狂傲行书</vt:lpstr>
      <vt:lpstr>OPPOSans H</vt:lpstr>
      <vt:lpstr>微软雅黑</vt:lpstr>
      <vt:lpstr>Arial Unicode MS</vt:lpstr>
      <vt:lpstr>Calibri</vt:lpstr>
      <vt:lpstr>思源黑体 CN Normal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北方职业教育 岳群</cp:lastModifiedBy>
  <cp:revision>26</cp:revision>
  <dcterms:created xsi:type="dcterms:W3CDTF">2023-09-15T06:27:00Z</dcterms:created>
  <dcterms:modified xsi:type="dcterms:W3CDTF">2023-10-08T06:46:56Z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35E73200262F4FD5948B574E95AD9A10_13</vt:lpwstr>
  </property>
  <property fmtid="{D5CDD505-2E9C-101B-9397-08002B2CF9AE}" pid="3" name="KSOProductBuildVer">
    <vt:lpwstr>2052-11.1.0.14309</vt:lpwstr>
  </property>
</Properties>
</file>