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3"/>
    <p:sldId id="264" r:id="rId4"/>
    <p:sldId id="266" r:id="rId5"/>
    <p:sldId id="279" r:id="rId6"/>
    <p:sldId id="280" r:id="rId7"/>
    <p:sldId id="281" r:id="rId8"/>
    <p:sldId id="282" r:id="rId9"/>
    <p:sldId id="275" r:id="rId10"/>
    <p:sldId id="286" r:id="rId11"/>
    <p:sldId id="287" r:id="rId12"/>
    <p:sldId id="284" r:id="rId13"/>
    <p:sldId id="276" r:id="rId14"/>
    <p:sldId id="277" r:id="rId15"/>
    <p:sldId id="258" r:id="rId16"/>
  </p:sldIdLst>
  <p:sldSz cx="12192000" cy="6858000"/>
  <p:notesSz cx="6858000" cy="9144000"/>
  <p:embeddedFontLst>
    <p:embeddedFont>
      <p:font typeface="OPPOSans H" panose="02010600030101010101" pitchFamily="18" charset="-122"/>
      <p:regular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60CC"/>
    <a:srgbClr val="3484E4"/>
    <a:srgbClr val="112759"/>
    <a:srgbClr val="489CF5"/>
    <a:srgbClr val="9A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5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00.xml"/><Relationship Id="rId22" Type="http://schemas.openxmlformats.org/officeDocument/2006/relationships/font" Target="fonts/font1.fntdata"/><Relationship Id="rId21" Type="http://schemas.openxmlformats.org/officeDocument/2006/relationships/customXml" Target="../customXml/item1.xml"/><Relationship Id="rId20" Type="http://schemas.openxmlformats.org/officeDocument/2006/relationships/customXmlProps" Target="../customXml/itemProps199.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63" b="28963"/>
          <a:stretch>
            <a:fillRect/>
          </a:stretch>
        </p:blipFill>
        <p:spPr>
          <a:xfrm rot="5400000">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BA64-6C4C-4178-88A8-BDC819C7B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325D-8900-4C96-8F7D-C49DC9A9A8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image" Target="../media/image2.png"/><Relationship Id="rId1" Type="http://schemas.openxmlformats.org/officeDocument/2006/relationships/tags" Target="../tags/tag134.xml"/></Relationships>
</file>

<file path=ppt/slides/_rels/slide11.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9" Type="http://schemas.openxmlformats.org/officeDocument/2006/relationships/slideLayout" Target="../slideLayouts/slideLayout1.xml"/><Relationship Id="rId58" Type="http://schemas.openxmlformats.org/officeDocument/2006/relationships/tags" Target="../tags/tag192.xml"/><Relationship Id="rId57" Type="http://schemas.openxmlformats.org/officeDocument/2006/relationships/tags" Target="../tags/tag191.xml"/><Relationship Id="rId56" Type="http://schemas.openxmlformats.org/officeDocument/2006/relationships/tags" Target="../tags/tag190.xml"/><Relationship Id="rId55" Type="http://schemas.openxmlformats.org/officeDocument/2006/relationships/tags" Target="../tags/tag189.xml"/><Relationship Id="rId54" Type="http://schemas.openxmlformats.org/officeDocument/2006/relationships/tags" Target="../tags/tag188.xml"/><Relationship Id="rId53" Type="http://schemas.openxmlformats.org/officeDocument/2006/relationships/tags" Target="../tags/tag187.xml"/><Relationship Id="rId52" Type="http://schemas.openxmlformats.org/officeDocument/2006/relationships/tags" Target="../tags/tag186.xml"/><Relationship Id="rId51" Type="http://schemas.openxmlformats.org/officeDocument/2006/relationships/tags" Target="../tags/tag185.xml"/><Relationship Id="rId50" Type="http://schemas.openxmlformats.org/officeDocument/2006/relationships/tags" Target="../tags/tag184.xml"/><Relationship Id="rId5" Type="http://schemas.openxmlformats.org/officeDocument/2006/relationships/tags" Target="../tags/tag139.xml"/><Relationship Id="rId49" Type="http://schemas.openxmlformats.org/officeDocument/2006/relationships/tags" Target="../tags/tag183.xml"/><Relationship Id="rId48" Type="http://schemas.openxmlformats.org/officeDocument/2006/relationships/tags" Target="../tags/tag182.xml"/><Relationship Id="rId47" Type="http://schemas.openxmlformats.org/officeDocument/2006/relationships/tags" Target="../tags/tag181.xml"/><Relationship Id="rId46" Type="http://schemas.openxmlformats.org/officeDocument/2006/relationships/tags" Target="../tags/tag180.xml"/><Relationship Id="rId45" Type="http://schemas.openxmlformats.org/officeDocument/2006/relationships/tags" Target="../tags/tag179.xml"/><Relationship Id="rId44" Type="http://schemas.openxmlformats.org/officeDocument/2006/relationships/tags" Target="../tags/tag178.xml"/><Relationship Id="rId43" Type="http://schemas.openxmlformats.org/officeDocument/2006/relationships/tags" Target="../tags/tag177.xml"/><Relationship Id="rId42" Type="http://schemas.openxmlformats.org/officeDocument/2006/relationships/tags" Target="../tags/tag176.xml"/><Relationship Id="rId41" Type="http://schemas.openxmlformats.org/officeDocument/2006/relationships/tags" Target="../tags/tag175.xml"/><Relationship Id="rId40" Type="http://schemas.openxmlformats.org/officeDocument/2006/relationships/tags" Target="../tags/tag174.xml"/><Relationship Id="rId4" Type="http://schemas.openxmlformats.org/officeDocument/2006/relationships/tags" Target="../tags/tag138.xml"/><Relationship Id="rId39" Type="http://schemas.openxmlformats.org/officeDocument/2006/relationships/tags" Target="../tags/tag173.xml"/><Relationship Id="rId38" Type="http://schemas.openxmlformats.org/officeDocument/2006/relationships/tags" Target="../tags/tag172.xml"/><Relationship Id="rId37" Type="http://schemas.openxmlformats.org/officeDocument/2006/relationships/tags" Target="../tags/tag171.xml"/><Relationship Id="rId36" Type="http://schemas.openxmlformats.org/officeDocument/2006/relationships/tags" Target="../tags/tag170.xml"/><Relationship Id="rId35" Type="http://schemas.openxmlformats.org/officeDocument/2006/relationships/tags" Target="../tags/tag169.xml"/><Relationship Id="rId34" Type="http://schemas.openxmlformats.org/officeDocument/2006/relationships/tags" Target="../tags/tag168.xml"/><Relationship Id="rId33" Type="http://schemas.openxmlformats.org/officeDocument/2006/relationships/tags" Target="../tags/tag167.xml"/><Relationship Id="rId32" Type="http://schemas.openxmlformats.org/officeDocument/2006/relationships/tags" Target="../tags/tag166.xml"/><Relationship Id="rId31" Type="http://schemas.openxmlformats.org/officeDocument/2006/relationships/tags" Target="../tags/tag165.xml"/><Relationship Id="rId30" Type="http://schemas.openxmlformats.org/officeDocument/2006/relationships/tags" Target="../tags/tag164.xml"/><Relationship Id="rId3" Type="http://schemas.openxmlformats.org/officeDocument/2006/relationships/tags" Target="../tags/tag137.xml"/><Relationship Id="rId29" Type="http://schemas.openxmlformats.org/officeDocument/2006/relationships/tags" Target="../tags/tag163.xml"/><Relationship Id="rId28" Type="http://schemas.openxmlformats.org/officeDocument/2006/relationships/tags" Target="../tags/tag162.xml"/><Relationship Id="rId27" Type="http://schemas.openxmlformats.org/officeDocument/2006/relationships/tags" Target="../tags/tag161.xml"/><Relationship Id="rId26" Type="http://schemas.openxmlformats.org/officeDocument/2006/relationships/tags" Target="../tags/tag160.xml"/><Relationship Id="rId25" Type="http://schemas.openxmlformats.org/officeDocument/2006/relationships/tags" Target="../tags/tag159.xml"/><Relationship Id="rId24" Type="http://schemas.openxmlformats.org/officeDocument/2006/relationships/tags" Target="../tags/tag158.xml"/><Relationship Id="rId23" Type="http://schemas.openxmlformats.org/officeDocument/2006/relationships/tags" Target="../tags/tag157.xml"/><Relationship Id="rId22" Type="http://schemas.openxmlformats.org/officeDocument/2006/relationships/tags" Target="../tags/tag156.xml"/><Relationship Id="rId21" Type="http://schemas.openxmlformats.org/officeDocument/2006/relationships/tags" Target="../tags/tag155.xml"/><Relationship Id="rId20" Type="http://schemas.openxmlformats.org/officeDocument/2006/relationships/tags" Target="../tags/tag154.xml"/><Relationship Id="rId2" Type="http://schemas.openxmlformats.org/officeDocument/2006/relationships/image" Target="../media/image2.png"/><Relationship Id="rId19" Type="http://schemas.openxmlformats.org/officeDocument/2006/relationships/tags" Target="../tags/tag153.xml"/><Relationship Id="rId18" Type="http://schemas.openxmlformats.org/officeDocument/2006/relationships/tags" Target="../tags/tag152.xml"/><Relationship Id="rId17" Type="http://schemas.openxmlformats.org/officeDocument/2006/relationships/tags" Target="../tags/tag151.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tags" Target="../tags/tag13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94.xml"/><Relationship Id="rId3" Type="http://schemas.openxmlformats.org/officeDocument/2006/relationships/image" Target="../media/image2.png"/><Relationship Id="rId2" Type="http://schemas.openxmlformats.org/officeDocument/2006/relationships/tags" Target="../tags/tag19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tags" Target="../tags/tag197.xml"/><Relationship Id="rId4" Type="http://schemas.openxmlformats.org/officeDocument/2006/relationships/image" Target="../media/image8.png"/><Relationship Id="rId3" Type="http://schemas.openxmlformats.org/officeDocument/2006/relationships/tags" Target="../tags/tag196.xml"/><Relationship Id="rId2" Type="http://schemas.openxmlformats.org/officeDocument/2006/relationships/image" Target="../media/image2.png"/><Relationship Id="rId1" Type="http://schemas.openxmlformats.org/officeDocument/2006/relationships/tags" Target="../tags/tag19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9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5" Type="http://schemas.openxmlformats.org/officeDocument/2006/relationships/slideLayout" Target="../slideLayouts/slideLayout1.xml"/><Relationship Id="rId74" Type="http://schemas.openxmlformats.org/officeDocument/2006/relationships/tags" Target="../tags/tag83.xml"/><Relationship Id="rId73" Type="http://schemas.openxmlformats.org/officeDocument/2006/relationships/tags" Target="../tags/tag82.xml"/><Relationship Id="rId72" Type="http://schemas.openxmlformats.org/officeDocument/2006/relationships/tags" Target="../tags/tag81.xml"/><Relationship Id="rId71" Type="http://schemas.openxmlformats.org/officeDocument/2006/relationships/tags" Target="../tags/tag80.xml"/><Relationship Id="rId70" Type="http://schemas.openxmlformats.org/officeDocument/2006/relationships/tags" Target="../tags/tag79.xml"/><Relationship Id="rId7" Type="http://schemas.openxmlformats.org/officeDocument/2006/relationships/tags" Target="../tags/tag16.xml"/><Relationship Id="rId69" Type="http://schemas.openxmlformats.org/officeDocument/2006/relationships/tags" Target="../tags/tag78.xml"/><Relationship Id="rId68" Type="http://schemas.openxmlformats.org/officeDocument/2006/relationships/tags" Target="../tags/tag77.xml"/><Relationship Id="rId67" Type="http://schemas.openxmlformats.org/officeDocument/2006/relationships/tags" Target="../tags/tag76.xml"/><Relationship Id="rId66" Type="http://schemas.openxmlformats.org/officeDocument/2006/relationships/tags" Target="../tags/tag75.xml"/><Relationship Id="rId65" Type="http://schemas.openxmlformats.org/officeDocument/2006/relationships/tags" Target="../tags/tag74.xml"/><Relationship Id="rId64" Type="http://schemas.openxmlformats.org/officeDocument/2006/relationships/tags" Target="../tags/tag73.xml"/><Relationship Id="rId63" Type="http://schemas.openxmlformats.org/officeDocument/2006/relationships/tags" Target="../tags/tag72.xml"/><Relationship Id="rId62" Type="http://schemas.openxmlformats.org/officeDocument/2006/relationships/tags" Target="../tags/tag71.xml"/><Relationship Id="rId61" Type="http://schemas.openxmlformats.org/officeDocument/2006/relationships/tags" Target="../tags/tag70.xml"/><Relationship Id="rId60" Type="http://schemas.openxmlformats.org/officeDocument/2006/relationships/tags" Target="../tags/tag69.xml"/><Relationship Id="rId6" Type="http://schemas.openxmlformats.org/officeDocument/2006/relationships/tags" Target="../tags/tag15.xml"/><Relationship Id="rId59" Type="http://schemas.openxmlformats.org/officeDocument/2006/relationships/tags" Target="../tags/tag68.xml"/><Relationship Id="rId58" Type="http://schemas.openxmlformats.org/officeDocument/2006/relationships/tags" Target="../tags/tag67.xml"/><Relationship Id="rId57" Type="http://schemas.openxmlformats.org/officeDocument/2006/relationships/tags" Target="../tags/tag66.xml"/><Relationship Id="rId56" Type="http://schemas.openxmlformats.org/officeDocument/2006/relationships/tags" Target="../tags/tag65.xml"/><Relationship Id="rId55" Type="http://schemas.openxmlformats.org/officeDocument/2006/relationships/tags" Target="../tags/tag64.xml"/><Relationship Id="rId54" Type="http://schemas.openxmlformats.org/officeDocument/2006/relationships/tags" Target="../tags/tag63.xml"/><Relationship Id="rId53" Type="http://schemas.openxmlformats.org/officeDocument/2006/relationships/tags" Target="../tags/tag62.xml"/><Relationship Id="rId52" Type="http://schemas.openxmlformats.org/officeDocument/2006/relationships/tags" Target="../tags/tag61.xml"/><Relationship Id="rId51" Type="http://schemas.openxmlformats.org/officeDocument/2006/relationships/tags" Target="../tags/tag60.xml"/><Relationship Id="rId50" Type="http://schemas.openxmlformats.org/officeDocument/2006/relationships/tags" Target="../tags/tag59.xml"/><Relationship Id="rId5" Type="http://schemas.openxmlformats.org/officeDocument/2006/relationships/image" Target="../media/image5.png"/><Relationship Id="rId49" Type="http://schemas.openxmlformats.org/officeDocument/2006/relationships/tags" Target="../tags/tag58.xml"/><Relationship Id="rId48" Type="http://schemas.openxmlformats.org/officeDocument/2006/relationships/tags" Target="../tags/tag57.xml"/><Relationship Id="rId47" Type="http://schemas.openxmlformats.org/officeDocument/2006/relationships/tags" Target="../tags/tag56.xml"/><Relationship Id="rId46" Type="http://schemas.openxmlformats.org/officeDocument/2006/relationships/tags" Target="../tags/tag55.xml"/><Relationship Id="rId45" Type="http://schemas.openxmlformats.org/officeDocument/2006/relationships/tags" Target="../tags/tag54.xml"/><Relationship Id="rId44" Type="http://schemas.openxmlformats.org/officeDocument/2006/relationships/tags" Target="../tags/tag53.xml"/><Relationship Id="rId43" Type="http://schemas.openxmlformats.org/officeDocument/2006/relationships/tags" Target="../tags/tag52.xml"/><Relationship Id="rId42" Type="http://schemas.openxmlformats.org/officeDocument/2006/relationships/tags" Target="../tags/tag51.xml"/><Relationship Id="rId41" Type="http://schemas.openxmlformats.org/officeDocument/2006/relationships/tags" Target="../tags/tag50.xml"/><Relationship Id="rId40" Type="http://schemas.openxmlformats.org/officeDocument/2006/relationships/tags" Target="../tags/tag49.xml"/><Relationship Id="rId4" Type="http://schemas.openxmlformats.org/officeDocument/2006/relationships/tags" Target="../tags/tag14.xml"/><Relationship Id="rId39" Type="http://schemas.openxmlformats.org/officeDocument/2006/relationships/tags" Target="../tags/tag48.xml"/><Relationship Id="rId38" Type="http://schemas.openxmlformats.org/officeDocument/2006/relationships/tags" Target="../tags/tag47.xml"/><Relationship Id="rId37" Type="http://schemas.openxmlformats.org/officeDocument/2006/relationships/tags" Target="../tags/tag46.xml"/><Relationship Id="rId36" Type="http://schemas.openxmlformats.org/officeDocument/2006/relationships/tags" Target="../tags/tag45.xml"/><Relationship Id="rId35" Type="http://schemas.openxmlformats.org/officeDocument/2006/relationships/tags" Target="../tags/tag44.xml"/><Relationship Id="rId34" Type="http://schemas.openxmlformats.org/officeDocument/2006/relationships/tags" Target="../tags/tag43.xml"/><Relationship Id="rId33" Type="http://schemas.openxmlformats.org/officeDocument/2006/relationships/tags" Target="../tags/tag42.xml"/><Relationship Id="rId32" Type="http://schemas.openxmlformats.org/officeDocument/2006/relationships/tags" Target="../tags/tag41.xml"/><Relationship Id="rId31" Type="http://schemas.openxmlformats.org/officeDocument/2006/relationships/tags" Target="../tags/tag40.xml"/><Relationship Id="rId30" Type="http://schemas.openxmlformats.org/officeDocument/2006/relationships/tags" Target="../tags/tag39.xml"/><Relationship Id="rId3" Type="http://schemas.openxmlformats.org/officeDocument/2006/relationships/tags" Target="../tags/tag13.xml"/><Relationship Id="rId29" Type="http://schemas.openxmlformats.org/officeDocument/2006/relationships/tags" Target="../tags/tag38.xml"/><Relationship Id="rId28" Type="http://schemas.openxmlformats.org/officeDocument/2006/relationships/tags" Target="../tags/tag37.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image" Target="../media/image2.png"/><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8" Type="http://schemas.openxmlformats.org/officeDocument/2006/relationships/slideLayout" Target="../slideLayouts/slideLayout1.xml"/><Relationship Id="rId47" Type="http://schemas.openxmlformats.org/officeDocument/2006/relationships/tags" Target="../tags/tag129.xml"/><Relationship Id="rId46" Type="http://schemas.openxmlformats.org/officeDocument/2006/relationships/tags" Target="../tags/tag128.xml"/><Relationship Id="rId45" Type="http://schemas.openxmlformats.org/officeDocument/2006/relationships/tags" Target="../tags/tag127.xml"/><Relationship Id="rId44" Type="http://schemas.openxmlformats.org/officeDocument/2006/relationships/tags" Target="../tags/tag126.xml"/><Relationship Id="rId43" Type="http://schemas.openxmlformats.org/officeDocument/2006/relationships/tags" Target="../tags/tag125.xml"/><Relationship Id="rId42" Type="http://schemas.openxmlformats.org/officeDocument/2006/relationships/tags" Target="../tags/tag124.xml"/><Relationship Id="rId41" Type="http://schemas.openxmlformats.org/officeDocument/2006/relationships/tags" Target="../tags/tag123.xml"/><Relationship Id="rId40" Type="http://schemas.openxmlformats.org/officeDocument/2006/relationships/tags" Target="../tags/tag122.xml"/><Relationship Id="rId4" Type="http://schemas.openxmlformats.org/officeDocument/2006/relationships/tags" Target="../tags/tag86.xml"/><Relationship Id="rId39" Type="http://schemas.openxmlformats.org/officeDocument/2006/relationships/tags" Target="../tags/tag121.xml"/><Relationship Id="rId38" Type="http://schemas.openxmlformats.org/officeDocument/2006/relationships/tags" Target="../tags/tag120.xml"/><Relationship Id="rId37" Type="http://schemas.openxmlformats.org/officeDocument/2006/relationships/tags" Target="../tags/tag119.xml"/><Relationship Id="rId36" Type="http://schemas.openxmlformats.org/officeDocument/2006/relationships/tags" Target="../tags/tag118.xml"/><Relationship Id="rId35" Type="http://schemas.openxmlformats.org/officeDocument/2006/relationships/tags" Target="../tags/tag117.xml"/><Relationship Id="rId34" Type="http://schemas.openxmlformats.org/officeDocument/2006/relationships/tags" Target="../tags/tag116.xml"/><Relationship Id="rId33" Type="http://schemas.openxmlformats.org/officeDocument/2006/relationships/tags" Target="../tags/tag115.xml"/><Relationship Id="rId32" Type="http://schemas.openxmlformats.org/officeDocument/2006/relationships/tags" Target="../tags/tag114.xml"/><Relationship Id="rId31" Type="http://schemas.openxmlformats.org/officeDocument/2006/relationships/tags" Target="../tags/tag113.xml"/><Relationship Id="rId30" Type="http://schemas.openxmlformats.org/officeDocument/2006/relationships/tags" Target="../tags/tag112.xml"/><Relationship Id="rId3" Type="http://schemas.openxmlformats.org/officeDocument/2006/relationships/tags" Target="../tags/tag85.xml"/><Relationship Id="rId29" Type="http://schemas.openxmlformats.org/officeDocument/2006/relationships/tags" Target="../tags/tag111.xml"/><Relationship Id="rId28" Type="http://schemas.openxmlformats.org/officeDocument/2006/relationships/tags" Target="../tags/tag110.xml"/><Relationship Id="rId27" Type="http://schemas.openxmlformats.org/officeDocument/2006/relationships/tags" Target="../tags/tag109.xml"/><Relationship Id="rId26" Type="http://schemas.openxmlformats.org/officeDocument/2006/relationships/tags" Target="../tags/tag108.xml"/><Relationship Id="rId25" Type="http://schemas.openxmlformats.org/officeDocument/2006/relationships/tags" Target="../tags/tag107.xml"/><Relationship Id="rId24" Type="http://schemas.openxmlformats.org/officeDocument/2006/relationships/tags" Target="../tags/tag106.xml"/><Relationship Id="rId23" Type="http://schemas.openxmlformats.org/officeDocument/2006/relationships/tags" Target="../tags/tag105.xml"/><Relationship Id="rId22" Type="http://schemas.openxmlformats.org/officeDocument/2006/relationships/tags" Target="../tags/tag104.xml"/><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image" Target="../media/image2.png"/><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tags" Target="../tags/tag131.xml"/><Relationship Id="rId2" Type="http://schemas.openxmlformats.org/officeDocument/2006/relationships/image" Target="../media/image2.png"/><Relationship Id="rId1" Type="http://schemas.openxmlformats.org/officeDocument/2006/relationships/tags" Target="../tags/tag13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3.xml"/><Relationship Id="rId2" Type="http://schemas.openxmlformats.org/officeDocument/2006/relationships/image" Target="../media/image2.png"/><Relationship Id="rId1" Type="http://schemas.openxmlformats.org/officeDocument/2006/relationships/tags" Target="../tags/tag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8" name="圆角矩形 7"/>
          <p:cNvSpPr/>
          <p:nvPr/>
        </p:nvSpPr>
        <p:spPr>
          <a:xfrm>
            <a:off x="7486015" y="5351780"/>
            <a:ext cx="1679575" cy="427355"/>
          </a:xfrm>
          <a:prstGeom prst="roundRect">
            <a:avLst>
              <a:gd name="adj" fmla="val 50000"/>
            </a:avLst>
          </a:prstGeom>
          <a:gradFill>
            <a:gsLst>
              <a:gs pos="0">
                <a:srgbClr val="217EEB"/>
              </a:gs>
              <a:gs pos="100000">
                <a:srgbClr val="0866D1"/>
              </a:gs>
            </a:gsLst>
            <a:lin ang="5400000" scaled="1"/>
          </a:gradFill>
          <a:ln w="76200" cap="flat" cmpd="sng" algn="ctr">
            <a:noFill/>
            <a:prstDash val="solid"/>
            <a:miter lim="800000"/>
          </a:ln>
          <a:effectLst>
            <a:outerShdw blurRad="381000" dist="190500" dir="3000000" sx="85000" sy="85000" algn="tl" rotWithShape="0">
              <a:srgbClr val="0866D1">
                <a:alpha val="30000"/>
              </a:srgbClr>
            </a:outerShdw>
          </a:effectLst>
        </p:spPr>
        <p:txBody>
          <a:bodyPr wrap="square" rtlCol="0" anchor="ctr">
            <a:noAutofit/>
          </a:bodyPr>
          <a:lstStyle/>
          <a:p>
            <a:pPr algn="ctr">
              <a:defRPr/>
            </a:pPr>
            <a:r>
              <a:rPr lang="zh-CN" altLang="en-US"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授课人：孙立伟</a:t>
            </a:r>
            <a:endParaRPr lang="en-US" altLang="zh-CN"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文本框 9"/>
          <p:cNvSpPr txBox="1"/>
          <p:nvPr/>
        </p:nvSpPr>
        <p:spPr>
          <a:xfrm>
            <a:off x="2528570" y="2272665"/>
            <a:ext cx="8394700" cy="922020"/>
          </a:xfrm>
          <a:prstGeom prst="rect">
            <a:avLst/>
          </a:prstGeom>
          <a:noFill/>
        </p:spPr>
        <p:txBody>
          <a:bodyPr wrap="square" rtlCol="0">
            <a:spAutoFit/>
          </a:bodyPr>
          <a:lstStyle/>
          <a:p>
            <a:pPr algn="l"/>
            <a:r>
              <a:rPr sz="5400" b="1">
                <a:sym typeface="+mn-ea"/>
              </a:rPr>
              <a:t>比亚迪秦pro高压</a:t>
            </a:r>
            <a:r>
              <a:rPr lang="zh-CN" sz="5400" b="1">
                <a:sym typeface="+mn-ea"/>
              </a:rPr>
              <a:t>配电系统</a:t>
            </a:r>
            <a:endParaRPr lang="zh-CN" sz="5400" b="1" dirty="0">
              <a:solidFill>
                <a:srgbClr val="1660CC"/>
              </a:solidFill>
              <a:latin typeface="思源黑体 CN Bold" panose="020B0800000000000000" pitchFamily="34" charset="-122"/>
              <a:ea typeface="思源黑体 CN Bold" panose="020B0800000000000000" pitchFamily="34" charset="-122"/>
              <a:cs typeface="字魂143号-狂傲行书" panose="00000500000000000000" pitchFamily="2" charset="-122"/>
              <a:sym typeface="+mn-ea"/>
            </a:endParaRPr>
          </a:p>
        </p:txBody>
      </p:sp>
      <p:sp>
        <p:nvSpPr>
          <p:cNvPr id="11" name="文本框 10"/>
          <p:cNvSpPr txBox="1"/>
          <p:nvPr/>
        </p:nvSpPr>
        <p:spPr>
          <a:xfrm>
            <a:off x="0" y="6080125"/>
            <a:ext cx="4852035" cy="478155"/>
          </a:xfrm>
          <a:prstGeom prst="rect">
            <a:avLst/>
          </a:prstGeom>
          <a:noFill/>
        </p:spPr>
        <p:txBody>
          <a:bodyPr wrap="square" rtlCol="0">
            <a:spAutoFit/>
          </a:bodyPr>
          <a:lstStyle/>
          <a:p>
            <a:pPr algn="ctr">
              <a:lnSpc>
                <a:spcPct val="140000"/>
              </a:lnSpc>
            </a:pPr>
            <a:r>
              <a:rPr 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中职北方智扬（北京）教育科技有限公司</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5" name="文本框 14"/>
          <p:cNvSpPr txBox="1"/>
          <p:nvPr/>
        </p:nvSpPr>
        <p:spPr>
          <a:xfrm>
            <a:off x="3950681" y="3602997"/>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778000" cy="430530"/>
          </a:xfrm>
          <a:prstGeom prst="rect">
            <a:avLst/>
          </a:prstGeom>
          <a:noFill/>
        </p:spPr>
        <p:txBody>
          <a:bodyPr wrap="none" lIns="0" tIns="0" rIns="0" bIns="0" rtlCol="0">
            <a:spAutoFit/>
          </a:bodyPr>
          <a:lstStyle/>
          <a:p>
            <a:pPr algn="l">
              <a:defRPr/>
            </a:pPr>
            <a:r>
              <a:rPr lang="zh-CN" altLang="en-US" sz="2800">
                <a:sym typeface="+mn-ea"/>
              </a:rPr>
              <a:t>内部配电箱</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55295" y="1434465"/>
            <a:ext cx="4064000" cy="2584450"/>
          </a:xfrm>
          <a:prstGeom prst="rect">
            <a:avLst/>
          </a:prstGeom>
          <a:noFill/>
        </p:spPr>
        <p:txBody>
          <a:bodyPr wrap="square" rtlCol="0">
            <a:spAutoFit/>
          </a:bodyPr>
          <a:p>
            <a:r>
              <a:rPr lang="en-US" altLang="zh-CN"/>
              <a:t>3</a:t>
            </a:r>
            <a:r>
              <a:rPr lang="zh-CN" altLang="en-US"/>
              <a:t>、检测</a:t>
            </a:r>
            <a:endParaRPr lang="zh-CN" altLang="en-US"/>
          </a:p>
          <a:p>
            <a:endParaRPr lang="zh-CN" altLang="en-US"/>
          </a:p>
          <a:p>
            <a:r>
              <a:rPr lang="en-US" altLang="zh-CN"/>
              <a:t>1</a:t>
            </a:r>
            <a:r>
              <a:rPr lang="zh-CN" altLang="en-US"/>
              <a:t>）接触器线圈检查</a:t>
            </a:r>
            <a:endParaRPr lang="zh-CN" altLang="en-US"/>
          </a:p>
          <a:p>
            <a:endParaRPr lang="zh-CN" altLang="en-US"/>
          </a:p>
          <a:p>
            <a:r>
              <a:rPr lang="en-US" altLang="zh-CN"/>
              <a:t>2</a:t>
            </a:r>
            <a:r>
              <a:rPr lang="zh-CN" altLang="en-US"/>
              <a:t>）触电烧蚀、粘连检查</a:t>
            </a:r>
            <a:endParaRPr lang="zh-CN" altLang="en-US"/>
          </a:p>
          <a:p>
            <a:endParaRPr lang="zh-CN" altLang="en-US"/>
          </a:p>
          <a:p>
            <a:r>
              <a:rPr lang="en-US" altLang="zh-CN"/>
              <a:t>3</a:t>
            </a:r>
            <a:r>
              <a:rPr lang="zh-CN" altLang="en-US"/>
              <a:t>）保险通断检查</a:t>
            </a:r>
            <a:endParaRPr lang="zh-CN" altLang="en-US"/>
          </a:p>
          <a:p>
            <a:endParaRPr lang="zh-CN" altLang="en-US"/>
          </a:p>
          <a:p>
            <a:r>
              <a:rPr lang="en-US" altLang="zh-CN"/>
              <a:t>4</a:t>
            </a:r>
            <a:r>
              <a:rPr lang="zh-CN" altLang="en-US"/>
              <a:t>）控制线束检查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489200" cy="430530"/>
          </a:xfrm>
          <a:prstGeom prst="rect">
            <a:avLst/>
          </a:prstGeom>
          <a:noFill/>
        </p:spPr>
        <p:txBody>
          <a:bodyPr wrap="none" lIns="0" tIns="0" rIns="0" bIns="0" rtlCol="0">
            <a:spAutoFit/>
          </a:bodyPr>
          <a:lstStyle/>
          <a:p>
            <a:pPr algn="l">
              <a:defRPr/>
            </a:pPr>
            <a:r>
              <a:rPr lang="zh-CN" altLang="en-US" sz="2800">
                <a:sym typeface="+mn-ea"/>
              </a:rPr>
              <a:t>外部充配电总成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3141345" y="1407160"/>
            <a:ext cx="6635750" cy="4498340"/>
            <a:chOff x="4947" y="2216"/>
            <a:chExt cx="10450" cy="7084"/>
          </a:xfrm>
        </p:grpSpPr>
        <p:grpSp>
          <p:nvGrpSpPr>
            <p:cNvPr id="20" name="组合 19"/>
            <p:cNvGrpSpPr/>
            <p:nvPr/>
          </p:nvGrpSpPr>
          <p:grpSpPr>
            <a:xfrm>
              <a:off x="4947" y="2216"/>
              <a:ext cx="9525" cy="7084"/>
              <a:chOff x="1502" y="1114"/>
              <a:chExt cx="10664" cy="8186"/>
            </a:xfrm>
          </p:grpSpPr>
          <p:grpSp>
            <p:nvGrpSpPr>
              <p:cNvPr id="56" name="组合 55"/>
              <p:cNvGrpSpPr/>
              <p:nvPr/>
            </p:nvGrpSpPr>
            <p:grpSpPr>
              <a:xfrm>
                <a:off x="9248" y="5122"/>
                <a:ext cx="2272" cy="2137"/>
                <a:chOff x="9503" y="5227"/>
                <a:chExt cx="2272" cy="2137"/>
              </a:xfrm>
            </p:grpSpPr>
            <p:cxnSp>
              <p:nvCxnSpPr>
                <p:cNvPr id="6" name="直接连接符 5"/>
                <p:cNvCxnSpPr/>
                <p:nvPr>
                  <p:custDataLst>
                    <p:tags r:id="rId4"/>
                  </p:custDataLst>
                </p:nvPr>
              </p:nvCxnSpPr>
              <p:spPr>
                <a:xfrm flipV="1">
                  <a:off x="9503" y="5227"/>
                  <a:ext cx="2231" cy="0"/>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5"/>
                  </p:custDataLst>
                </p:nvPr>
              </p:nvCxnSpPr>
              <p:spPr>
                <a:xfrm>
                  <a:off x="9934" y="7364"/>
                  <a:ext cx="1841" cy="0"/>
                </a:xfrm>
                <a:prstGeom prst="line">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9279" y="2067"/>
                <a:ext cx="1726" cy="5192"/>
                <a:chOff x="9534" y="2172"/>
                <a:chExt cx="1726" cy="5192"/>
              </a:xfrm>
            </p:grpSpPr>
            <p:cxnSp>
              <p:nvCxnSpPr>
                <p:cNvPr id="5" name="肘形连接符 4"/>
                <p:cNvCxnSpPr/>
                <p:nvPr>
                  <p:custDataLst>
                    <p:tags r:id="rId6"/>
                  </p:custDataLst>
                </p:nvPr>
              </p:nvCxnSpPr>
              <p:spPr>
                <a:xfrm rot="16200000">
                  <a:off x="8847" y="2859"/>
                  <a:ext cx="3083" cy="1709"/>
                </a:xfrm>
                <a:prstGeom prst="bentConnector3">
                  <a:avLst>
                    <a:gd name="adj1" fmla="val 100746"/>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7" name="肘形连接符 6"/>
                <p:cNvCxnSpPr/>
                <p:nvPr>
                  <p:custDataLst>
                    <p:tags r:id="rId7"/>
                  </p:custDataLst>
                </p:nvPr>
              </p:nvCxnSpPr>
              <p:spPr>
                <a:xfrm rot="16200000">
                  <a:off x="8289" y="4393"/>
                  <a:ext cx="4648" cy="1294"/>
                </a:xfrm>
                <a:prstGeom prst="bentConnector3">
                  <a:avLst>
                    <a:gd name="adj1" fmla="val 99462"/>
                  </a:avLst>
                </a:prstGeom>
                <a:ln w="38100">
                  <a:solidFill>
                    <a:schemeClr val="accent5"/>
                  </a:solidFill>
                  <a:headEnd type="oval"/>
                </a:ln>
              </p:spPr>
              <p:style>
                <a:lnRef idx="1">
                  <a:schemeClr val="accent1"/>
                </a:lnRef>
                <a:fillRef idx="0">
                  <a:schemeClr val="accent1"/>
                </a:fillRef>
                <a:effectRef idx="0">
                  <a:schemeClr val="accent1"/>
                </a:effectRef>
                <a:fontRef idx="minor">
                  <a:schemeClr val="tx1"/>
                </a:fontRef>
              </p:style>
            </p:cxnSp>
          </p:grpSp>
          <p:sp>
            <p:nvSpPr>
              <p:cNvPr id="8" name="圆角矩形 7"/>
              <p:cNvSpPr/>
              <p:nvPr>
                <p:custDataLst>
                  <p:tags r:id="rId8"/>
                </p:custDataLst>
              </p:nvPr>
            </p:nvSpPr>
            <p:spPr>
              <a:xfrm>
                <a:off x="4321" y="1210"/>
                <a:ext cx="6666" cy="8090"/>
              </a:xfrm>
              <a:prstGeom prst="roundRect">
                <a:avLst>
                  <a:gd name="adj" fmla="val 8411"/>
                </a:avLst>
              </a:prstGeom>
              <a:noFill/>
              <a:ln w="38100">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9"/>
                </p:custDataLst>
              </p:nvPr>
            </p:nvSpPr>
            <p:spPr>
              <a:xfrm>
                <a:off x="10960" y="1922"/>
                <a:ext cx="367" cy="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12</a:t>
                </a:r>
                <a:endParaRPr lang="en-US" altLang="zh-CN" sz="1600"/>
              </a:p>
            </p:txBody>
          </p:sp>
          <p:grpSp>
            <p:nvGrpSpPr>
              <p:cNvPr id="76" name="组合 75"/>
              <p:cNvGrpSpPr/>
              <p:nvPr/>
            </p:nvGrpSpPr>
            <p:grpSpPr>
              <a:xfrm>
                <a:off x="3958" y="3358"/>
                <a:ext cx="2829" cy="2380"/>
                <a:chOff x="4213" y="3463"/>
                <a:chExt cx="2829" cy="2380"/>
              </a:xfrm>
            </p:grpSpPr>
            <p:cxnSp>
              <p:nvCxnSpPr>
                <p:cNvPr id="15" name="肘形连接符 14"/>
                <p:cNvCxnSpPr/>
                <p:nvPr>
                  <p:custDataLst>
                    <p:tags r:id="rId10"/>
                  </p:custDataLst>
                </p:nvPr>
              </p:nvCxnSpPr>
              <p:spPr>
                <a:xfrm rot="10800000">
                  <a:off x="4550" y="3593"/>
                  <a:ext cx="2493" cy="1661"/>
                </a:xfrm>
                <a:prstGeom prst="bentConnector3">
                  <a:avLst>
                    <a:gd name="adj1" fmla="val 0"/>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custDataLst>
                    <p:tags r:id="rId11"/>
                  </p:custDataLst>
                </p:nvPr>
              </p:nvCxnSpPr>
              <p:spPr>
                <a:xfrm rot="10800000">
                  <a:off x="4582" y="4191"/>
                  <a:ext cx="1845" cy="1653"/>
                </a:xfrm>
                <a:prstGeom prst="bentConnector3">
                  <a:avLst>
                    <a:gd name="adj1" fmla="val -216"/>
                  </a:avLst>
                </a:prstGeom>
                <a:ln w="38100">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17" name="矩形 16"/>
                <p:cNvSpPr/>
                <p:nvPr>
                  <p:custDataLst>
                    <p:tags r:id="rId12"/>
                  </p:custDataLst>
                </p:nvPr>
              </p:nvSpPr>
              <p:spPr>
                <a:xfrm>
                  <a:off x="4213" y="3463"/>
                  <a:ext cx="367" cy="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12</a:t>
                  </a:r>
                  <a:endParaRPr lang="en-US" altLang="zh-CN" sz="1600"/>
                </a:p>
              </p:txBody>
            </p:sp>
          </p:grpSp>
          <p:grpSp>
            <p:nvGrpSpPr>
              <p:cNvPr id="84" name="组合 83"/>
              <p:cNvGrpSpPr/>
              <p:nvPr/>
            </p:nvGrpSpPr>
            <p:grpSpPr>
              <a:xfrm>
                <a:off x="3960" y="1916"/>
                <a:ext cx="5750" cy="884"/>
                <a:chOff x="4215" y="2021"/>
                <a:chExt cx="5750" cy="884"/>
              </a:xfrm>
            </p:grpSpPr>
            <p:grpSp>
              <p:nvGrpSpPr>
                <p:cNvPr id="77" name="组合 76"/>
                <p:cNvGrpSpPr/>
                <p:nvPr/>
              </p:nvGrpSpPr>
              <p:grpSpPr>
                <a:xfrm>
                  <a:off x="4215" y="2027"/>
                  <a:ext cx="5750" cy="878"/>
                  <a:chOff x="4215" y="2027"/>
                  <a:chExt cx="5750" cy="878"/>
                </a:xfrm>
              </p:grpSpPr>
              <p:grpSp>
                <p:nvGrpSpPr>
                  <p:cNvPr id="68" name="组合 67"/>
                  <p:cNvGrpSpPr/>
                  <p:nvPr/>
                </p:nvGrpSpPr>
                <p:grpSpPr>
                  <a:xfrm>
                    <a:off x="4535" y="2142"/>
                    <a:ext cx="5430" cy="620"/>
                    <a:chOff x="4535" y="2142"/>
                    <a:chExt cx="5430" cy="620"/>
                  </a:xfrm>
                </p:grpSpPr>
                <p:cxnSp>
                  <p:nvCxnSpPr>
                    <p:cNvPr id="9" name="直接连接符 8"/>
                    <p:cNvCxnSpPr/>
                    <p:nvPr>
                      <p:custDataLst>
                        <p:tags r:id="rId13"/>
                      </p:custDataLst>
                    </p:nvPr>
                  </p:nvCxnSpPr>
                  <p:spPr>
                    <a:xfrm flipV="1">
                      <a:off x="4583" y="2142"/>
                      <a:ext cx="4950" cy="15"/>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4"/>
                      </p:custDataLst>
                    </p:nvPr>
                  </p:nvCxnSpPr>
                  <p:spPr>
                    <a:xfrm flipV="1">
                      <a:off x="4535" y="2746"/>
                      <a:ext cx="5431" cy="17"/>
                    </a:xfrm>
                    <a:prstGeom prst="line">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grpSp>
              <p:sp>
                <p:nvSpPr>
                  <p:cNvPr id="12" name="矩形 11"/>
                  <p:cNvSpPr/>
                  <p:nvPr>
                    <p:custDataLst>
                      <p:tags r:id="rId15"/>
                    </p:custDataLst>
                  </p:nvPr>
                </p:nvSpPr>
                <p:spPr>
                  <a:xfrm>
                    <a:off x="4215" y="2027"/>
                    <a:ext cx="367" cy="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12</a:t>
                    </a:r>
                    <a:endParaRPr lang="en-US" altLang="zh-CN" sz="1600"/>
                  </a:p>
                </p:txBody>
              </p:sp>
            </p:grpSp>
            <p:sp>
              <p:nvSpPr>
                <p:cNvPr id="69" name="矩形 68"/>
                <p:cNvSpPr/>
                <p:nvPr>
                  <p:custDataLst>
                    <p:tags r:id="rId16"/>
                  </p:custDataLst>
                </p:nvPr>
              </p:nvSpPr>
              <p:spPr>
                <a:xfrm>
                  <a:off x="5770" y="2021"/>
                  <a:ext cx="901" cy="316"/>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a:p>
              </p:txBody>
            </p:sp>
          </p:grpSp>
          <p:grpSp>
            <p:nvGrpSpPr>
              <p:cNvPr id="75" name="组合 74"/>
              <p:cNvGrpSpPr/>
              <p:nvPr/>
            </p:nvGrpSpPr>
            <p:grpSpPr>
              <a:xfrm>
                <a:off x="3958" y="4989"/>
                <a:ext cx="5752" cy="888"/>
                <a:chOff x="4213" y="5094"/>
                <a:chExt cx="5752" cy="888"/>
              </a:xfrm>
            </p:grpSpPr>
            <p:sp>
              <p:nvSpPr>
                <p:cNvPr id="18" name="矩形 17"/>
                <p:cNvSpPr/>
                <p:nvPr>
                  <p:custDataLst>
                    <p:tags r:id="rId17"/>
                  </p:custDataLst>
                </p:nvPr>
              </p:nvSpPr>
              <p:spPr>
                <a:xfrm>
                  <a:off x="4213" y="5104"/>
                  <a:ext cx="367" cy="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12</a:t>
                  </a:r>
                  <a:endParaRPr lang="en-US" altLang="zh-CN" sz="1600"/>
                </a:p>
              </p:txBody>
            </p:sp>
            <p:grpSp>
              <p:nvGrpSpPr>
                <p:cNvPr id="74" name="组合 73"/>
                <p:cNvGrpSpPr/>
                <p:nvPr/>
              </p:nvGrpSpPr>
              <p:grpSpPr>
                <a:xfrm>
                  <a:off x="4535" y="5094"/>
                  <a:ext cx="5430" cy="752"/>
                  <a:chOff x="4535" y="5094"/>
                  <a:chExt cx="5430" cy="752"/>
                </a:xfrm>
              </p:grpSpPr>
              <p:cxnSp>
                <p:nvCxnSpPr>
                  <p:cNvPr id="13" name="直接连接符 12"/>
                  <p:cNvCxnSpPr/>
                  <p:nvPr>
                    <p:custDataLst>
                      <p:tags r:id="rId18"/>
                    </p:custDataLst>
                  </p:nvPr>
                </p:nvCxnSpPr>
                <p:spPr>
                  <a:xfrm flipV="1">
                    <a:off x="4535" y="5234"/>
                    <a:ext cx="4950" cy="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9"/>
                    </p:custDataLst>
                  </p:nvPr>
                </p:nvCxnSpPr>
                <p:spPr>
                  <a:xfrm flipV="1">
                    <a:off x="4535" y="5830"/>
                    <a:ext cx="5431" cy="17"/>
                  </a:xfrm>
                  <a:prstGeom prst="line">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71" name="矩形 70"/>
                  <p:cNvSpPr/>
                  <p:nvPr>
                    <p:custDataLst>
                      <p:tags r:id="rId20"/>
                    </p:custDataLst>
                  </p:nvPr>
                </p:nvSpPr>
                <p:spPr>
                  <a:xfrm>
                    <a:off x="7774" y="5094"/>
                    <a:ext cx="901" cy="316"/>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600"/>
                  </a:p>
                </p:txBody>
              </p:sp>
            </p:grpSp>
          </p:grpSp>
          <p:sp>
            <p:nvSpPr>
              <p:cNvPr id="342" name="文本框 341"/>
              <p:cNvSpPr txBox="1"/>
              <p:nvPr>
                <p:custDataLst>
                  <p:tags r:id="rId21"/>
                </p:custDataLst>
              </p:nvPr>
            </p:nvSpPr>
            <p:spPr>
              <a:xfrm>
                <a:off x="11518" y="1114"/>
                <a:ext cx="648" cy="2687"/>
              </a:xfrm>
              <a:prstGeom prst="rect">
                <a:avLst/>
              </a:prstGeom>
              <a:noFill/>
            </p:spPr>
            <p:txBody>
              <a:bodyPr wrap="square" rtlCol="0" anchor="t">
                <a:spAutoFit/>
              </a:bodyPr>
              <a:p>
                <a:r>
                  <a:rPr lang="zh-CN" altLang="en-US">
                    <a:sym typeface="+mn-ea"/>
                  </a:rPr>
                  <a:t>电</a:t>
                </a:r>
                <a:endParaRPr lang="zh-CN" altLang="en-US">
                  <a:sym typeface="+mn-ea"/>
                </a:endParaRPr>
              </a:p>
              <a:p>
                <a:r>
                  <a:rPr lang="zh-CN" altLang="en-US">
                    <a:sym typeface="+mn-ea"/>
                  </a:rPr>
                  <a:t>机</a:t>
                </a:r>
                <a:endParaRPr lang="zh-CN" altLang="en-US">
                  <a:sym typeface="+mn-ea"/>
                </a:endParaRPr>
              </a:p>
              <a:p>
                <a:r>
                  <a:rPr lang="zh-CN" altLang="en-US">
                    <a:sym typeface="+mn-ea"/>
                  </a:rPr>
                  <a:t>控</a:t>
                </a:r>
                <a:endParaRPr lang="zh-CN" altLang="en-US">
                  <a:sym typeface="+mn-ea"/>
                </a:endParaRPr>
              </a:p>
              <a:p>
                <a:r>
                  <a:rPr lang="zh-CN" altLang="en-US">
                    <a:sym typeface="+mn-ea"/>
                  </a:rPr>
                  <a:t>制</a:t>
                </a:r>
                <a:endParaRPr lang="zh-CN" altLang="en-US">
                  <a:sym typeface="+mn-ea"/>
                </a:endParaRPr>
              </a:p>
              <a:p>
                <a:r>
                  <a:rPr lang="zh-CN" altLang="en-US">
                    <a:sym typeface="+mn-ea"/>
                  </a:rPr>
                  <a:t>器</a:t>
                </a:r>
                <a:endParaRPr lang="zh-CN" altLang="en-US">
                  <a:sym typeface="+mn-ea"/>
                </a:endParaRPr>
              </a:p>
            </p:txBody>
          </p:sp>
          <p:sp>
            <p:nvSpPr>
              <p:cNvPr id="73" name="文本框 72"/>
              <p:cNvSpPr txBox="1"/>
              <p:nvPr>
                <p:custDataLst>
                  <p:tags r:id="rId22"/>
                </p:custDataLst>
              </p:nvPr>
            </p:nvSpPr>
            <p:spPr>
              <a:xfrm>
                <a:off x="1753" y="2052"/>
                <a:ext cx="2115" cy="670"/>
              </a:xfrm>
              <a:prstGeom prst="rect">
                <a:avLst/>
              </a:prstGeom>
              <a:noFill/>
            </p:spPr>
            <p:txBody>
              <a:bodyPr wrap="square" rtlCol="0" anchor="t">
                <a:spAutoFit/>
              </a:bodyPr>
              <a:p>
                <a:r>
                  <a:rPr lang="zh-CN" altLang="en-US">
                    <a:sym typeface="+mn-ea"/>
                  </a:rPr>
                  <a:t>电池</a:t>
                </a:r>
                <a:r>
                  <a:rPr lang="zh-CN" altLang="en-US">
                    <a:sym typeface="+mn-ea"/>
                  </a:rPr>
                  <a:t>加热</a:t>
                </a:r>
                <a:endParaRPr lang="zh-CN" altLang="en-US">
                  <a:sym typeface="+mn-ea"/>
                </a:endParaRPr>
              </a:p>
            </p:txBody>
          </p:sp>
          <p:sp>
            <p:nvSpPr>
              <p:cNvPr id="78" name="文本框 77"/>
              <p:cNvSpPr txBox="1"/>
              <p:nvPr>
                <p:custDataLst>
                  <p:tags r:id="rId23"/>
                </p:custDataLst>
              </p:nvPr>
            </p:nvSpPr>
            <p:spPr>
              <a:xfrm>
                <a:off x="1502" y="5130"/>
                <a:ext cx="2459" cy="670"/>
              </a:xfrm>
              <a:prstGeom prst="rect">
                <a:avLst/>
              </a:prstGeom>
              <a:noFill/>
            </p:spPr>
            <p:txBody>
              <a:bodyPr wrap="square" rtlCol="0" anchor="t">
                <a:spAutoFit/>
              </a:bodyPr>
              <a:p>
                <a:r>
                  <a:rPr lang="zh-CN" altLang="en-US">
                    <a:sym typeface="+mn-ea"/>
                  </a:rPr>
                  <a:t>电动</a:t>
                </a:r>
                <a:r>
                  <a:rPr lang="zh-CN" altLang="en-US">
                    <a:sym typeface="+mn-ea"/>
                  </a:rPr>
                  <a:t>压缩机</a:t>
                </a:r>
                <a:endParaRPr lang="zh-CN" altLang="en-US">
                  <a:sym typeface="+mn-ea"/>
                </a:endParaRPr>
              </a:p>
            </p:txBody>
          </p:sp>
          <p:sp>
            <p:nvSpPr>
              <p:cNvPr id="79" name="文本框 78"/>
              <p:cNvSpPr txBox="1"/>
              <p:nvPr>
                <p:custDataLst>
                  <p:tags r:id="rId24"/>
                </p:custDataLst>
              </p:nvPr>
            </p:nvSpPr>
            <p:spPr>
              <a:xfrm>
                <a:off x="1754" y="3488"/>
                <a:ext cx="2207" cy="670"/>
              </a:xfrm>
              <a:prstGeom prst="rect">
                <a:avLst/>
              </a:prstGeom>
              <a:noFill/>
            </p:spPr>
            <p:txBody>
              <a:bodyPr wrap="square" rtlCol="0" anchor="t">
                <a:spAutoFit/>
              </a:bodyPr>
              <a:p>
                <a:r>
                  <a:rPr lang="en-US" altLang="zh-CN">
                    <a:sym typeface="+mn-ea"/>
                  </a:rPr>
                  <a:t>PTC</a:t>
                </a:r>
                <a:r>
                  <a:rPr lang="zh-CN" altLang="en-US">
                    <a:sym typeface="+mn-ea"/>
                  </a:rPr>
                  <a:t>加热</a:t>
                </a:r>
                <a:r>
                  <a:rPr lang="zh-CN" altLang="en-US">
                    <a:sym typeface="+mn-ea"/>
                  </a:rPr>
                  <a:t>器</a:t>
                </a:r>
                <a:endParaRPr lang="zh-CN" altLang="en-US">
                  <a:sym typeface="+mn-ea"/>
                </a:endParaRPr>
              </a:p>
            </p:txBody>
          </p:sp>
          <p:grpSp>
            <p:nvGrpSpPr>
              <p:cNvPr id="83" name="组合 82"/>
              <p:cNvGrpSpPr/>
              <p:nvPr/>
            </p:nvGrpSpPr>
            <p:grpSpPr>
              <a:xfrm>
                <a:off x="1877" y="6539"/>
                <a:ext cx="7834" cy="2481"/>
                <a:chOff x="2132" y="6644"/>
                <a:chExt cx="7834" cy="2481"/>
              </a:xfrm>
            </p:grpSpPr>
            <p:sp>
              <p:nvSpPr>
                <p:cNvPr id="49" name="矩形 48"/>
                <p:cNvSpPr/>
                <p:nvPr>
                  <p:custDataLst>
                    <p:tags r:id="rId25"/>
                  </p:custDataLst>
                </p:nvPr>
              </p:nvSpPr>
              <p:spPr>
                <a:xfrm>
                  <a:off x="4216" y="8175"/>
                  <a:ext cx="367" cy="9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1   </a:t>
                  </a:r>
                  <a:endParaRPr lang="en-US" altLang="zh-CN" sz="1600"/>
                </a:p>
                <a:p>
                  <a:pPr algn="ctr"/>
                  <a:r>
                    <a:rPr lang="en-US" altLang="zh-CN" sz="1600"/>
                    <a:t>2</a:t>
                  </a:r>
                  <a:endParaRPr lang="en-US" altLang="zh-CN" sz="1600"/>
                </a:p>
              </p:txBody>
            </p:sp>
            <p:cxnSp>
              <p:nvCxnSpPr>
                <p:cNvPr id="52" name="直接连接符 51"/>
                <p:cNvCxnSpPr/>
                <p:nvPr>
                  <p:custDataLst>
                    <p:tags r:id="rId26"/>
                  </p:custDataLst>
                </p:nvPr>
              </p:nvCxnSpPr>
              <p:spPr>
                <a:xfrm>
                  <a:off x="4576" y="8887"/>
                  <a:ext cx="1620" cy="0"/>
                </a:xfrm>
                <a:prstGeom prst="line">
                  <a:avLst/>
                </a:prstGeom>
                <a:ln w="381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27"/>
                  </p:custDataLst>
                </p:nvPr>
              </p:nvCxnSpPr>
              <p:spPr>
                <a:xfrm>
                  <a:off x="4576" y="8445"/>
                  <a:ext cx="162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4" name="肘形连接符 53"/>
                <p:cNvCxnSpPr/>
                <p:nvPr>
                  <p:custDataLst>
                    <p:tags r:id="rId28"/>
                  </p:custDataLst>
                </p:nvPr>
              </p:nvCxnSpPr>
              <p:spPr>
                <a:xfrm rot="5400000">
                  <a:off x="8202" y="7163"/>
                  <a:ext cx="1837" cy="798"/>
                </a:xfrm>
                <a:prstGeom prst="bentConnector3">
                  <a:avLst>
                    <a:gd name="adj1" fmla="val 98720"/>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55" name="肘形连接符 54"/>
                <p:cNvCxnSpPr/>
                <p:nvPr>
                  <p:custDataLst>
                    <p:tags r:id="rId29"/>
                  </p:custDataLst>
                </p:nvPr>
              </p:nvCxnSpPr>
              <p:spPr>
                <a:xfrm rot="5400000">
                  <a:off x="8584" y="7514"/>
                  <a:ext cx="1517" cy="1247"/>
                </a:xfrm>
                <a:prstGeom prst="bentConnector3">
                  <a:avLst>
                    <a:gd name="adj1" fmla="val 98417"/>
                  </a:avLst>
                </a:prstGeom>
                <a:ln w="38100">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50" name="矩形 49"/>
                <p:cNvSpPr/>
                <p:nvPr>
                  <p:custDataLst>
                    <p:tags r:id="rId30"/>
                  </p:custDataLst>
                </p:nvPr>
              </p:nvSpPr>
              <p:spPr>
                <a:xfrm>
                  <a:off x="6196" y="8205"/>
                  <a:ext cx="2537" cy="92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ym typeface="+mn-ea"/>
                    </a:rPr>
                    <a:t>车载充电器</a:t>
                  </a:r>
                  <a:endParaRPr lang="zh-CN" altLang="en-US" sz="1600"/>
                </a:p>
              </p:txBody>
            </p:sp>
            <p:sp>
              <p:nvSpPr>
                <p:cNvPr id="81" name="文本框 80"/>
                <p:cNvSpPr txBox="1"/>
                <p:nvPr>
                  <p:custDataLst>
                    <p:tags r:id="rId31"/>
                  </p:custDataLst>
                </p:nvPr>
              </p:nvSpPr>
              <p:spPr>
                <a:xfrm>
                  <a:off x="2132" y="8345"/>
                  <a:ext cx="2084" cy="670"/>
                </a:xfrm>
                <a:prstGeom prst="rect">
                  <a:avLst/>
                </a:prstGeom>
                <a:noFill/>
              </p:spPr>
              <p:txBody>
                <a:bodyPr wrap="square" rtlCol="0" anchor="t">
                  <a:spAutoFit/>
                </a:bodyPr>
                <a:p>
                  <a:r>
                    <a:rPr lang="zh-CN" altLang="en-US">
                      <a:sym typeface="+mn-ea"/>
                    </a:rPr>
                    <a:t>交流</a:t>
                  </a:r>
                  <a:r>
                    <a:rPr lang="zh-CN" altLang="en-US">
                      <a:sym typeface="+mn-ea"/>
                    </a:rPr>
                    <a:t>充电</a:t>
                  </a:r>
                  <a:endParaRPr lang="zh-CN" altLang="en-US">
                    <a:sym typeface="+mn-ea"/>
                  </a:endParaRPr>
                </a:p>
              </p:txBody>
            </p:sp>
          </p:grpSp>
          <p:sp>
            <p:nvSpPr>
              <p:cNvPr id="85" name="文本框 84"/>
              <p:cNvSpPr txBox="1"/>
              <p:nvPr>
                <p:custDataLst>
                  <p:tags r:id="rId32"/>
                </p:custDataLst>
              </p:nvPr>
            </p:nvSpPr>
            <p:spPr>
              <a:xfrm>
                <a:off x="6250" y="1210"/>
                <a:ext cx="3230" cy="670"/>
              </a:xfrm>
              <a:prstGeom prst="rect">
                <a:avLst/>
              </a:prstGeom>
              <a:noFill/>
            </p:spPr>
            <p:txBody>
              <a:bodyPr wrap="square" rtlCol="0" anchor="t">
                <a:spAutoFit/>
              </a:bodyPr>
              <a:p>
                <a:r>
                  <a:rPr lang="zh-CN" altLang="en-US">
                    <a:sym typeface="+mn-ea"/>
                  </a:rPr>
                  <a:t>外部高压配电</a:t>
                </a:r>
                <a:r>
                  <a:rPr lang="zh-CN" altLang="en-US">
                    <a:sym typeface="+mn-ea"/>
                  </a:rPr>
                  <a:t>盒</a:t>
                </a:r>
                <a:endParaRPr lang="zh-CN" altLang="en-US">
                  <a:sym typeface="+mn-ea"/>
                </a:endParaRPr>
              </a:p>
            </p:txBody>
          </p:sp>
          <p:grpSp>
            <p:nvGrpSpPr>
              <p:cNvPr id="89" name="组合 88"/>
              <p:cNvGrpSpPr/>
              <p:nvPr/>
            </p:nvGrpSpPr>
            <p:grpSpPr>
              <a:xfrm>
                <a:off x="1879" y="5150"/>
                <a:ext cx="7800" cy="2749"/>
                <a:chOff x="2134" y="5255"/>
                <a:chExt cx="7800" cy="2749"/>
              </a:xfrm>
            </p:grpSpPr>
            <p:grpSp>
              <p:nvGrpSpPr>
                <p:cNvPr id="82" name="组合 81"/>
                <p:cNvGrpSpPr/>
                <p:nvPr/>
              </p:nvGrpSpPr>
              <p:grpSpPr>
                <a:xfrm>
                  <a:off x="2134" y="5255"/>
                  <a:ext cx="7800" cy="2749"/>
                  <a:chOff x="2134" y="5255"/>
                  <a:chExt cx="7800" cy="2749"/>
                </a:xfrm>
              </p:grpSpPr>
              <p:sp>
                <p:nvSpPr>
                  <p:cNvPr id="70" name="圆角矩形 69"/>
                  <p:cNvSpPr/>
                  <p:nvPr>
                    <p:custDataLst>
                      <p:tags r:id="rId33"/>
                    </p:custDataLst>
                  </p:nvPr>
                </p:nvSpPr>
                <p:spPr>
                  <a:xfrm>
                    <a:off x="7552" y="6141"/>
                    <a:ext cx="1189" cy="1124"/>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 name="肘形连接符 18"/>
                  <p:cNvCxnSpPr/>
                  <p:nvPr>
                    <p:custDataLst>
                      <p:tags r:id="rId34"/>
                    </p:custDataLst>
                  </p:nvPr>
                </p:nvCxnSpPr>
                <p:spPr>
                  <a:xfrm rot="16200000">
                    <a:off x="8287" y="5399"/>
                    <a:ext cx="1390" cy="1102"/>
                  </a:xfrm>
                  <a:prstGeom prst="bentConnector3">
                    <a:avLst>
                      <a:gd name="adj1" fmla="val 503"/>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35"/>
                    </p:custDataLst>
                  </p:nvPr>
                </p:nvCxnSpPr>
                <p:spPr>
                  <a:xfrm>
                    <a:off x="4583" y="6645"/>
                    <a:ext cx="3275" cy="0"/>
                  </a:xfrm>
                  <a:prstGeom prst="line">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6" name="圆角矩形 35"/>
                  <p:cNvSpPr/>
                  <p:nvPr>
                    <p:custDataLst>
                      <p:tags r:id="rId36"/>
                    </p:custDataLst>
                  </p:nvPr>
                </p:nvSpPr>
                <p:spPr>
                  <a:xfrm>
                    <a:off x="5869" y="6880"/>
                    <a:ext cx="1189" cy="1124"/>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连接符 21"/>
                  <p:cNvCxnSpPr/>
                  <p:nvPr>
                    <p:custDataLst>
                      <p:tags r:id="rId37"/>
                    </p:custDataLst>
                  </p:nvPr>
                </p:nvCxnSpPr>
                <p:spPr>
                  <a:xfrm flipH="1" flipV="1">
                    <a:off x="6747" y="7372"/>
                    <a:ext cx="3187" cy="8"/>
                  </a:xfrm>
                  <a:prstGeom prst="line">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38"/>
                    </p:custDataLst>
                  </p:nvPr>
                </p:nvCxnSpPr>
                <p:spPr>
                  <a:xfrm flipV="1">
                    <a:off x="7787" y="6287"/>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0">
                    <a:off x="7774" y="6761"/>
                    <a:ext cx="641" cy="460"/>
                    <a:chOff x="10828" y="2443"/>
                    <a:chExt cx="698" cy="554"/>
                  </a:xfrm>
                </p:grpSpPr>
                <p:cxnSp>
                  <p:nvCxnSpPr>
                    <p:cNvPr id="60" name="直接连接符 59"/>
                    <p:cNvCxnSpPr/>
                    <p:nvPr>
                      <p:custDataLst>
                        <p:tags r:id="rId39"/>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61" name="组合 60"/>
                    <p:cNvGrpSpPr/>
                    <p:nvPr/>
                  </p:nvGrpSpPr>
                  <p:grpSpPr>
                    <a:xfrm rot="0">
                      <a:off x="10828" y="2443"/>
                      <a:ext cx="698" cy="555"/>
                      <a:chOff x="8794" y="6370"/>
                      <a:chExt cx="528" cy="524"/>
                    </a:xfrm>
                  </p:grpSpPr>
                  <p:sp>
                    <p:nvSpPr>
                      <p:cNvPr id="62" name="矩形 61"/>
                      <p:cNvSpPr/>
                      <p:nvPr>
                        <p:custDataLst>
                          <p:tags r:id="rId40"/>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63" name="任意多边形 62"/>
                      <p:cNvSpPr/>
                      <p:nvPr>
                        <p:custDataLst>
                          <p:tags r:id="rId41"/>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4" name="任意多边形 63"/>
                      <p:cNvSpPr/>
                      <p:nvPr>
                        <p:custDataLst>
                          <p:tags r:id="rId42"/>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5" name="任意多边形 64"/>
                      <p:cNvSpPr/>
                      <p:nvPr>
                        <p:custDataLst>
                          <p:tags r:id="rId43"/>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6" name="任意多边形 65"/>
                      <p:cNvSpPr/>
                      <p:nvPr>
                        <p:custDataLst>
                          <p:tags r:id="rId44"/>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7" name="任意多边形 66"/>
                      <p:cNvSpPr/>
                      <p:nvPr>
                        <p:custDataLst>
                          <p:tags r:id="rId45"/>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37" name="直接连接符 36"/>
                  <p:cNvCxnSpPr/>
                  <p:nvPr>
                    <p:custDataLst>
                      <p:tags r:id="rId46"/>
                    </p:custDataLst>
                  </p:nvPr>
                </p:nvCxnSpPr>
                <p:spPr>
                  <a:xfrm flipV="1">
                    <a:off x="6119" y="7026"/>
                    <a:ext cx="716" cy="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rot="0">
                    <a:off x="6091" y="7500"/>
                    <a:ext cx="641" cy="460"/>
                    <a:chOff x="10828" y="2443"/>
                    <a:chExt cx="698" cy="554"/>
                  </a:xfrm>
                </p:grpSpPr>
                <p:cxnSp>
                  <p:nvCxnSpPr>
                    <p:cNvPr id="39" name="直接连接符 38"/>
                    <p:cNvCxnSpPr/>
                    <p:nvPr>
                      <p:custDataLst>
                        <p:tags r:id="rId47"/>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40" name="组合 39"/>
                    <p:cNvGrpSpPr/>
                    <p:nvPr/>
                  </p:nvGrpSpPr>
                  <p:grpSpPr>
                    <a:xfrm rot="0">
                      <a:off x="10828" y="2443"/>
                      <a:ext cx="698" cy="555"/>
                      <a:chOff x="8794" y="6370"/>
                      <a:chExt cx="528" cy="524"/>
                    </a:xfrm>
                  </p:grpSpPr>
                  <p:sp>
                    <p:nvSpPr>
                      <p:cNvPr id="41" name="矩形 40"/>
                      <p:cNvSpPr/>
                      <p:nvPr>
                        <p:custDataLst>
                          <p:tags r:id="rId48"/>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42" name="任意多边形 41"/>
                      <p:cNvSpPr/>
                      <p:nvPr>
                        <p:custDataLst>
                          <p:tags r:id="rId49"/>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43" name="任意多边形 42"/>
                      <p:cNvSpPr/>
                      <p:nvPr>
                        <p:custDataLst>
                          <p:tags r:id="rId50"/>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44" name="任意多边形 43"/>
                      <p:cNvSpPr/>
                      <p:nvPr>
                        <p:custDataLst>
                          <p:tags r:id="rId51"/>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45" name="任意多边形 44"/>
                      <p:cNvSpPr/>
                      <p:nvPr>
                        <p:custDataLst>
                          <p:tags r:id="rId52"/>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46" name="任意多边形 45"/>
                      <p:cNvSpPr/>
                      <p:nvPr>
                        <p:custDataLst>
                          <p:tags r:id="rId53"/>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47" name="直接连接符 46"/>
                  <p:cNvCxnSpPr/>
                  <p:nvPr>
                    <p:custDataLst>
                      <p:tags r:id="rId54"/>
                    </p:custDataLst>
                  </p:nvPr>
                </p:nvCxnSpPr>
                <p:spPr>
                  <a:xfrm>
                    <a:off x="4583" y="7396"/>
                    <a:ext cx="1620" cy="0"/>
                  </a:xfrm>
                  <a:prstGeom prst="line">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48" name="矩形 47"/>
                  <p:cNvSpPr/>
                  <p:nvPr>
                    <p:custDataLst>
                      <p:tags r:id="rId55"/>
                    </p:custDataLst>
                  </p:nvPr>
                </p:nvSpPr>
                <p:spPr>
                  <a:xfrm>
                    <a:off x="4216" y="6423"/>
                    <a:ext cx="367" cy="11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1   </a:t>
                    </a:r>
                    <a:endParaRPr lang="en-US" altLang="zh-CN" sz="1600"/>
                  </a:p>
                  <a:p>
                    <a:pPr algn="ctr"/>
                    <a:r>
                      <a:rPr lang="en-US" altLang="zh-CN" sz="1600"/>
                      <a:t>2</a:t>
                    </a:r>
                    <a:endParaRPr lang="en-US" altLang="zh-CN" sz="1600"/>
                  </a:p>
                </p:txBody>
              </p:sp>
              <p:sp>
                <p:nvSpPr>
                  <p:cNvPr id="80" name="文本框 79"/>
                  <p:cNvSpPr txBox="1"/>
                  <p:nvPr>
                    <p:custDataLst>
                      <p:tags r:id="rId56"/>
                    </p:custDataLst>
                  </p:nvPr>
                </p:nvSpPr>
                <p:spPr>
                  <a:xfrm>
                    <a:off x="2134" y="6645"/>
                    <a:ext cx="2081" cy="670"/>
                  </a:xfrm>
                  <a:prstGeom prst="rect">
                    <a:avLst/>
                  </a:prstGeom>
                  <a:noFill/>
                </p:spPr>
                <p:txBody>
                  <a:bodyPr wrap="square" rtlCol="0" anchor="t">
                    <a:spAutoFit/>
                  </a:bodyPr>
                  <a:p>
                    <a:r>
                      <a:rPr lang="zh-CN" altLang="en-US">
                        <a:sym typeface="+mn-ea"/>
                      </a:rPr>
                      <a:t>直流</a:t>
                    </a:r>
                    <a:r>
                      <a:rPr lang="zh-CN" altLang="en-US">
                        <a:sym typeface="+mn-ea"/>
                      </a:rPr>
                      <a:t>充电</a:t>
                    </a:r>
                    <a:endParaRPr lang="zh-CN" altLang="en-US">
                      <a:sym typeface="+mn-ea"/>
                    </a:endParaRPr>
                  </a:p>
                </p:txBody>
              </p:sp>
            </p:grpSp>
            <p:sp>
              <p:nvSpPr>
                <p:cNvPr id="87" name="文本框 86"/>
                <p:cNvSpPr txBox="1"/>
                <p:nvPr>
                  <p:custDataLst>
                    <p:tags r:id="rId57"/>
                  </p:custDataLst>
                </p:nvPr>
              </p:nvSpPr>
              <p:spPr>
                <a:xfrm>
                  <a:off x="4517" y="6939"/>
                  <a:ext cx="1488" cy="838"/>
                </a:xfrm>
                <a:prstGeom prst="rect">
                  <a:avLst/>
                </a:prstGeom>
                <a:noFill/>
              </p:spPr>
              <p:txBody>
                <a:bodyPr wrap="square" rtlCol="0" anchor="t">
                  <a:spAutoFit/>
                </a:bodyPr>
                <a:p>
                  <a:r>
                    <a:rPr lang="zh-CN" altLang="en-US" sz="1200">
                      <a:sym typeface="+mn-ea"/>
                    </a:rPr>
                    <a:t>负极接触器</a:t>
                  </a:r>
                  <a:endParaRPr lang="zh-CN" altLang="en-US" sz="1200">
                    <a:sym typeface="+mn-ea"/>
                  </a:endParaRPr>
                </a:p>
              </p:txBody>
            </p:sp>
            <p:sp>
              <p:nvSpPr>
                <p:cNvPr id="88" name="文本框 87"/>
                <p:cNvSpPr txBox="1"/>
                <p:nvPr>
                  <p:custDataLst>
                    <p:tags r:id="rId58"/>
                  </p:custDataLst>
                </p:nvPr>
              </p:nvSpPr>
              <p:spPr>
                <a:xfrm>
                  <a:off x="6005" y="6164"/>
                  <a:ext cx="1665" cy="838"/>
                </a:xfrm>
                <a:prstGeom prst="rect">
                  <a:avLst/>
                </a:prstGeom>
                <a:noFill/>
              </p:spPr>
              <p:txBody>
                <a:bodyPr wrap="square" rtlCol="0" anchor="t">
                  <a:spAutoFit/>
                </a:bodyPr>
                <a:p>
                  <a:r>
                    <a:rPr lang="zh-CN" altLang="en-US" sz="1200">
                      <a:sym typeface="+mn-ea"/>
                    </a:rPr>
                    <a:t>正极接触器</a:t>
                  </a:r>
                  <a:endParaRPr lang="zh-CN" altLang="en-US" sz="1200">
                    <a:sym typeface="+mn-ea"/>
                  </a:endParaRPr>
                </a:p>
              </p:txBody>
            </p:sp>
          </p:grpSp>
        </p:grpSp>
        <p:sp>
          <p:nvSpPr>
            <p:cNvPr id="23" name="圆角矩形 22"/>
            <p:cNvSpPr/>
            <p:nvPr/>
          </p:nvSpPr>
          <p:spPr>
            <a:xfrm>
              <a:off x="13783" y="5062"/>
              <a:ext cx="1615" cy="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高压电池包</a:t>
              </a:r>
              <a:endParaRPr lang="zh-CN" altLang="en-US"/>
            </a:p>
          </p:txBody>
        </p:sp>
      </p:grpSp>
      <p:sp>
        <p:nvSpPr>
          <p:cNvPr id="25" name="文本框 24"/>
          <p:cNvSpPr txBox="1"/>
          <p:nvPr/>
        </p:nvSpPr>
        <p:spPr>
          <a:xfrm>
            <a:off x="474345" y="1396365"/>
            <a:ext cx="4064000" cy="368300"/>
          </a:xfrm>
          <a:prstGeom prst="rect">
            <a:avLst/>
          </a:prstGeom>
          <a:noFill/>
        </p:spPr>
        <p:txBody>
          <a:bodyPr wrap="square" rtlCol="0">
            <a:spAutoFit/>
          </a:bodyPr>
          <a:p>
            <a:r>
              <a:rPr lang="en-US" altLang="zh-CN"/>
              <a:t>1</a:t>
            </a:r>
            <a:r>
              <a:rPr lang="zh-CN" altLang="en-US"/>
              <a:t>、组成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261995" y="1650365"/>
            <a:ext cx="5494655" cy="4079875"/>
          </a:xfrm>
          <a:prstGeom prst="rect">
            <a:avLst/>
          </a:prstGeom>
        </p:spPr>
      </p:pic>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489200" cy="430530"/>
          </a:xfrm>
          <a:prstGeom prst="rect">
            <a:avLst/>
          </a:prstGeom>
          <a:noFill/>
        </p:spPr>
        <p:txBody>
          <a:bodyPr wrap="none" lIns="0" tIns="0" rIns="0" bIns="0" rtlCol="0">
            <a:spAutoFit/>
          </a:bodyPr>
          <a:lstStyle/>
          <a:p>
            <a:pPr algn="l">
              <a:defRPr/>
            </a:pPr>
            <a:r>
              <a:rPr lang="zh-CN" altLang="en-US" sz="2800">
                <a:sym typeface="+mn-ea"/>
              </a:rPr>
              <a:t>外部充配电总成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2"/>
            </p:custDataLst>
          </p:nvPr>
        </p:nvPicPr>
        <p:blipFill>
          <a:blip r:embed="rId3"/>
          <a:stretch>
            <a:fillRect/>
          </a:stretch>
        </p:blipFill>
        <p:spPr>
          <a:xfrm>
            <a:off x="11241405" y="304165"/>
            <a:ext cx="580390" cy="639445"/>
          </a:xfrm>
          <a:prstGeom prst="rect">
            <a:avLst/>
          </a:prstGeom>
        </p:spPr>
      </p:pic>
      <p:sp>
        <p:nvSpPr>
          <p:cNvPr id="4" name="矩形 3"/>
          <p:cNvSpPr/>
          <p:nvPr>
            <p:custDataLst>
              <p:tags r:id="rId4"/>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V="1">
            <a:off x="7241540" y="2632710"/>
            <a:ext cx="2041525" cy="6705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283065" y="2470150"/>
            <a:ext cx="2538730" cy="368300"/>
          </a:xfrm>
          <a:prstGeom prst="rect">
            <a:avLst/>
          </a:prstGeom>
          <a:noFill/>
        </p:spPr>
        <p:txBody>
          <a:bodyPr wrap="square" rtlCol="0">
            <a:spAutoFit/>
          </a:bodyPr>
          <a:p>
            <a:r>
              <a:rPr lang="zh-CN" altLang="en-US"/>
              <a:t>电池加热器保险</a:t>
            </a:r>
            <a:endParaRPr lang="zh-CN" altLang="en-US"/>
          </a:p>
        </p:txBody>
      </p:sp>
      <p:cxnSp>
        <p:nvCxnSpPr>
          <p:cNvPr id="7" name="直接箭头连接符 6"/>
          <p:cNvCxnSpPr/>
          <p:nvPr/>
        </p:nvCxnSpPr>
        <p:spPr>
          <a:xfrm flipH="1" flipV="1">
            <a:off x="2832735" y="3677285"/>
            <a:ext cx="1487805" cy="1060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69365" y="3469005"/>
            <a:ext cx="1686560" cy="368300"/>
          </a:xfrm>
          <a:prstGeom prst="rect">
            <a:avLst/>
          </a:prstGeom>
          <a:noFill/>
        </p:spPr>
        <p:txBody>
          <a:bodyPr wrap="square" rtlCol="0">
            <a:spAutoFit/>
          </a:bodyPr>
          <a:p>
            <a:r>
              <a:rPr lang="zh-CN" altLang="en-US"/>
              <a:t>车载充电器</a:t>
            </a:r>
            <a:endParaRPr lang="zh-CN" altLang="en-US"/>
          </a:p>
        </p:txBody>
      </p:sp>
      <p:cxnSp>
        <p:nvCxnSpPr>
          <p:cNvPr id="10" name="直接箭头连接符 9"/>
          <p:cNvCxnSpPr/>
          <p:nvPr/>
        </p:nvCxnSpPr>
        <p:spPr>
          <a:xfrm flipV="1">
            <a:off x="7232015" y="3639185"/>
            <a:ext cx="2051050" cy="3867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283065" y="3505835"/>
            <a:ext cx="2538730" cy="368300"/>
          </a:xfrm>
          <a:prstGeom prst="rect">
            <a:avLst/>
          </a:prstGeom>
          <a:noFill/>
        </p:spPr>
        <p:txBody>
          <a:bodyPr wrap="square" rtlCol="0">
            <a:spAutoFit/>
          </a:bodyPr>
          <a:p>
            <a:r>
              <a:rPr lang="zh-CN" altLang="en-US"/>
              <a:t>空调系统保险</a:t>
            </a:r>
            <a:endParaRPr lang="zh-CN" altLang="en-US"/>
          </a:p>
        </p:txBody>
      </p:sp>
      <p:cxnSp>
        <p:nvCxnSpPr>
          <p:cNvPr id="13" name="直接箭头连接符 12"/>
          <p:cNvCxnSpPr/>
          <p:nvPr/>
        </p:nvCxnSpPr>
        <p:spPr>
          <a:xfrm flipH="1">
            <a:off x="2650490" y="3808730"/>
            <a:ext cx="2916555" cy="7118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2736850" y="3874135"/>
            <a:ext cx="3790950" cy="771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269365" y="4389120"/>
            <a:ext cx="1504950" cy="368300"/>
          </a:xfrm>
          <a:prstGeom prst="rect">
            <a:avLst/>
          </a:prstGeom>
          <a:noFill/>
        </p:spPr>
        <p:txBody>
          <a:bodyPr wrap="square" rtlCol="0">
            <a:spAutoFit/>
          </a:bodyPr>
          <a:p>
            <a:r>
              <a:rPr lang="zh-CN" altLang="en-US"/>
              <a:t>快充接触器</a:t>
            </a:r>
            <a:endParaRPr lang="zh-CN" altLang="en-US"/>
          </a:p>
        </p:txBody>
      </p:sp>
      <p:cxnSp>
        <p:nvCxnSpPr>
          <p:cNvPr id="17" name="直接箭头连接符 16"/>
          <p:cNvCxnSpPr/>
          <p:nvPr/>
        </p:nvCxnSpPr>
        <p:spPr>
          <a:xfrm flipH="1">
            <a:off x="2813050" y="3505835"/>
            <a:ext cx="4862830" cy="946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489200" cy="430530"/>
          </a:xfrm>
          <a:prstGeom prst="rect">
            <a:avLst/>
          </a:prstGeom>
          <a:noFill/>
        </p:spPr>
        <p:txBody>
          <a:bodyPr wrap="none" lIns="0" tIns="0" rIns="0" bIns="0" rtlCol="0">
            <a:spAutoFit/>
          </a:bodyPr>
          <a:lstStyle/>
          <a:p>
            <a:pPr algn="l">
              <a:defRPr/>
            </a:pPr>
            <a:r>
              <a:rPr lang="zh-CN" altLang="en-US" sz="2800">
                <a:sym typeface="+mn-ea"/>
              </a:rPr>
              <a:t>外部充配电总成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861695" y="2446655"/>
            <a:ext cx="4448175" cy="3209925"/>
          </a:xfrm>
          <a:prstGeom prst="rect">
            <a:avLst/>
          </a:prstGeom>
        </p:spPr>
      </p:pic>
      <p:sp>
        <p:nvSpPr>
          <p:cNvPr id="5" name="文本框 4"/>
          <p:cNvSpPr txBox="1"/>
          <p:nvPr/>
        </p:nvSpPr>
        <p:spPr>
          <a:xfrm>
            <a:off x="436245" y="1501775"/>
            <a:ext cx="4064000" cy="368300"/>
          </a:xfrm>
          <a:prstGeom prst="rect">
            <a:avLst/>
          </a:prstGeom>
          <a:noFill/>
        </p:spPr>
        <p:txBody>
          <a:bodyPr wrap="square" rtlCol="0">
            <a:spAutoFit/>
          </a:bodyPr>
          <a:p>
            <a:r>
              <a:rPr lang="en-US" altLang="zh-CN"/>
              <a:t>2</a:t>
            </a:r>
            <a:r>
              <a:rPr lang="zh-CN" altLang="en-US"/>
              <a:t>、外部插头</a:t>
            </a:r>
            <a:endParaRPr lang="zh-CN" altLang="en-US"/>
          </a:p>
        </p:txBody>
      </p:sp>
      <p:grpSp>
        <p:nvGrpSpPr>
          <p:cNvPr id="8" name="组合 7"/>
          <p:cNvGrpSpPr/>
          <p:nvPr/>
        </p:nvGrpSpPr>
        <p:grpSpPr>
          <a:xfrm>
            <a:off x="6108700" y="1109345"/>
            <a:ext cx="4568190" cy="5415915"/>
            <a:chOff x="9620" y="1747"/>
            <a:chExt cx="7194" cy="8529"/>
          </a:xfrm>
        </p:grpSpPr>
        <p:pic>
          <p:nvPicPr>
            <p:cNvPr id="6" name="图片 5"/>
            <p:cNvPicPr>
              <a:picLocks noChangeAspect="1"/>
            </p:cNvPicPr>
            <p:nvPr>
              <p:custDataLst>
                <p:tags r:id="rId5"/>
              </p:custDataLst>
            </p:nvPr>
          </p:nvPicPr>
          <p:blipFill>
            <a:blip r:embed="rId6"/>
            <a:srcRect t="660" b="2546"/>
            <a:stretch>
              <a:fillRect/>
            </a:stretch>
          </p:blipFill>
          <p:spPr>
            <a:xfrm>
              <a:off x="9620" y="1747"/>
              <a:ext cx="7099" cy="6219"/>
            </a:xfrm>
            <a:prstGeom prst="rect">
              <a:avLst/>
            </a:prstGeom>
          </p:spPr>
        </p:pic>
        <p:pic>
          <p:nvPicPr>
            <p:cNvPr id="7" name="图片 6"/>
            <p:cNvPicPr>
              <a:picLocks noChangeAspect="1"/>
            </p:cNvPicPr>
            <p:nvPr/>
          </p:nvPicPr>
          <p:blipFill>
            <a:blip r:embed="rId7"/>
            <a:stretch>
              <a:fillRect/>
            </a:stretch>
          </p:blipFill>
          <p:spPr>
            <a:xfrm>
              <a:off x="9680" y="7908"/>
              <a:ext cx="7134" cy="236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5" name="文本框 14"/>
          <p:cNvSpPr txBox="1"/>
          <p:nvPr/>
        </p:nvSpPr>
        <p:spPr>
          <a:xfrm>
            <a:off x="3950681" y="3659362"/>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sp>
        <p:nvSpPr>
          <p:cNvPr id="119" name="文本框 118"/>
          <p:cNvSpPr txBox="1"/>
          <p:nvPr/>
        </p:nvSpPr>
        <p:spPr>
          <a:xfrm>
            <a:off x="3018235" y="1615958"/>
            <a:ext cx="6155531" cy="999766"/>
          </a:xfrm>
          <a:prstGeom prst="rect">
            <a:avLst/>
          </a:prstGeom>
          <a:noFill/>
        </p:spPr>
        <p:txBody>
          <a:bodyPr wrap="none" lIns="0" tIns="0" rIns="0" bIns="0" rtlCol="0">
            <a:noAutofit/>
          </a:bodyPr>
          <a:lstStyle/>
          <a:p>
            <a:pPr algn="ctr"/>
            <a:r>
              <a:rPr lang="en-US" altLang="zh-CN"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rPr>
              <a:t>THANKS</a:t>
            </a:r>
            <a:endParaRPr lang="zh-CN" altLang="en-US"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endParaRPr>
          </a:p>
        </p:txBody>
      </p:sp>
      <p:sp>
        <p:nvSpPr>
          <p:cNvPr id="120" name="矩形 119"/>
          <p:cNvSpPr/>
          <p:nvPr/>
        </p:nvSpPr>
        <p:spPr>
          <a:xfrm>
            <a:off x="2362939" y="2390419"/>
            <a:ext cx="7466122" cy="1323439"/>
          </a:xfrm>
          <a:prstGeom prst="rect">
            <a:avLst/>
          </a:prstGeom>
        </p:spPr>
        <p:txBody>
          <a:bodyPr wrap="square">
            <a:spAutoFit/>
          </a:bodyPr>
          <a:lstStyle/>
          <a:p>
            <a:pPr algn="dist"/>
            <a:r>
              <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rPr>
              <a:t>感谢各位的观看</a:t>
            </a:r>
            <a:endPar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endParaRPr>
          </a:p>
        </p:txBody>
      </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目录</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42110" y="2099945"/>
            <a:ext cx="4064000" cy="368300"/>
          </a:xfrm>
          <a:prstGeom prst="rect">
            <a:avLst/>
          </a:prstGeom>
          <a:noFill/>
        </p:spPr>
        <p:txBody>
          <a:bodyPr wrap="square" rtlCol="0">
            <a:spAutoFit/>
          </a:bodyPr>
          <a:p>
            <a:r>
              <a:rPr lang="zh-CN" altLang="en-US"/>
              <a:t>一、功能</a:t>
            </a:r>
            <a:endParaRPr lang="zh-CN" altLang="en-US"/>
          </a:p>
        </p:txBody>
      </p:sp>
      <p:sp>
        <p:nvSpPr>
          <p:cNvPr id="5" name="文本框 4"/>
          <p:cNvSpPr txBox="1"/>
          <p:nvPr/>
        </p:nvSpPr>
        <p:spPr>
          <a:xfrm>
            <a:off x="1642110" y="2839085"/>
            <a:ext cx="4064000" cy="368300"/>
          </a:xfrm>
          <a:prstGeom prst="rect">
            <a:avLst/>
          </a:prstGeom>
          <a:noFill/>
        </p:spPr>
        <p:txBody>
          <a:bodyPr wrap="square" rtlCol="0">
            <a:spAutoFit/>
          </a:bodyPr>
          <a:p>
            <a:r>
              <a:rPr lang="zh-CN" altLang="en-US"/>
              <a:t>二、安装位置</a:t>
            </a:r>
            <a:endParaRPr lang="zh-CN" altLang="en-US"/>
          </a:p>
        </p:txBody>
      </p:sp>
      <p:sp>
        <p:nvSpPr>
          <p:cNvPr id="6" name="文本框 5"/>
          <p:cNvSpPr txBox="1"/>
          <p:nvPr/>
        </p:nvSpPr>
        <p:spPr>
          <a:xfrm>
            <a:off x="1642110" y="3578225"/>
            <a:ext cx="4064000" cy="368300"/>
          </a:xfrm>
          <a:prstGeom prst="rect">
            <a:avLst/>
          </a:prstGeom>
          <a:noFill/>
        </p:spPr>
        <p:txBody>
          <a:bodyPr wrap="square" rtlCol="0">
            <a:spAutoFit/>
          </a:bodyPr>
          <a:p>
            <a:r>
              <a:rPr lang="zh-CN" altLang="en-US"/>
              <a:t>三、内部配电箱</a:t>
            </a:r>
            <a:endParaRPr lang="zh-CN" altLang="en-US"/>
          </a:p>
        </p:txBody>
      </p:sp>
      <p:sp>
        <p:nvSpPr>
          <p:cNvPr id="7" name="文本框 6"/>
          <p:cNvSpPr txBox="1"/>
          <p:nvPr/>
        </p:nvSpPr>
        <p:spPr>
          <a:xfrm>
            <a:off x="1642110" y="4317365"/>
            <a:ext cx="4064000" cy="368300"/>
          </a:xfrm>
          <a:prstGeom prst="rect">
            <a:avLst/>
          </a:prstGeom>
          <a:noFill/>
        </p:spPr>
        <p:txBody>
          <a:bodyPr wrap="square" rtlCol="0">
            <a:spAutoFit/>
          </a:bodyPr>
          <a:p>
            <a:r>
              <a:rPr lang="zh-CN" altLang="en-US"/>
              <a:t>四、外部充配电总成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功能</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12775" y="1568450"/>
            <a:ext cx="10380980" cy="922020"/>
          </a:xfrm>
          <a:prstGeom prst="rect">
            <a:avLst/>
          </a:prstGeom>
          <a:noFill/>
        </p:spPr>
        <p:txBody>
          <a:bodyPr wrap="square" rtlCol="0">
            <a:spAutoFit/>
          </a:bodyPr>
          <a:p>
            <a:r>
              <a:rPr lang="zh-CN" altLang="en-US"/>
              <a:t>高压配电箱总成的主要功能是通过对接触器的控制来实现将高压电池的高压直流电供给整车高压电器，以及接收车载充电器或非车载充电器的直流电来给高压电池充电，同时含有其他辅助检测功能，如电流检测、漏电检测等。</a:t>
            </a:r>
            <a:endParaRPr lang="zh-CN" altLang="en-US"/>
          </a:p>
        </p:txBody>
      </p:sp>
      <p:pic>
        <p:nvPicPr>
          <p:cNvPr id="7" name="F35B0BEE-F18A-47BB-8FCB-E00DA2F2635D-3" descr="C:/Users/岳群/AppData/Local/Temp/wpp.amhcwNwpp"/>
          <p:cNvPicPr>
            <a:picLocks noChangeAspect="1"/>
          </p:cNvPicPr>
          <p:nvPr>
            <p:custDataLst>
              <p:tags r:id="rId4"/>
            </p:custDataLst>
          </p:nvPr>
        </p:nvPicPr>
        <p:blipFill>
          <a:blip r:embed="rId5"/>
          <a:stretch>
            <a:fillRect/>
          </a:stretch>
        </p:blipFill>
        <p:spPr>
          <a:xfrm>
            <a:off x="2132965" y="2432368"/>
            <a:ext cx="7572375" cy="3606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安装位置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68630" y="1331595"/>
            <a:ext cx="8827135" cy="922020"/>
          </a:xfrm>
          <a:prstGeom prst="rect">
            <a:avLst/>
          </a:prstGeom>
          <a:noFill/>
        </p:spPr>
        <p:txBody>
          <a:bodyPr wrap="square" rtlCol="0">
            <a:spAutoFit/>
          </a:bodyPr>
          <a:p>
            <a:r>
              <a:rPr lang="zh-CN" altLang="en-US"/>
              <a:t>秦</a:t>
            </a:r>
            <a:r>
              <a:rPr lang="en-US" altLang="zh-CN"/>
              <a:t>PRO</a:t>
            </a:r>
            <a:r>
              <a:rPr lang="zh-CN" altLang="en-US"/>
              <a:t>车型上有两个高压配电箱：</a:t>
            </a:r>
            <a:endParaRPr lang="zh-CN" altLang="en-US"/>
          </a:p>
          <a:p>
            <a:endParaRPr lang="zh-CN" altLang="en-US"/>
          </a:p>
          <a:p>
            <a:r>
              <a:rPr lang="zh-CN" altLang="en-US"/>
              <a:t>一个集成在高压电池内部</a:t>
            </a:r>
            <a:endParaRPr lang="zh-CN" altLang="en-US"/>
          </a:p>
        </p:txBody>
      </p:sp>
      <p:pic>
        <p:nvPicPr>
          <p:cNvPr id="7" name="图片 6" descr="1"/>
          <p:cNvPicPr>
            <a:picLocks noChangeAspect="1"/>
          </p:cNvPicPr>
          <p:nvPr/>
        </p:nvPicPr>
        <p:blipFill>
          <a:blip r:embed="rId4"/>
          <a:stretch>
            <a:fillRect/>
          </a:stretch>
        </p:blipFill>
        <p:spPr>
          <a:xfrm>
            <a:off x="4670425" y="2369185"/>
            <a:ext cx="7356475" cy="3796665"/>
          </a:xfrm>
          <a:prstGeom prst="rect">
            <a:avLst/>
          </a:prstGeom>
        </p:spPr>
      </p:pic>
      <p:sp>
        <p:nvSpPr>
          <p:cNvPr id="8" name="矩形 7"/>
          <p:cNvSpPr/>
          <p:nvPr/>
        </p:nvSpPr>
        <p:spPr>
          <a:xfrm>
            <a:off x="5309235" y="3562350"/>
            <a:ext cx="987425" cy="111188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a:stCxn id="8" idx="1"/>
          </p:cNvCxnSpPr>
          <p:nvPr/>
        </p:nvCxnSpPr>
        <p:spPr>
          <a:xfrm flipH="1">
            <a:off x="3516630" y="4118610"/>
            <a:ext cx="1792605" cy="4502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36775" y="4463415"/>
            <a:ext cx="1379855" cy="368300"/>
          </a:xfrm>
          <a:prstGeom prst="rect">
            <a:avLst/>
          </a:prstGeom>
          <a:noFill/>
        </p:spPr>
        <p:txBody>
          <a:bodyPr wrap="square" rtlCol="0">
            <a:spAutoFit/>
          </a:bodyPr>
          <a:p>
            <a:r>
              <a:rPr lang="zh-CN" altLang="en-US"/>
              <a:t>高压配电箱</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安装位置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16890" y="1443990"/>
            <a:ext cx="5749925" cy="368300"/>
          </a:xfrm>
          <a:prstGeom prst="rect">
            <a:avLst/>
          </a:prstGeom>
          <a:noFill/>
        </p:spPr>
        <p:txBody>
          <a:bodyPr wrap="square" rtlCol="0">
            <a:spAutoFit/>
          </a:bodyPr>
          <a:p>
            <a:r>
              <a:rPr lang="zh-CN" altLang="en-US">
                <a:sym typeface="+mn-ea"/>
              </a:rPr>
              <a:t>另外一个则安装在车辆前舱上部，叫做充配电总成。</a:t>
            </a:r>
            <a:endParaRPr lang="zh-CN" altLang="en-US"/>
          </a:p>
        </p:txBody>
      </p:sp>
      <p:pic>
        <p:nvPicPr>
          <p:cNvPr id="6" name="F35B0BEE-F18A-47BB-8FCB-E00DA2F2635D-2" descr="C:/Users/岳群/AppData/Local/Temp/wpp.amhcwNwpp"/>
          <p:cNvPicPr>
            <a:picLocks noChangeAspect="1"/>
          </p:cNvPicPr>
          <p:nvPr>
            <p:custDataLst>
              <p:tags r:id="rId4"/>
            </p:custDataLst>
          </p:nvPr>
        </p:nvPicPr>
        <p:blipFill>
          <a:blip r:embed="rId5"/>
          <a:stretch>
            <a:fillRect/>
          </a:stretch>
        </p:blipFill>
        <p:spPr>
          <a:xfrm>
            <a:off x="2132965" y="2432368"/>
            <a:ext cx="7572375" cy="3606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778000" cy="430530"/>
          </a:xfrm>
          <a:prstGeom prst="rect">
            <a:avLst/>
          </a:prstGeom>
          <a:noFill/>
        </p:spPr>
        <p:txBody>
          <a:bodyPr wrap="none" lIns="0" tIns="0" rIns="0" bIns="0" rtlCol="0">
            <a:spAutoFit/>
          </a:bodyPr>
          <a:lstStyle/>
          <a:p>
            <a:pPr algn="l">
              <a:defRPr/>
            </a:pPr>
            <a:r>
              <a:rPr lang="zh-CN" altLang="en-US" sz="2800">
                <a:sym typeface="+mn-ea"/>
              </a:rPr>
              <a:t>内部配电箱</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4" name="组合 43"/>
          <p:cNvGrpSpPr/>
          <p:nvPr/>
        </p:nvGrpSpPr>
        <p:grpSpPr>
          <a:xfrm>
            <a:off x="2160905" y="2011680"/>
            <a:ext cx="7609840" cy="3634740"/>
            <a:chOff x="203" y="815"/>
            <a:chExt cx="18580" cy="8850"/>
          </a:xfrm>
        </p:grpSpPr>
        <p:pic>
          <p:nvPicPr>
            <p:cNvPr id="88" name="图片 87"/>
            <p:cNvPicPr>
              <a:picLocks noChangeAspect="1"/>
            </p:cNvPicPr>
            <p:nvPr>
              <p:custDataLst>
                <p:tags r:id="rId4"/>
              </p:custDataLst>
            </p:nvPr>
          </p:nvPicPr>
          <p:blipFill>
            <a:blip r:embed="rId5"/>
            <a:srcRect/>
            <a:stretch>
              <a:fillRect/>
            </a:stretch>
          </p:blipFill>
          <p:spPr>
            <a:xfrm rot="16200000">
              <a:off x="2972" y="-54"/>
              <a:ext cx="1471" cy="4172"/>
            </a:xfrm>
            <a:prstGeom prst="rect">
              <a:avLst/>
            </a:prstGeom>
          </p:spPr>
        </p:pic>
        <p:grpSp>
          <p:nvGrpSpPr>
            <p:cNvPr id="90" name="组合 89"/>
            <p:cNvGrpSpPr/>
            <p:nvPr/>
          </p:nvGrpSpPr>
          <p:grpSpPr>
            <a:xfrm>
              <a:off x="11177" y="1654"/>
              <a:ext cx="1677" cy="7276"/>
              <a:chOff x="12828" y="1445"/>
              <a:chExt cx="1836" cy="8073"/>
            </a:xfrm>
          </p:grpSpPr>
          <p:pic>
            <p:nvPicPr>
              <p:cNvPr id="86" name="图片 85"/>
              <p:cNvPicPr>
                <a:picLocks noChangeAspect="1"/>
              </p:cNvPicPr>
              <p:nvPr>
                <p:custDataLst>
                  <p:tags r:id="rId6"/>
                </p:custDataLst>
              </p:nvPr>
            </p:nvPicPr>
            <p:blipFill>
              <a:blip r:embed="rId5"/>
              <a:srcRect b="1692"/>
              <a:stretch>
                <a:fillRect/>
              </a:stretch>
            </p:blipFill>
            <p:spPr>
              <a:xfrm>
                <a:off x="12828" y="1445"/>
                <a:ext cx="1836" cy="3996"/>
              </a:xfrm>
              <a:prstGeom prst="rect">
                <a:avLst/>
              </a:prstGeom>
            </p:spPr>
          </p:pic>
          <p:pic>
            <p:nvPicPr>
              <p:cNvPr id="87" name="图片 86"/>
              <p:cNvPicPr>
                <a:picLocks noChangeAspect="1"/>
              </p:cNvPicPr>
              <p:nvPr>
                <p:custDataLst>
                  <p:tags r:id="rId7"/>
                </p:custDataLst>
              </p:nvPr>
            </p:nvPicPr>
            <p:blipFill>
              <a:blip r:embed="rId5"/>
              <a:srcRect t="1424" b="-302"/>
              <a:stretch>
                <a:fillRect/>
              </a:stretch>
            </p:blipFill>
            <p:spPr>
              <a:xfrm>
                <a:off x="12828" y="5425"/>
                <a:ext cx="1836" cy="4093"/>
              </a:xfrm>
              <a:prstGeom prst="rect">
                <a:avLst/>
              </a:prstGeom>
            </p:spPr>
          </p:pic>
          <p:cxnSp>
            <p:nvCxnSpPr>
              <p:cNvPr id="89" name="直接连接符 88"/>
              <p:cNvCxnSpPr/>
              <p:nvPr>
                <p:custDataLst>
                  <p:tags r:id="rId8"/>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rot="10800000">
              <a:off x="13038" y="1634"/>
              <a:ext cx="1677" cy="7276"/>
              <a:chOff x="12828" y="1445"/>
              <a:chExt cx="1836" cy="8073"/>
            </a:xfrm>
          </p:grpSpPr>
          <p:pic>
            <p:nvPicPr>
              <p:cNvPr id="92" name="图片 91"/>
              <p:cNvPicPr>
                <a:picLocks noChangeAspect="1"/>
              </p:cNvPicPr>
              <p:nvPr>
                <p:custDataLst>
                  <p:tags r:id="rId9"/>
                </p:custDataLst>
              </p:nvPr>
            </p:nvPicPr>
            <p:blipFill>
              <a:blip r:embed="rId5"/>
              <a:srcRect b="1692"/>
              <a:stretch>
                <a:fillRect/>
              </a:stretch>
            </p:blipFill>
            <p:spPr>
              <a:xfrm>
                <a:off x="12828" y="1445"/>
                <a:ext cx="1836" cy="3996"/>
              </a:xfrm>
              <a:prstGeom prst="rect">
                <a:avLst/>
              </a:prstGeom>
            </p:spPr>
          </p:pic>
          <p:pic>
            <p:nvPicPr>
              <p:cNvPr id="93" name="图片 92"/>
              <p:cNvPicPr>
                <a:picLocks noChangeAspect="1"/>
              </p:cNvPicPr>
              <p:nvPr>
                <p:custDataLst>
                  <p:tags r:id="rId10"/>
                </p:custDataLst>
              </p:nvPr>
            </p:nvPicPr>
            <p:blipFill>
              <a:blip r:embed="rId5"/>
              <a:srcRect t="1424" b="-302"/>
              <a:stretch>
                <a:fillRect/>
              </a:stretch>
            </p:blipFill>
            <p:spPr>
              <a:xfrm>
                <a:off x="12828" y="5425"/>
                <a:ext cx="1836" cy="4093"/>
              </a:xfrm>
              <a:prstGeom prst="rect">
                <a:avLst/>
              </a:prstGeom>
            </p:spPr>
          </p:pic>
          <p:cxnSp>
            <p:nvCxnSpPr>
              <p:cNvPr id="94" name="直接连接符 93"/>
              <p:cNvCxnSpPr/>
              <p:nvPr>
                <p:custDataLst>
                  <p:tags r:id="rId11"/>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4865" y="1634"/>
              <a:ext cx="1677" cy="7276"/>
              <a:chOff x="12828" y="1445"/>
              <a:chExt cx="1836" cy="8073"/>
            </a:xfrm>
          </p:grpSpPr>
          <p:pic>
            <p:nvPicPr>
              <p:cNvPr id="96" name="图片 95"/>
              <p:cNvPicPr>
                <a:picLocks noChangeAspect="1"/>
              </p:cNvPicPr>
              <p:nvPr>
                <p:custDataLst>
                  <p:tags r:id="rId12"/>
                </p:custDataLst>
              </p:nvPr>
            </p:nvPicPr>
            <p:blipFill>
              <a:blip r:embed="rId5"/>
              <a:srcRect b="1692"/>
              <a:stretch>
                <a:fillRect/>
              </a:stretch>
            </p:blipFill>
            <p:spPr>
              <a:xfrm>
                <a:off x="12828" y="1445"/>
                <a:ext cx="1836" cy="3996"/>
              </a:xfrm>
              <a:prstGeom prst="rect">
                <a:avLst/>
              </a:prstGeom>
            </p:spPr>
          </p:pic>
          <p:pic>
            <p:nvPicPr>
              <p:cNvPr id="97" name="图片 96"/>
              <p:cNvPicPr>
                <a:picLocks noChangeAspect="1"/>
              </p:cNvPicPr>
              <p:nvPr>
                <p:custDataLst>
                  <p:tags r:id="rId13"/>
                </p:custDataLst>
              </p:nvPr>
            </p:nvPicPr>
            <p:blipFill>
              <a:blip r:embed="rId5"/>
              <a:srcRect t="1424" b="-302"/>
              <a:stretch>
                <a:fillRect/>
              </a:stretch>
            </p:blipFill>
            <p:spPr>
              <a:xfrm>
                <a:off x="12828" y="5425"/>
                <a:ext cx="1836" cy="4093"/>
              </a:xfrm>
              <a:prstGeom prst="rect">
                <a:avLst/>
              </a:prstGeom>
            </p:spPr>
          </p:pic>
          <p:cxnSp>
            <p:nvCxnSpPr>
              <p:cNvPr id="98" name="直接连接符 97"/>
              <p:cNvCxnSpPr/>
              <p:nvPr>
                <p:custDataLst>
                  <p:tags r:id="rId14"/>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rot="10800000">
              <a:off x="16755" y="1634"/>
              <a:ext cx="1677" cy="7276"/>
              <a:chOff x="12828" y="1445"/>
              <a:chExt cx="1836" cy="8073"/>
            </a:xfrm>
          </p:grpSpPr>
          <p:pic>
            <p:nvPicPr>
              <p:cNvPr id="100" name="图片 99"/>
              <p:cNvPicPr>
                <a:picLocks noChangeAspect="1"/>
              </p:cNvPicPr>
              <p:nvPr>
                <p:custDataLst>
                  <p:tags r:id="rId15"/>
                </p:custDataLst>
              </p:nvPr>
            </p:nvPicPr>
            <p:blipFill>
              <a:blip r:embed="rId5"/>
              <a:srcRect b="1692"/>
              <a:stretch>
                <a:fillRect/>
              </a:stretch>
            </p:blipFill>
            <p:spPr>
              <a:xfrm>
                <a:off x="12828" y="1445"/>
                <a:ext cx="1836" cy="3996"/>
              </a:xfrm>
              <a:prstGeom prst="rect">
                <a:avLst/>
              </a:prstGeom>
            </p:spPr>
          </p:pic>
          <p:pic>
            <p:nvPicPr>
              <p:cNvPr id="101" name="图片 100"/>
              <p:cNvPicPr>
                <a:picLocks noChangeAspect="1"/>
              </p:cNvPicPr>
              <p:nvPr>
                <p:custDataLst>
                  <p:tags r:id="rId16"/>
                </p:custDataLst>
              </p:nvPr>
            </p:nvPicPr>
            <p:blipFill>
              <a:blip r:embed="rId5"/>
              <a:srcRect t="1424" b="-302"/>
              <a:stretch>
                <a:fillRect/>
              </a:stretch>
            </p:blipFill>
            <p:spPr>
              <a:xfrm>
                <a:off x="12828" y="5425"/>
                <a:ext cx="1836" cy="4093"/>
              </a:xfrm>
              <a:prstGeom prst="rect">
                <a:avLst/>
              </a:prstGeom>
            </p:spPr>
          </p:pic>
          <p:cxnSp>
            <p:nvCxnSpPr>
              <p:cNvPr id="102" name="直接连接符 101"/>
              <p:cNvCxnSpPr/>
              <p:nvPr>
                <p:custDataLst>
                  <p:tags r:id="rId17"/>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04" name="图片 103"/>
            <p:cNvPicPr>
              <a:picLocks noChangeAspect="1"/>
            </p:cNvPicPr>
            <p:nvPr>
              <p:custDataLst>
                <p:tags r:id="rId18"/>
              </p:custDataLst>
            </p:nvPr>
          </p:nvPicPr>
          <p:blipFill>
            <a:blip r:embed="rId5"/>
            <a:srcRect/>
            <a:stretch>
              <a:fillRect/>
            </a:stretch>
          </p:blipFill>
          <p:spPr>
            <a:xfrm rot="5400000">
              <a:off x="2972" y="1539"/>
              <a:ext cx="1471" cy="4172"/>
            </a:xfrm>
            <a:prstGeom prst="rect">
              <a:avLst/>
            </a:prstGeom>
          </p:spPr>
        </p:pic>
        <p:pic>
          <p:nvPicPr>
            <p:cNvPr id="107" name="图片 106"/>
            <p:cNvPicPr>
              <a:picLocks noChangeAspect="1"/>
            </p:cNvPicPr>
            <p:nvPr>
              <p:custDataLst>
                <p:tags r:id="rId19"/>
              </p:custDataLst>
            </p:nvPr>
          </p:nvPicPr>
          <p:blipFill>
            <a:blip r:embed="rId5"/>
            <a:srcRect/>
            <a:stretch>
              <a:fillRect/>
            </a:stretch>
          </p:blipFill>
          <p:spPr>
            <a:xfrm rot="16200000">
              <a:off x="2972" y="3132"/>
              <a:ext cx="1471" cy="4172"/>
            </a:xfrm>
            <a:prstGeom prst="rect">
              <a:avLst/>
            </a:prstGeom>
          </p:spPr>
        </p:pic>
        <p:pic>
          <p:nvPicPr>
            <p:cNvPr id="108" name="图片 107"/>
            <p:cNvPicPr>
              <a:picLocks noChangeAspect="1"/>
            </p:cNvPicPr>
            <p:nvPr>
              <p:custDataLst>
                <p:tags r:id="rId20"/>
              </p:custDataLst>
            </p:nvPr>
          </p:nvPicPr>
          <p:blipFill>
            <a:blip r:embed="rId5"/>
            <a:srcRect/>
            <a:stretch>
              <a:fillRect/>
            </a:stretch>
          </p:blipFill>
          <p:spPr>
            <a:xfrm rot="5400000">
              <a:off x="2972" y="4725"/>
              <a:ext cx="1471" cy="4172"/>
            </a:xfrm>
            <a:prstGeom prst="rect">
              <a:avLst/>
            </a:prstGeom>
          </p:spPr>
        </p:pic>
        <p:pic>
          <p:nvPicPr>
            <p:cNvPr id="109" name="图片 108"/>
            <p:cNvPicPr>
              <a:picLocks noChangeAspect="1"/>
            </p:cNvPicPr>
            <p:nvPr>
              <p:custDataLst>
                <p:tags r:id="rId21"/>
              </p:custDataLst>
            </p:nvPr>
          </p:nvPicPr>
          <p:blipFill>
            <a:blip r:embed="rId5"/>
            <a:srcRect/>
            <a:stretch>
              <a:fillRect/>
            </a:stretch>
          </p:blipFill>
          <p:spPr>
            <a:xfrm rot="16200000">
              <a:off x="2972" y="6318"/>
              <a:ext cx="1471" cy="4172"/>
            </a:xfrm>
            <a:prstGeom prst="rect">
              <a:avLst/>
            </a:prstGeom>
          </p:spPr>
        </p:pic>
        <p:pic>
          <p:nvPicPr>
            <p:cNvPr id="110" name="图片 109"/>
            <p:cNvPicPr>
              <a:picLocks noChangeAspect="1"/>
            </p:cNvPicPr>
            <p:nvPr>
              <p:custDataLst>
                <p:tags r:id="rId22"/>
              </p:custDataLst>
            </p:nvPr>
          </p:nvPicPr>
          <p:blipFill>
            <a:blip r:embed="rId5"/>
            <a:srcRect/>
            <a:stretch>
              <a:fillRect/>
            </a:stretch>
          </p:blipFill>
          <p:spPr>
            <a:xfrm rot="5400000">
              <a:off x="7782" y="3132"/>
              <a:ext cx="1471" cy="4172"/>
            </a:xfrm>
            <a:prstGeom prst="rect">
              <a:avLst/>
            </a:prstGeom>
          </p:spPr>
        </p:pic>
        <p:cxnSp>
          <p:nvCxnSpPr>
            <p:cNvPr id="112" name="肘形连接符 111"/>
            <p:cNvCxnSpPr/>
            <p:nvPr>
              <p:custDataLst>
                <p:tags r:id="rId23"/>
              </p:custDataLst>
            </p:nvPr>
          </p:nvCxnSpPr>
          <p:spPr>
            <a:xfrm rot="10800000">
              <a:off x="1101" y="1070"/>
              <a:ext cx="4536" cy="942"/>
            </a:xfrm>
            <a:prstGeom prst="bentConnector3">
              <a:avLst>
                <a:gd name="adj1" fmla="val -7782"/>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肘形连接符 112"/>
            <p:cNvCxnSpPr/>
            <p:nvPr>
              <p:custDataLst>
                <p:tags r:id="rId24"/>
              </p:custDataLst>
            </p:nvPr>
          </p:nvCxnSpPr>
          <p:spPr>
            <a:xfrm rot="16200000">
              <a:off x="-1062" y="2484"/>
              <a:ext cx="3641" cy="718"/>
            </a:xfrm>
            <a:prstGeom prst="bentConnector3">
              <a:avLst>
                <a:gd name="adj1" fmla="val -453"/>
              </a:avLst>
            </a:prstGeom>
            <a:ln w="57150">
              <a:solidFill>
                <a:schemeClr val="accent5"/>
              </a:solidFill>
              <a:headEnd type="ova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347" y="1987"/>
              <a:ext cx="442" cy="1670"/>
              <a:chOff x="1347" y="1987"/>
              <a:chExt cx="442" cy="1670"/>
            </a:xfrm>
          </p:grpSpPr>
          <p:cxnSp>
            <p:nvCxnSpPr>
              <p:cNvPr id="114" name="肘形连接符 113"/>
              <p:cNvCxnSpPr/>
              <p:nvPr>
                <p:custDataLst>
                  <p:tags r:id="rId25"/>
                </p:custDataLst>
              </p:nvPr>
            </p:nvCxnSpPr>
            <p:spPr>
              <a:xfrm rot="16200000">
                <a:off x="691" y="2652"/>
                <a:ext cx="1671" cy="341"/>
              </a:xfrm>
              <a:prstGeom prst="bentConnector3">
                <a:avLst>
                  <a:gd name="adj1" fmla="val 97725"/>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26"/>
                </p:custDataLst>
              </p:nvPr>
            </p:nvCxnSpPr>
            <p:spPr>
              <a:xfrm flipH="1">
                <a:off x="1347" y="3626"/>
                <a:ext cx="4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rot="10800000">
              <a:off x="5637" y="5223"/>
              <a:ext cx="442" cy="1670"/>
              <a:chOff x="1347" y="1987"/>
              <a:chExt cx="442" cy="1670"/>
            </a:xfrm>
          </p:grpSpPr>
          <p:cxnSp>
            <p:nvCxnSpPr>
              <p:cNvPr id="6" name="肘形连接符 5"/>
              <p:cNvCxnSpPr/>
              <p:nvPr>
                <p:custDataLst>
                  <p:tags r:id="rId27"/>
                </p:custDataLst>
              </p:nvPr>
            </p:nvCxnSpPr>
            <p:spPr>
              <a:xfrm rot="16200000">
                <a:off x="691" y="2652"/>
                <a:ext cx="1671" cy="341"/>
              </a:xfrm>
              <a:prstGeom prst="bentConnector3">
                <a:avLst>
                  <a:gd name="adj1" fmla="val 97725"/>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8"/>
                </p:custDataLst>
              </p:nvPr>
            </p:nvCxnSpPr>
            <p:spPr>
              <a:xfrm flipH="1">
                <a:off x="1347" y="3626"/>
                <a:ext cx="4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rot="10800000" flipH="1">
              <a:off x="1329" y="6812"/>
              <a:ext cx="465" cy="1670"/>
              <a:chOff x="1347" y="1987"/>
              <a:chExt cx="442" cy="1670"/>
            </a:xfrm>
          </p:grpSpPr>
          <p:cxnSp>
            <p:nvCxnSpPr>
              <p:cNvPr id="121" name="肘形连接符 120"/>
              <p:cNvCxnSpPr/>
              <p:nvPr>
                <p:custDataLst>
                  <p:tags r:id="rId29"/>
                </p:custDataLst>
              </p:nvPr>
            </p:nvCxnSpPr>
            <p:spPr>
              <a:xfrm rot="16200000">
                <a:off x="691" y="2652"/>
                <a:ext cx="1671" cy="341"/>
              </a:xfrm>
              <a:prstGeom prst="bentConnector3">
                <a:avLst>
                  <a:gd name="adj1" fmla="val 97725"/>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custDataLst>
                  <p:tags r:id="rId30"/>
                </p:custDataLst>
              </p:nvPr>
            </p:nvCxnSpPr>
            <p:spPr>
              <a:xfrm flipH="1">
                <a:off x="1347" y="3626"/>
                <a:ext cx="4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13858" y="8819"/>
              <a:ext cx="3824" cy="684"/>
              <a:chOff x="13858" y="8819"/>
              <a:chExt cx="3824" cy="684"/>
            </a:xfrm>
          </p:grpSpPr>
          <p:cxnSp>
            <p:nvCxnSpPr>
              <p:cNvPr id="124" name="肘形连接符 123"/>
              <p:cNvCxnSpPr/>
              <p:nvPr>
                <p:custDataLst>
                  <p:tags r:id="rId31"/>
                </p:custDataLst>
              </p:nvPr>
            </p:nvCxnSpPr>
            <p:spPr>
              <a:xfrm rot="10800000">
                <a:off x="13858" y="8873"/>
                <a:ext cx="3824" cy="616"/>
              </a:xfrm>
              <a:prstGeom prst="bentConnector3">
                <a:avLst>
                  <a:gd name="adj1" fmla="val 9898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custDataLst>
                  <p:tags r:id="rId32"/>
                </p:custDataLst>
              </p:nvPr>
            </p:nvCxnSpPr>
            <p:spPr>
              <a:xfrm>
                <a:off x="17634" y="8819"/>
                <a:ext cx="6" cy="68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rot="16200000" flipH="1">
              <a:off x="12742" y="593"/>
              <a:ext cx="387" cy="1929"/>
              <a:chOff x="1347" y="1987"/>
              <a:chExt cx="442" cy="1670"/>
            </a:xfrm>
          </p:grpSpPr>
          <p:cxnSp>
            <p:nvCxnSpPr>
              <p:cNvPr id="127" name="肘形连接符 126"/>
              <p:cNvCxnSpPr/>
              <p:nvPr>
                <p:custDataLst>
                  <p:tags r:id="rId33"/>
                </p:custDataLst>
              </p:nvPr>
            </p:nvCxnSpPr>
            <p:spPr>
              <a:xfrm rot="16200000">
                <a:off x="691" y="2652"/>
                <a:ext cx="1671" cy="341"/>
              </a:xfrm>
              <a:prstGeom prst="bentConnector3">
                <a:avLst>
                  <a:gd name="adj1" fmla="val 97725"/>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custDataLst>
                  <p:tags r:id="rId34"/>
                </p:custDataLst>
              </p:nvPr>
            </p:nvCxnSpPr>
            <p:spPr>
              <a:xfrm flipH="1">
                <a:off x="1347" y="3626"/>
                <a:ext cx="4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rot="16200000" flipH="1">
              <a:off x="16454" y="603"/>
              <a:ext cx="387" cy="1929"/>
              <a:chOff x="1347" y="1987"/>
              <a:chExt cx="442" cy="1670"/>
            </a:xfrm>
          </p:grpSpPr>
          <p:cxnSp>
            <p:nvCxnSpPr>
              <p:cNvPr id="130" name="肘形连接符 129"/>
              <p:cNvCxnSpPr/>
              <p:nvPr>
                <p:custDataLst>
                  <p:tags r:id="rId35"/>
                </p:custDataLst>
              </p:nvPr>
            </p:nvCxnSpPr>
            <p:spPr>
              <a:xfrm rot="16200000">
                <a:off x="691" y="2652"/>
                <a:ext cx="1671" cy="341"/>
              </a:xfrm>
              <a:prstGeom prst="bentConnector3">
                <a:avLst>
                  <a:gd name="adj1" fmla="val 97725"/>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36"/>
                </p:custDataLst>
              </p:nvPr>
            </p:nvCxnSpPr>
            <p:spPr>
              <a:xfrm flipH="1">
                <a:off x="1347" y="3626"/>
                <a:ext cx="44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35" name="任意多边形 134"/>
            <p:cNvSpPr/>
            <p:nvPr>
              <p:custDataLst>
                <p:tags r:id="rId37"/>
              </p:custDataLst>
            </p:nvPr>
          </p:nvSpPr>
          <p:spPr>
            <a:xfrm>
              <a:off x="5637" y="8434"/>
              <a:ext cx="6398" cy="1070"/>
            </a:xfrm>
            <a:custGeom>
              <a:avLst/>
              <a:gdLst>
                <a:gd name="connisteX0" fmla="*/ 7597140 w 7597140"/>
                <a:gd name="connsiteY0" fmla="*/ 222885 h 679450"/>
                <a:gd name="connisteX1" fmla="*/ 7597140 w 7597140"/>
                <a:gd name="connsiteY1" fmla="*/ 679450 h 679450"/>
                <a:gd name="connisteX2" fmla="*/ 2788920 w 7597140"/>
                <a:gd name="connsiteY2" fmla="*/ 679450 h 679450"/>
                <a:gd name="connisteX3" fmla="*/ 2788920 w 7597140"/>
                <a:gd name="connsiteY3" fmla="*/ 0 h 679450"/>
                <a:gd name="connisteX4" fmla="*/ 0 w 7597140"/>
                <a:gd name="connsiteY4" fmla="*/ 0 h 67945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7597140" h="679450">
                  <a:moveTo>
                    <a:pt x="7597140" y="222885"/>
                  </a:moveTo>
                  <a:lnTo>
                    <a:pt x="7597140" y="679450"/>
                  </a:lnTo>
                  <a:lnTo>
                    <a:pt x="2788920" y="679450"/>
                  </a:lnTo>
                  <a:lnTo>
                    <a:pt x="2788920" y="0"/>
                  </a:lnTo>
                  <a:lnTo>
                    <a:pt x="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6" name="直接连接符 135"/>
            <p:cNvCxnSpPr/>
            <p:nvPr>
              <p:custDataLst>
                <p:tags r:id="rId38"/>
              </p:custDataLst>
            </p:nvPr>
          </p:nvCxnSpPr>
          <p:spPr>
            <a:xfrm flipV="1">
              <a:off x="398" y="5219"/>
              <a:ext cx="1351" cy="4"/>
            </a:xfrm>
            <a:prstGeom prst="line">
              <a:avLst/>
            </a:prstGeom>
            <a:ln w="5715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139" name="肘形连接符 138"/>
            <p:cNvCxnSpPr/>
            <p:nvPr>
              <p:custDataLst>
                <p:tags r:id="rId39"/>
              </p:custDataLst>
            </p:nvPr>
          </p:nvCxnSpPr>
          <p:spPr>
            <a:xfrm rot="5400000" flipV="1">
              <a:off x="8729" y="7065"/>
              <a:ext cx="4044" cy="412"/>
            </a:xfrm>
            <a:prstGeom prst="bentConnector3">
              <a:avLst>
                <a:gd name="adj1" fmla="val -939"/>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42" name="任意多边形 141"/>
            <p:cNvSpPr/>
            <p:nvPr>
              <p:custDataLst>
                <p:tags r:id="rId40"/>
              </p:custDataLst>
            </p:nvPr>
          </p:nvSpPr>
          <p:spPr>
            <a:xfrm>
              <a:off x="5683" y="3594"/>
              <a:ext cx="895" cy="1613"/>
            </a:xfrm>
            <a:custGeom>
              <a:avLst/>
              <a:gdLst>
                <a:gd name="connisteX0" fmla="*/ 568325 w 568325"/>
                <a:gd name="connsiteY0" fmla="*/ 1024255 h 1024255"/>
                <a:gd name="connisteX1" fmla="*/ 385445 w 568325"/>
                <a:gd name="connsiteY1" fmla="*/ 1024255 h 1024255"/>
                <a:gd name="connisteX2" fmla="*/ 385445 w 568325"/>
                <a:gd name="connsiteY2" fmla="*/ 0 h 1024255"/>
                <a:gd name="connisteX3" fmla="*/ 0 w 568325"/>
                <a:gd name="connsiteY3" fmla="*/ 0 h 1024255"/>
              </a:gdLst>
              <a:ahLst/>
              <a:cxnLst>
                <a:cxn ang="0">
                  <a:pos x="connisteX0" y="connsiteY0"/>
                </a:cxn>
                <a:cxn ang="0">
                  <a:pos x="connisteX1" y="connsiteY1"/>
                </a:cxn>
                <a:cxn ang="0">
                  <a:pos x="connisteX2" y="connsiteY2"/>
                </a:cxn>
                <a:cxn ang="0">
                  <a:pos x="connisteX3" y="connsiteY3"/>
                </a:cxn>
              </a:cxnLst>
              <a:rect l="l" t="t" r="r" b="b"/>
              <a:pathLst>
                <a:path w="568325" h="1024255">
                  <a:moveTo>
                    <a:pt x="568325" y="1024255"/>
                  </a:moveTo>
                  <a:lnTo>
                    <a:pt x="385445" y="1024255"/>
                  </a:lnTo>
                  <a:lnTo>
                    <a:pt x="385445" y="0"/>
                  </a:lnTo>
                  <a:lnTo>
                    <a:pt x="0" y="0"/>
                  </a:ln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 name="加号 142"/>
            <p:cNvSpPr/>
            <p:nvPr>
              <p:custDataLst>
                <p:tags r:id="rId41"/>
              </p:custDataLst>
            </p:nvPr>
          </p:nvSpPr>
          <p:spPr>
            <a:xfrm>
              <a:off x="203" y="5409"/>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4" name="减号 143"/>
            <p:cNvSpPr/>
            <p:nvPr>
              <p:custDataLst>
                <p:tags r:id="rId42"/>
              </p:custDataLst>
            </p:nvPr>
          </p:nvSpPr>
          <p:spPr>
            <a:xfrm>
              <a:off x="275" y="4166"/>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1" name="圆角矩形 150"/>
            <p:cNvSpPr/>
            <p:nvPr>
              <p:custDataLst>
                <p:tags r:id="rId43"/>
              </p:custDataLst>
            </p:nvPr>
          </p:nvSpPr>
          <p:spPr>
            <a:xfrm>
              <a:off x="797" y="815"/>
              <a:ext cx="17986" cy="8850"/>
            </a:xfrm>
            <a:prstGeom prst="roundRect">
              <a:avLst>
                <a:gd name="adj" fmla="val 5744"/>
              </a:avLst>
            </a:prstGeom>
            <a:noFill/>
            <a:ln w="38100">
              <a:solidFill>
                <a:schemeClr val="tx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rot="10800000">
              <a:off x="6155" y="5269"/>
              <a:ext cx="4787" cy="348"/>
              <a:chOff x="1323" y="2012"/>
              <a:chExt cx="4787" cy="348"/>
            </a:xfrm>
          </p:grpSpPr>
          <p:sp>
            <p:nvSpPr>
              <p:cNvPr id="12" name="加号 11"/>
              <p:cNvSpPr/>
              <p:nvPr>
                <p:custDataLst>
                  <p:tags r:id="rId44"/>
                </p:custDataLst>
              </p:nvPr>
            </p:nvSpPr>
            <p:spPr>
              <a:xfrm>
                <a:off x="1323" y="201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减号 12"/>
              <p:cNvSpPr/>
              <p:nvPr>
                <p:custDataLst>
                  <p:tags r:id="rId45"/>
                </p:custDataLst>
              </p:nvPr>
            </p:nvSpPr>
            <p:spPr>
              <a:xfrm>
                <a:off x="5794" y="2012"/>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9" name="组合 38"/>
            <p:cNvGrpSpPr/>
            <p:nvPr/>
          </p:nvGrpSpPr>
          <p:grpSpPr>
            <a:xfrm>
              <a:off x="1291" y="2012"/>
              <a:ext cx="4863" cy="6818"/>
              <a:chOff x="1291" y="2012"/>
              <a:chExt cx="4863" cy="6818"/>
            </a:xfrm>
          </p:grpSpPr>
          <p:grpSp>
            <p:nvGrpSpPr>
              <p:cNvPr id="8" name="组合 7"/>
              <p:cNvGrpSpPr/>
              <p:nvPr/>
            </p:nvGrpSpPr>
            <p:grpSpPr>
              <a:xfrm>
                <a:off x="1323" y="2012"/>
                <a:ext cx="4787" cy="348"/>
                <a:chOff x="1323" y="2012"/>
                <a:chExt cx="4787" cy="348"/>
              </a:xfrm>
            </p:grpSpPr>
            <p:sp>
              <p:nvSpPr>
                <p:cNvPr id="9" name="加号 8"/>
                <p:cNvSpPr/>
                <p:nvPr>
                  <p:custDataLst>
                    <p:tags r:id="rId46"/>
                  </p:custDataLst>
                </p:nvPr>
              </p:nvSpPr>
              <p:spPr>
                <a:xfrm>
                  <a:off x="1323" y="201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减号 9"/>
                <p:cNvSpPr/>
                <p:nvPr>
                  <p:custDataLst>
                    <p:tags r:id="rId47"/>
                  </p:custDataLst>
                </p:nvPr>
              </p:nvSpPr>
              <p:spPr>
                <a:xfrm>
                  <a:off x="5794" y="2012"/>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 name="组合 13"/>
              <p:cNvGrpSpPr/>
              <p:nvPr/>
            </p:nvGrpSpPr>
            <p:grpSpPr>
              <a:xfrm>
                <a:off x="1347" y="4822"/>
                <a:ext cx="4787" cy="348"/>
                <a:chOff x="1323" y="2012"/>
                <a:chExt cx="4787" cy="348"/>
              </a:xfrm>
            </p:grpSpPr>
            <p:sp>
              <p:nvSpPr>
                <p:cNvPr id="15" name="加号 14"/>
                <p:cNvSpPr/>
                <p:nvPr>
                  <p:custDataLst>
                    <p:tags r:id="rId48"/>
                  </p:custDataLst>
                </p:nvPr>
              </p:nvSpPr>
              <p:spPr>
                <a:xfrm>
                  <a:off x="1323" y="201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减号 15"/>
                <p:cNvSpPr/>
                <p:nvPr>
                  <p:custDataLst>
                    <p:tags r:id="rId49"/>
                  </p:custDataLst>
                </p:nvPr>
              </p:nvSpPr>
              <p:spPr>
                <a:xfrm>
                  <a:off x="5794" y="2012"/>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7" name="组合 16"/>
              <p:cNvGrpSpPr/>
              <p:nvPr/>
            </p:nvGrpSpPr>
            <p:grpSpPr>
              <a:xfrm>
                <a:off x="1291" y="8482"/>
                <a:ext cx="4787" cy="348"/>
                <a:chOff x="1323" y="2012"/>
                <a:chExt cx="4787" cy="348"/>
              </a:xfrm>
            </p:grpSpPr>
            <p:sp>
              <p:nvSpPr>
                <p:cNvPr id="18" name="加号 17"/>
                <p:cNvSpPr/>
                <p:nvPr>
                  <p:custDataLst>
                    <p:tags r:id="rId50"/>
                  </p:custDataLst>
                </p:nvPr>
              </p:nvSpPr>
              <p:spPr>
                <a:xfrm>
                  <a:off x="1323" y="201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减号 18"/>
                <p:cNvSpPr/>
                <p:nvPr>
                  <p:custDataLst>
                    <p:tags r:id="rId51"/>
                  </p:custDataLst>
                </p:nvPr>
              </p:nvSpPr>
              <p:spPr>
                <a:xfrm>
                  <a:off x="5794" y="2012"/>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 name="组合 19"/>
              <p:cNvGrpSpPr/>
              <p:nvPr/>
            </p:nvGrpSpPr>
            <p:grpSpPr>
              <a:xfrm rot="10800000">
                <a:off x="1338" y="3658"/>
                <a:ext cx="4787" cy="348"/>
                <a:chOff x="1323" y="2012"/>
                <a:chExt cx="4787" cy="348"/>
              </a:xfrm>
            </p:grpSpPr>
            <p:sp>
              <p:nvSpPr>
                <p:cNvPr id="21" name="加号 20"/>
                <p:cNvSpPr/>
                <p:nvPr>
                  <p:custDataLst>
                    <p:tags r:id="rId52"/>
                  </p:custDataLst>
                </p:nvPr>
              </p:nvSpPr>
              <p:spPr>
                <a:xfrm>
                  <a:off x="1323" y="201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减号 21"/>
                <p:cNvSpPr/>
                <p:nvPr>
                  <p:custDataLst>
                    <p:tags r:id="rId53"/>
                  </p:custDataLst>
                </p:nvPr>
              </p:nvSpPr>
              <p:spPr>
                <a:xfrm>
                  <a:off x="5794" y="2012"/>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3" name="组合 22"/>
              <p:cNvGrpSpPr/>
              <p:nvPr/>
            </p:nvGrpSpPr>
            <p:grpSpPr>
              <a:xfrm rot="10800000">
                <a:off x="1368" y="6893"/>
                <a:ext cx="4787" cy="348"/>
                <a:chOff x="1323" y="2012"/>
                <a:chExt cx="4787" cy="348"/>
              </a:xfrm>
            </p:grpSpPr>
            <p:sp>
              <p:nvSpPr>
                <p:cNvPr id="24" name="加号 23"/>
                <p:cNvSpPr/>
                <p:nvPr>
                  <p:custDataLst>
                    <p:tags r:id="rId54"/>
                  </p:custDataLst>
                </p:nvPr>
              </p:nvSpPr>
              <p:spPr>
                <a:xfrm>
                  <a:off x="1323" y="201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减号 24"/>
                <p:cNvSpPr/>
                <p:nvPr>
                  <p:custDataLst>
                    <p:tags r:id="rId55"/>
                  </p:custDataLst>
                </p:nvPr>
              </p:nvSpPr>
              <p:spPr>
                <a:xfrm>
                  <a:off x="5794" y="2012"/>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41" name="组合 40"/>
            <p:cNvGrpSpPr/>
            <p:nvPr/>
          </p:nvGrpSpPr>
          <p:grpSpPr>
            <a:xfrm>
              <a:off x="13454" y="1297"/>
              <a:ext cx="4613" cy="7913"/>
              <a:chOff x="13454" y="1297"/>
              <a:chExt cx="4613" cy="7913"/>
            </a:xfrm>
          </p:grpSpPr>
          <p:sp>
            <p:nvSpPr>
              <p:cNvPr id="26" name="减号 25"/>
              <p:cNvSpPr/>
              <p:nvPr>
                <p:custDataLst>
                  <p:tags r:id="rId56"/>
                </p:custDataLst>
              </p:nvPr>
            </p:nvSpPr>
            <p:spPr>
              <a:xfrm rot="10800000">
                <a:off x="13960" y="1331"/>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减号 26"/>
              <p:cNvSpPr/>
              <p:nvPr>
                <p:custDataLst>
                  <p:tags r:id="rId57"/>
                </p:custDataLst>
              </p:nvPr>
            </p:nvSpPr>
            <p:spPr>
              <a:xfrm rot="10800000">
                <a:off x="17722" y="1297"/>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加号 27"/>
              <p:cNvSpPr/>
              <p:nvPr>
                <p:custDataLst>
                  <p:tags r:id="rId58"/>
                </p:custDataLst>
              </p:nvPr>
            </p:nvSpPr>
            <p:spPr>
              <a:xfrm rot="10800000">
                <a:off x="15309" y="1311"/>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加号 28"/>
              <p:cNvSpPr/>
              <p:nvPr>
                <p:custDataLst>
                  <p:tags r:id="rId59"/>
                </p:custDataLst>
              </p:nvPr>
            </p:nvSpPr>
            <p:spPr>
              <a:xfrm rot="10800000">
                <a:off x="13454" y="886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加号 29"/>
              <p:cNvSpPr/>
              <p:nvPr>
                <p:custDataLst>
                  <p:tags r:id="rId60"/>
                </p:custDataLst>
              </p:nvPr>
            </p:nvSpPr>
            <p:spPr>
              <a:xfrm rot="10800000">
                <a:off x="17693" y="8868"/>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减号 30"/>
              <p:cNvSpPr/>
              <p:nvPr>
                <p:custDataLst>
                  <p:tags r:id="rId61"/>
                </p:custDataLst>
              </p:nvPr>
            </p:nvSpPr>
            <p:spPr>
              <a:xfrm rot="10800000">
                <a:off x="15802" y="8831"/>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0" name="组合 39"/>
            <p:cNvGrpSpPr/>
            <p:nvPr/>
          </p:nvGrpSpPr>
          <p:grpSpPr>
            <a:xfrm>
              <a:off x="11597" y="1350"/>
              <a:ext cx="803" cy="7833"/>
              <a:chOff x="11597" y="1350"/>
              <a:chExt cx="803" cy="7833"/>
            </a:xfrm>
          </p:grpSpPr>
          <p:sp>
            <p:nvSpPr>
              <p:cNvPr id="32" name="加号 31"/>
              <p:cNvSpPr/>
              <p:nvPr>
                <p:custDataLst>
                  <p:tags r:id="rId62"/>
                </p:custDataLst>
              </p:nvPr>
            </p:nvSpPr>
            <p:spPr>
              <a:xfrm rot="10800000">
                <a:off x="11597" y="1350"/>
                <a:ext cx="374" cy="34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减号 32"/>
              <p:cNvSpPr/>
              <p:nvPr>
                <p:custDataLst>
                  <p:tags r:id="rId63"/>
                </p:custDataLst>
              </p:nvPr>
            </p:nvSpPr>
            <p:spPr>
              <a:xfrm rot="10800000">
                <a:off x="12084" y="8835"/>
                <a:ext cx="317" cy="349"/>
              </a:xfrm>
              <a:prstGeom prst="mathMinu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2" name="组合 41"/>
            <p:cNvGrpSpPr/>
            <p:nvPr/>
          </p:nvGrpSpPr>
          <p:grpSpPr>
            <a:xfrm>
              <a:off x="1684" y="2361"/>
              <a:ext cx="15843" cy="6750"/>
              <a:chOff x="1684" y="2361"/>
              <a:chExt cx="15843" cy="6750"/>
            </a:xfrm>
          </p:grpSpPr>
          <p:sp>
            <p:nvSpPr>
              <p:cNvPr id="34" name="矩形 33"/>
              <p:cNvSpPr/>
              <p:nvPr>
                <p:custDataLst>
                  <p:tags r:id="rId64"/>
                </p:custDataLst>
              </p:nvPr>
            </p:nvSpPr>
            <p:spPr>
              <a:xfrm>
                <a:off x="1697" y="2361"/>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1#</a:t>
                </a:r>
                <a:endParaRPr lang="en-US" altLang="zh-CN" sz="800"/>
              </a:p>
            </p:txBody>
          </p:sp>
          <p:sp>
            <p:nvSpPr>
              <p:cNvPr id="35" name="矩形 34"/>
              <p:cNvSpPr/>
              <p:nvPr>
                <p:custDataLst>
                  <p:tags r:id="rId65"/>
                </p:custDataLst>
              </p:nvPr>
            </p:nvSpPr>
            <p:spPr>
              <a:xfrm>
                <a:off x="1684" y="4000"/>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2#</a:t>
                </a:r>
                <a:endParaRPr lang="en-US" altLang="zh-CN" sz="800"/>
              </a:p>
            </p:txBody>
          </p:sp>
          <p:sp>
            <p:nvSpPr>
              <p:cNvPr id="36" name="矩形 35"/>
              <p:cNvSpPr/>
              <p:nvPr>
                <p:custDataLst>
                  <p:tags r:id="rId66"/>
                </p:custDataLst>
              </p:nvPr>
            </p:nvSpPr>
            <p:spPr>
              <a:xfrm>
                <a:off x="6548" y="5618"/>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3#</a:t>
                </a:r>
                <a:endParaRPr lang="en-US" altLang="zh-CN" sz="800"/>
              </a:p>
            </p:txBody>
          </p:sp>
          <p:sp>
            <p:nvSpPr>
              <p:cNvPr id="37" name="矩形 36"/>
              <p:cNvSpPr/>
              <p:nvPr>
                <p:custDataLst>
                  <p:tags r:id="rId67"/>
                </p:custDataLst>
              </p:nvPr>
            </p:nvSpPr>
            <p:spPr>
              <a:xfrm>
                <a:off x="11219" y="8509"/>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7#</a:t>
                </a:r>
                <a:endParaRPr lang="en-US" altLang="zh-CN" sz="800"/>
              </a:p>
            </p:txBody>
          </p:sp>
          <p:sp>
            <p:nvSpPr>
              <p:cNvPr id="38" name="矩形 37"/>
              <p:cNvSpPr/>
              <p:nvPr>
                <p:custDataLst>
                  <p:tags r:id="rId68"/>
                </p:custDataLst>
              </p:nvPr>
            </p:nvSpPr>
            <p:spPr>
              <a:xfrm>
                <a:off x="13076" y="8509"/>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6#</a:t>
                </a:r>
                <a:endParaRPr lang="en-US" altLang="zh-CN" sz="800"/>
              </a:p>
            </p:txBody>
          </p:sp>
          <p:sp>
            <p:nvSpPr>
              <p:cNvPr id="45" name="矩形 44"/>
              <p:cNvSpPr/>
              <p:nvPr>
                <p:custDataLst>
                  <p:tags r:id="rId69"/>
                </p:custDataLst>
              </p:nvPr>
            </p:nvSpPr>
            <p:spPr>
              <a:xfrm>
                <a:off x="14931" y="8523"/>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4#</a:t>
                </a:r>
                <a:endParaRPr lang="en-US" altLang="zh-CN" sz="800"/>
              </a:p>
            </p:txBody>
          </p:sp>
          <p:sp>
            <p:nvSpPr>
              <p:cNvPr id="46" name="矩形 45"/>
              <p:cNvSpPr/>
              <p:nvPr>
                <p:custDataLst>
                  <p:tags r:id="rId70"/>
                </p:custDataLst>
              </p:nvPr>
            </p:nvSpPr>
            <p:spPr>
              <a:xfrm>
                <a:off x="16821" y="8509"/>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5#</a:t>
                </a:r>
                <a:endParaRPr lang="en-US" altLang="zh-CN" sz="800"/>
              </a:p>
            </p:txBody>
          </p:sp>
          <p:sp>
            <p:nvSpPr>
              <p:cNvPr id="47" name="矩形 46"/>
              <p:cNvSpPr/>
              <p:nvPr>
                <p:custDataLst>
                  <p:tags r:id="rId71"/>
                </p:custDataLst>
              </p:nvPr>
            </p:nvSpPr>
            <p:spPr>
              <a:xfrm>
                <a:off x="1684" y="8785"/>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8#</a:t>
                </a:r>
                <a:endParaRPr lang="en-US" altLang="zh-CN" sz="800"/>
              </a:p>
            </p:txBody>
          </p:sp>
          <p:sp>
            <p:nvSpPr>
              <p:cNvPr id="48" name="矩形 47"/>
              <p:cNvSpPr/>
              <p:nvPr>
                <p:custDataLst>
                  <p:tags r:id="rId72"/>
                </p:custDataLst>
              </p:nvPr>
            </p:nvSpPr>
            <p:spPr>
              <a:xfrm>
                <a:off x="1684" y="7191"/>
                <a:ext cx="707"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800"/>
                  <a:t>9#</a:t>
                </a:r>
                <a:endParaRPr lang="en-US" altLang="zh-CN" sz="800"/>
              </a:p>
            </p:txBody>
          </p:sp>
          <p:sp>
            <p:nvSpPr>
              <p:cNvPr id="49" name="矩形 48"/>
              <p:cNvSpPr/>
              <p:nvPr>
                <p:custDataLst>
                  <p:tags r:id="rId73"/>
                </p:custDataLst>
              </p:nvPr>
            </p:nvSpPr>
            <p:spPr>
              <a:xfrm>
                <a:off x="1721" y="5618"/>
                <a:ext cx="811" cy="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00"/>
                  <a:t>10</a:t>
                </a:r>
                <a:r>
                  <a:rPr lang="en-US" altLang="zh-CN" sz="800"/>
                  <a:t>#</a:t>
                </a:r>
                <a:endParaRPr lang="en-US" altLang="zh-CN" sz="800"/>
              </a:p>
            </p:txBody>
          </p:sp>
        </p:grpSp>
        <p:cxnSp>
          <p:nvCxnSpPr>
            <p:cNvPr id="50" name="肘形连接符 49"/>
            <p:cNvCxnSpPr/>
            <p:nvPr>
              <p:custDataLst>
                <p:tags r:id="rId74"/>
              </p:custDataLst>
            </p:nvPr>
          </p:nvCxnSpPr>
          <p:spPr>
            <a:xfrm rot="10800000" flipV="1">
              <a:off x="10942" y="8831"/>
              <a:ext cx="4808" cy="414"/>
            </a:xfrm>
            <a:prstGeom prst="bentConnector3">
              <a:avLst>
                <a:gd name="adj1" fmla="val 1143"/>
              </a:avLst>
            </a:prstGeom>
            <a:ln w="57150"/>
          </p:spPr>
          <p:style>
            <a:lnRef idx="1">
              <a:schemeClr val="accent4"/>
            </a:lnRef>
            <a:fillRef idx="0">
              <a:schemeClr val="accent4"/>
            </a:fillRef>
            <a:effectRef idx="0">
              <a:schemeClr val="accent4"/>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799635 -0.00296296 " pathEditMode="relative" rAng="0" ptsTypes="">
                                      <p:cBhvr>
                                        <p:cTn id="6" dur="2000" fill="hold"/>
                                        <p:tgtEl>
                                          <p:spTgt spid="44"/>
                                        </p:tgtEl>
                                        <p:attrNameLst>
                                          <p:attrName>ppt_x</p:attrName>
                                          <p:attrName>ppt_y</p:attrName>
                                        </p:attrNameLst>
                                      </p:cBhvr>
                                      <p:rCtr x="3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778000" cy="430530"/>
          </a:xfrm>
          <a:prstGeom prst="rect">
            <a:avLst/>
          </a:prstGeom>
          <a:noFill/>
        </p:spPr>
        <p:txBody>
          <a:bodyPr wrap="none" lIns="0" tIns="0" rIns="0" bIns="0" rtlCol="0">
            <a:spAutoFit/>
          </a:bodyPr>
          <a:lstStyle/>
          <a:p>
            <a:pPr algn="l">
              <a:defRPr/>
            </a:pPr>
            <a:r>
              <a:rPr lang="zh-CN" altLang="en-US" sz="2800">
                <a:sym typeface="+mn-ea"/>
              </a:rPr>
              <a:t>内部配电箱</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3750945" y="1376680"/>
            <a:ext cx="6257290" cy="4552950"/>
            <a:chOff x="6372" y="1823"/>
            <a:chExt cx="9854" cy="7170"/>
          </a:xfrm>
        </p:grpSpPr>
        <p:grpSp>
          <p:nvGrpSpPr>
            <p:cNvPr id="7" name="组合 6"/>
            <p:cNvGrpSpPr/>
            <p:nvPr/>
          </p:nvGrpSpPr>
          <p:grpSpPr>
            <a:xfrm>
              <a:off x="6372" y="1823"/>
              <a:ext cx="9855" cy="7171"/>
              <a:chOff x="6372" y="1823"/>
              <a:chExt cx="9855" cy="7171"/>
            </a:xfrm>
          </p:grpSpPr>
          <p:sp>
            <p:nvSpPr>
              <p:cNvPr id="22" name="圆角矩形 21"/>
              <p:cNvSpPr/>
              <p:nvPr>
                <p:custDataLst>
                  <p:tags r:id="rId4"/>
                </p:custDataLst>
              </p:nvPr>
            </p:nvSpPr>
            <p:spPr>
              <a:xfrm>
                <a:off x="9659" y="6731"/>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连接符 22"/>
              <p:cNvCxnSpPr/>
              <p:nvPr>
                <p:custDataLst>
                  <p:tags r:id="rId5"/>
                </p:custDataLst>
              </p:nvPr>
            </p:nvCxnSpPr>
            <p:spPr>
              <a:xfrm flipV="1">
                <a:off x="9941" y="6848"/>
                <a:ext cx="716" cy="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0">
                <a:off x="9831" y="7444"/>
                <a:ext cx="801" cy="569"/>
                <a:chOff x="10828" y="2443"/>
                <a:chExt cx="698" cy="554"/>
              </a:xfrm>
            </p:grpSpPr>
            <p:cxnSp>
              <p:nvCxnSpPr>
                <p:cNvPr id="47" name="直接连接符 46"/>
                <p:cNvCxnSpPr/>
                <p:nvPr>
                  <p:custDataLst>
                    <p:tags r:id="rId6"/>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48" name="组合 47"/>
                <p:cNvGrpSpPr/>
                <p:nvPr/>
              </p:nvGrpSpPr>
              <p:grpSpPr>
                <a:xfrm rot="0">
                  <a:off x="10828" y="2443"/>
                  <a:ext cx="698" cy="555"/>
                  <a:chOff x="8794" y="6370"/>
                  <a:chExt cx="528" cy="524"/>
                </a:xfrm>
              </p:grpSpPr>
              <p:sp>
                <p:nvSpPr>
                  <p:cNvPr id="49" name="矩形 48"/>
                  <p:cNvSpPr/>
                  <p:nvPr>
                    <p:custDataLst>
                      <p:tags r:id="rId7"/>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50" name="任意多边形 49"/>
                  <p:cNvSpPr/>
                  <p:nvPr>
                    <p:custDataLst>
                      <p:tags r:id="rId8"/>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1" name="任意多边形 50"/>
                  <p:cNvSpPr/>
                  <p:nvPr>
                    <p:custDataLst>
                      <p:tags r:id="rId9"/>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2" name="任意多边形 51"/>
                  <p:cNvSpPr/>
                  <p:nvPr>
                    <p:custDataLst>
                      <p:tags r:id="rId10"/>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3" name="任意多边形 52"/>
                  <p:cNvSpPr/>
                  <p:nvPr>
                    <p:custDataLst>
                      <p:tags r:id="rId11"/>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4" name="任意多边形 53"/>
                  <p:cNvSpPr/>
                  <p:nvPr>
                    <p:custDataLst>
                      <p:tags r:id="rId12"/>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sp>
            <p:nvSpPr>
              <p:cNvPr id="70" name="圆角矩形 69"/>
              <p:cNvSpPr/>
              <p:nvPr>
                <p:custDataLst>
                  <p:tags r:id="rId13"/>
                </p:custDataLst>
              </p:nvPr>
            </p:nvSpPr>
            <p:spPr>
              <a:xfrm>
                <a:off x="9652" y="2439"/>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custDataLst>
                  <p:tags r:id="rId14"/>
                </p:custDataLst>
              </p:nvPr>
            </p:nvCxnSpPr>
            <p:spPr>
              <a:xfrm flipV="1">
                <a:off x="6372" y="7328"/>
                <a:ext cx="3648" cy="19"/>
              </a:xfrm>
              <a:prstGeom prst="line">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1" name="文本框 340"/>
              <p:cNvSpPr txBox="1"/>
              <p:nvPr>
                <p:custDataLst>
                  <p:tags r:id="rId15"/>
                </p:custDataLst>
              </p:nvPr>
            </p:nvSpPr>
            <p:spPr>
              <a:xfrm>
                <a:off x="6569" y="4359"/>
                <a:ext cx="1688" cy="483"/>
              </a:xfrm>
              <a:prstGeom prst="rect">
                <a:avLst/>
              </a:prstGeom>
              <a:noFill/>
            </p:spPr>
            <p:txBody>
              <a:bodyPr wrap="none" rtlCol="0" anchor="t">
                <a:spAutoFit/>
              </a:bodyPr>
              <a:p>
                <a:r>
                  <a:rPr lang="zh-CN" altLang="en-US" sz="1400">
                    <a:sym typeface="+mn-ea"/>
                  </a:rPr>
                  <a:t>电流</a:t>
                </a:r>
                <a:r>
                  <a:rPr lang="zh-CN" altLang="en-US" sz="1400">
                    <a:sym typeface="+mn-ea"/>
                  </a:rPr>
                  <a:t>传感器</a:t>
                </a:r>
                <a:endParaRPr lang="zh-CN" altLang="en-US" sz="1400">
                  <a:sym typeface="+mn-ea"/>
                </a:endParaRPr>
              </a:p>
            </p:txBody>
          </p:sp>
          <p:sp>
            <p:nvSpPr>
              <p:cNvPr id="342" name="文本框 341"/>
              <p:cNvSpPr txBox="1"/>
              <p:nvPr>
                <p:custDataLst>
                  <p:tags r:id="rId16"/>
                </p:custDataLst>
              </p:nvPr>
            </p:nvSpPr>
            <p:spPr>
              <a:xfrm>
                <a:off x="6372" y="5317"/>
                <a:ext cx="1187" cy="580"/>
              </a:xfrm>
              <a:prstGeom prst="rect">
                <a:avLst/>
              </a:prstGeom>
              <a:noFill/>
            </p:spPr>
            <p:txBody>
              <a:bodyPr wrap="none" rtlCol="0" anchor="t">
                <a:spAutoFit/>
              </a:bodyPr>
              <a:p>
                <a:r>
                  <a:rPr lang="zh-CN" altLang="en-US">
                    <a:sym typeface="+mn-ea"/>
                  </a:rPr>
                  <a:t>输出</a:t>
                </a:r>
                <a:r>
                  <a:rPr lang="en-US" altLang="zh-CN" b="1">
                    <a:sym typeface="+mn-ea"/>
                  </a:rPr>
                  <a:t>+</a:t>
                </a:r>
                <a:endParaRPr lang="en-US" altLang="zh-CN" b="1">
                  <a:sym typeface="+mn-ea"/>
                </a:endParaRPr>
              </a:p>
            </p:txBody>
          </p:sp>
          <p:sp>
            <p:nvSpPr>
              <p:cNvPr id="344" name="文本框 343"/>
              <p:cNvSpPr txBox="1"/>
              <p:nvPr>
                <p:custDataLst>
                  <p:tags r:id="rId17"/>
                </p:custDataLst>
              </p:nvPr>
            </p:nvSpPr>
            <p:spPr>
              <a:xfrm>
                <a:off x="6372" y="7302"/>
                <a:ext cx="1298" cy="580"/>
              </a:xfrm>
              <a:prstGeom prst="rect">
                <a:avLst/>
              </a:prstGeom>
              <a:noFill/>
            </p:spPr>
            <p:txBody>
              <a:bodyPr wrap="none" rtlCol="0" anchor="t">
                <a:spAutoFit/>
              </a:bodyPr>
              <a:p>
                <a:r>
                  <a:rPr lang="zh-CN" altLang="en-US">
                    <a:sym typeface="+mn-ea"/>
                  </a:rPr>
                  <a:t>输出</a:t>
                </a:r>
                <a:r>
                  <a:rPr lang="en-US" altLang="zh-CN" sz="1600" b="1">
                    <a:sym typeface="+mn-ea"/>
                  </a:rPr>
                  <a:t>—</a:t>
                </a:r>
                <a:endParaRPr lang="en-US" altLang="zh-CN" sz="1600" b="1">
                  <a:sym typeface="+mn-ea"/>
                </a:endParaRPr>
              </a:p>
            </p:txBody>
          </p:sp>
          <p:cxnSp>
            <p:nvCxnSpPr>
              <p:cNvPr id="57" name="直接连接符 56"/>
              <p:cNvCxnSpPr/>
              <p:nvPr>
                <p:custDataLst>
                  <p:tags r:id="rId18"/>
                </p:custDataLst>
              </p:nvPr>
            </p:nvCxnSpPr>
            <p:spPr>
              <a:xfrm flipV="1">
                <a:off x="9934" y="2556"/>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0">
                <a:off x="9824" y="3152"/>
                <a:ext cx="801" cy="569"/>
                <a:chOff x="10828" y="2443"/>
                <a:chExt cx="698" cy="554"/>
              </a:xfrm>
            </p:grpSpPr>
            <p:cxnSp>
              <p:nvCxnSpPr>
                <p:cNvPr id="60" name="直接连接符 59"/>
                <p:cNvCxnSpPr/>
                <p:nvPr>
                  <p:custDataLst>
                    <p:tags r:id="rId19"/>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61" name="组合 60"/>
                <p:cNvGrpSpPr/>
                <p:nvPr/>
              </p:nvGrpSpPr>
              <p:grpSpPr>
                <a:xfrm rot="0">
                  <a:off x="10828" y="2443"/>
                  <a:ext cx="698" cy="555"/>
                  <a:chOff x="8794" y="6370"/>
                  <a:chExt cx="528" cy="524"/>
                </a:xfrm>
              </p:grpSpPr>
              <p:sp>
                <p:nvSpPr>
                  <p:cNvPr id="62" name="矩形 61"/>
                  <p:cNvSpPr/>
                  <p:nvPr>
                    <p:custDataLst>
                      <p:tags r:id="rId20"/>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63" name="任意多边形 62"/>
                  <p:cNvSpPr/>
                  <p:nvPr>
                    <p:custDataLst>
                      <p:tags r:id="rId21"/>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4" name="任意多边形 63"/>
                  <p:cNvSpPr/>
                  <p:nvPr>
                    <p:custDataLst>
                      <p:tags r:id="rId22"/>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5" name="任意多边形 64"/>
                  <p:cNvSpPr/>
                  <p:nvPr>
                    <p:custDataLst>
                      <p:tags r:id="rId23"/>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6" name="任意多边形 65"/>
                  <p:cNvSpPr/>
                  <p:nvPr>
                    <p:custDataLst>
                      <p:tags r:id="rId24"/>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7" name="任意多边形 66"/>
                  <p:cNvSpPr/>
                  <p:nvPr>
                    <p:custDataLst>
                      <p:tags r:id="rId25"/>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75" name="肘形连接符 74"/>
              <p:cNvCxnSpPr/>
              <p:nvPr>
                <p:custDataLst>
                  <p:tags r:id="rId26"/>
                </p:custDataLst>
              </p:nvPr>
            </p:nvCxnSpPr>
            <p:spPr>
              <a:xfrm rot="5400000">
                <a:off x="8033" y="3258"/>
                <a:ext cx="2188" cy="1741"/>
              </a:xfrm>
              <a:prstGeom prst="bentConnector3">
                <a:avLst>
                  <a:gd name="adj1" fmla="val -25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6" name="文本框 75"/>
              <p:cNvSpPr txBox="1"/>
              <p:nvPr>
                <p:custDataLst>
                  <p:tags r:id="rId27"/>
                </p:custDataLst>
              </p:nvPr>
            </p:nvSpPr>
            <p:spPr>
              <a:xfrm>
                <a:off x="9448" y="6040"/>
                <a:ext cx="1688" cy="483"/>
              </a:xfrm>
              <a:prstGeom prst="rect">
                <a:avLst/>
              </a:prstGeom>
              <a:noFill/>
            </p:spPr>
            <p:txBody>
              <a:bodyPr wrap="none" rtlCol="0" anchor="t">
                <a:spAutoFit/>
              </a:bodyPr>
              <a:p>
                <a:r>
                  <a:rPr lang="zh-CN" altLang="en-US" sz="1400">
                    <a:sym typeface="+mn-ea"/>
                  </a:rPr>
                  <a:t>正极接触器</a:t>
                </a:r>
                <a:endParaRPr lang="zh-CN" altLang="en-US" sz="1400">
                  <a:sym typeface="+mn-ea"/>
                </a:endParaRPr>
              </a:p>
            </p:txBody>
          </p:sp>
          <p:sp>
            <p:nvSpPr>
              <p:cNvPr id="77" name="文本框 76"/>
              <p:cNvSpPr txBox="1"/>
              <p:nvPr>
                <p:custDataLst>
                  <p:tags r:id="rId28"/>
                </p:custDataLst>
              </p:nvPr>
            </p:nvSpPr>
            <p:spPr>
              <a:xfrm>
                <a:off x="9448" y="8107"/>
                <a:ext cx="1688" cy="483"/>
              </a:xfrm>
              <a:prstGeom prst="rect">
                <a:avLst/>
              </a:prstGeom>
              <a:noFill/>
            </p:spPr>
            <p:txBody>
              <a:bodyPr wrap="none" rtlCol="0" anchor="t">
                <a:spAutoFit/>
              </a:bodyPr>
              <a:p>
                <a:r>
                  <a:rPr lang="zh-CN" altLang="en-US" sz="1400">
                    <a:sym typeface="+mn-ea"/>
                  </a:rPr>
                  <a:t>负极接触器</a:t>
                </a:r>
                <a:endParaRPr lang="zh-CN" altLang="en-US" sz="1400">
                  <a:sym typeface="+mn-ea"/>
                </a:endParaRPr>
              </a:p>
            </p:txBody>
          </p:sp>
          <p:sp>
            <p:nvSpPr>
              <p:cNvPr id="91" name="文本框 90"/>
              <p:cNvSpPr txBox="1"/>
              <p:nvPr>
                <p:custDataLst>
                  <p:tags r:id="rId29"/>
                </p:custDataLst>
              </p:nvPr>
            </p:nvSpPr>
            <p:spPr>
              <a:xfrm>
                <a:off x="11526" y="3240"/>
                <a:ext cx="1408" cy="483"/>
              </a:xfrm>
              <a:prstGeom prst="rect">
                <a:avLst/>
              </a:prstGeom>
              <a:noFill/>
            </p:spPr>
            <p:txBody>
              <a:bodyPr wrap="none" rtlCol="0" anchor="t">
                <a:spAutoFit/>
              </a:bodyPr>
              <a:p>
                <a:r>
                  <a:rPr lang="zh-CN" altLang="en-US" sz="1400">
                    <a:sym typeface="+mn-ea"/>
                  </a:rPr>
                  <a:t>预充</a:t>
                </a:r>
                <a:r>
                  <a:rPr lang="zh-CN" altLang="en-US" sz="1400">
                    <a:sym typeface="+mn-ea"/>
                  </a:rPr>
                  <a:t>电阻</a:t>
                </a:r>
                <a:endParaRPr lang="zh-CN" altLang="en-US" sz="1400">
                  <a:sym typeface="+mn-ea"/>
                </a:endParaRPr>
              </a:p>
            </p:txBody>
          </p:sp>
          <p:sp>
            <p:nvSpPr>
              <p:cNvPr id="92" name="圆角矩形 91"/>
              <p:cNvSpPr/>
              <p:nvPr>
                <p:custDataLst>
                  <p:tags r:id="rId30"/>
                </p:custDataLst>
              </p:nvPr>
            </p:nvSpPr>
            <p:spPr>
              <a:xfrm>
                <a:off x="6372" y="1823"/>
                <a:ext cx="7031" cy="7171"/>
              </a:xfrm>
              <a:prstGeom prst="roundRect">
                <a:avLst/>
              </a:prstGeom>
              <a:noFill/>
              <a:ln w="38100">
                <a:prstDash val="dash"/>
              </a:ln>
              <a:extLst>
                <a:ext uri="{909E8E84-426E-40DD-AFC4-6F175D3DCCD1}">
                  <a14:hiddenFill xmlns:a14="http://schemas.microsoft.com/office/drawing/2010/main">
                    <a:solidFill>
                      <a:schemeClr val="bg2">
                        <a:lumMod val="9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cxnSp>
            <p:nvCxnSpPr>
              <p:cNvPr id="8" name="肘形连接符 7"/>
              <p:cNvCxnSpPr/>
              <p:nvPr>
                <p:custDataLst>
                  <p:tags r:id="rId31"/>
                </p:custDataLst>
              </p:nvPr>
            </p:nvCxnSpPr>
            <p:spPr>
              <a:xfrm rot="10800000">
                <a:off x="10589" y="3035"/>
                <a:ext cx="5638" cy="2202"/>
              </a:xfrm>
              <a:prstGeom prst="bentConnector3">
                <a:avLst>
                  <a:gd name="adj1" fmla="val 54806"/>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custDataLst>
                  <p:tags r:id="rId32"/>
                </p:custDataLst>
              </p:nvPr>
            </p:nvCxnSpPr>
            <p:spPr>
              <a:xfrm rot="10800000" flipV="1">
                <a:off x="10620" y="4704"/>
                <a:ext cx="5605" cy="2628"/>
              </a:xfrm>
              <a:prstGeom prst="bentConnector3">
                <a:avLst>
                  <a:gd name="adj1" fmla="val 27760"/>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33"/>
                </p:custDataLst>
              </p:nvPr>
            </p:nvSpPr>
            <p:spPr>
              <a:xfrm>
                <a:off x="9653" y="4664"/>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custDataLst>
                  <p:tags r:id="rId34"/>
                </p:custDataLst>
              </p:nvPr>
            </p:nvCxnSpPr>
            <p:spPr>
              <a:xfrm flipV="1">
                <a:off x="9935" y="4781"/>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rot="0">
                <a:off x="9825" y="5377"/>
                <a:ext cx="801" cy="569"/>
                <a:chOff x="10828" y="2443"/>
                <a:chExt cx="698" cy="554"/>
              </a:xfrm>
            </p:grpSpPr>
            <p:cxnSp>
              <p:nvCxnSpPr>
                <p:cNvPr id="14" name="直接连接符 13"/>
                <p:cNvCxnSpPr/>
                <p:nvPr>
                  <p:custDataLst>
                    <p:tags r:id="rId35"/>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15" name="组合 14"/>
                <p:cNvGrpSpPr/>
                <p:nvPr/>
              </p:nvGrpSpPr>
              <p:grpSpPr>
                <a:xfrm rot="0">
                  <a:off x="10828" y="2443"/>
                  <a:ext cx="698" cy="555"/>
                  <a:chOff x="8794" y="6370"/>
                  <a:chExt cx="528" cy="524"/>
                </a:xfrm>
              </p:grpSpPr>
              <p:sp>
                <p:nvSpPr>
                  <p:cNvPr id="16" name="矩形 15"/>
                  <p:cNvSpPr/>
                  <p:nvPr>
                    <p:custDataLst>
                      <p:tags r:id="rId36"/>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17" name="任意多边形 16"/>
                  <p:cNvSpPr/>
                  <p:nvPr>
                    <p:custDataLst>
                      <p:tags r:id="rId37"/>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18" name="任意多边形 17"/>
                  <p:cNvSpPr/>
                  <p:nvPr>
                    <p:custDataLst>
                      <p:tags r:id="rId38"/>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19" name="任意多边形 18"/>
                  <p:cNvSpPr/>
                  <p:nvPr>
                    <p:custDataLst>
                      <p:tags r:id="rId39"/>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0" name="任意多边形 19"/>
                  <p:cNvSpPr/>
                  <p:nvPr>
                    <p:custDataLst>
                      <p:tags r:id="rId40"/>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1" name="任意多边形 20"/>
                  <p:cNvSpPr/>
                  <p:nvPr>
                    <p:custDataLst>
                      <p:tags r:id="rId41"/>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25" name="直接连接符 24"/>
              <p:cNvCxnSpPr/>
              <p:nvPr>
                <p:custDataLst>
                  <p:tags r:id="rId42"/>
                </p:custDataLst>
              </p:nvPr>
            </p:nvCxnSpPr>
            <p:spPr>
              <a:xfrm flipV="1">
                <a:off x="6372" y="5217"/>
                <a:ext cx="3648" cy="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43"/>
                </p:custDataLst>
              </p:nvPr>
            </p:nvCxnSpPr>
            <p:spPr>
              <a:xfrm>
                <a:off x="10589" y="5223"/>
                <a:ext cx="2540" cy="0"/>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0" name="圆角矩形 89"/>
              <p:cNvSpPr/>
              <p:nvPr>
                <p:custDataLst>
                  <p:tags r:id="rId44"/>
                </p:custDataLst>
              </p:nvPr>
            </p:nvSpPr>
            <p:spPr>
              <a:xfrm>
                <a:off x="11774" y="2847"/>
                <a:ext cx="913" cy="320"/>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sp>
            <p:nvSpPr>
              <p:cNvPr id="55" name="文本框 54"/>
              <p:cNvSpPr txBox="1"/>
              <p:nvPr>
                <p:custDataLst>
                  <p:tags r:id="rId45"/>
                </p:custDataLst>
              </p:nvPr>
            </p:nvSpPr>
            <p:spPr>
              <a:xfrm>
                <a:off x="9457" y="3832"/>
                <a:ext cx="1688" cy="483"/>
              </a:xfrm>
              <a:prstGeom prst="rect">
                <a:avLst/>
              </a:prstGeom>
              <a:noFill/>
            </p:spPr>
            <p:txBody>
              <a:bodyPr wrap="none" rtlCol="0" anchor="t">
                <a:spAutoFit/>
              </a:bodyPr>
              <a:p>
                <a:r>
                  <a:rPr lang="zh-CN" altLang="en-US" sz="1400">
                    <a:sym typeface="+mn-ea"/>
                  </a:rPr>
                  <a:t>预充</a:t>
                </a:r>
                <a:r>
                  <a:rPr lang="zh-CN" altLang="en-US" sz="1400">
                    <a:sym typeface="+mn-ea"/>
                  </a:rPr>
                  <a:t>接触器</a:t>
                </a:r>
                <a:endParaRPr lang="zh-CN" altLang="en-US" sz="1400">
                  <a:sym typeface="+mn-ea"/>
                </a:endParaRPr>
              </a:p>
            </p:txBody>
          </p:sp>
          <p:sp>
            <p:nvSpPr>
              <p:cNvPr id="79" name="椭圆 78"/>
              <p:cNvSpPr/>
              <p:nvPr>
                <p:custDataLst>
                  <p:tags r:id="rId46"/>
                </p:custDataLst>
              </p:nvPr>
            </p:nvSpPr>
            <p:spPr>
              <a:xfrm>
                <a:off x="7287" y="4842"/>
                <a:ext cx="822" cy="79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en-US" altLang="zh-CN" sz="2800" b="1">
                    <a:solidFill>
                      <a:srgbClr val="FF0000"/>
                    </a:solidFill>
                  </a:rPr>
                  <a:t>A</a:t>
                </a:r>
                <a:endParaRPr lang="en-US" altLang="zh-CN" sz="2800" b="1">
                  <a:solidFill>
                    <a:srgbClr val="FF0000"/>
                  </a:solidFill>
                </a:endParaRPr>
              </a:p>
            </p:txBody>
          </p:sp>
        </p:grpSp>
        <p:sp>
          <p:nvSpPr>
            <p:cNvPr id="27" name="圆角矩形 26"/>
            <p:cNvSpPr/>
            <p:nvPr>
              <p:custDataLst>
                <p:tags r:id="rId47"/>
              </p:custDataLst>
            </p:nvPr>
          </p:nvSpPr>
          <p:spPr>
            <a:xfrm>
              <a:off x="11665" y="7077"/>
              <a:ext cx="1269" cy="522"/>
            </a:xfrm>
            <a:prstGeom prst="roundRect">
              <a:avLst/>
            </a:prstGeom>
            <a:solidFill>
              <a:schemeClr val="accent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tx1"/>
                  </a:solidFill>
                </a:rPr>
                <a:t>250A</a:t>
              </a:r>
              <a:endParaRPr lang="en-US" altLang="zh-CN" sz="1400">
                <a:solidFill>
                  <a:schemeClr val="tx1"/>
                </a:solidFill>
              </a:endParaRPr>
            </a:p>
          </p:txBody>
        </p:sp>
      </p:grpSp>
      <p:sp>
        <p:nvSpPr>
          <p:cNvPr id="3" name="文本框 2"/>
          <p:cNvSpPr txBox="1"/>
          <p:nvPr/>
        </p:nvSpPr>
        <p:spPr>
          <a:xfrm>
            <a:off x="641350" y="1453515"/>
            <a:ext cx="4064000" cy="368300"/>
          </a:xfrm>
          <a:prstGeom prst="rect">
            <a:avLst/>
          </a:prstGeom>
          <a:noFill/>
        </p:spPr>
        <p:txBody>
          <a:bodyPr wrap="square" rtlCol="0">
            <a:spAutoFit/>
          </a:bodyPr>
          <a:p>
            <a:r>
              <a:rPr lang="en-US" altLang="zh-CN"/>
              <a:t>1</a:t>
            </a:r>
            <a:r>
              <a:rPr lang="zh-CN" altLang="en-US"/>
              <a:t>、组成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778000" cy="430530"/>
          </a:xfrm>
          <a:prstGeom prst="rect">
            <a:avLst/>
          </a:prstGeom>
          <a:noFill/>
        </p:spPr>
        <p:txBody>
          <a:bodyPr wrap="none" lIns="0" tIns="0" rIns="0" bIns="0" rtlCol="0">
            <a:spAutoFit/>
          </a:bodyPr>
          <a:lstStyle/>
          <a:p>
            <a:pPr algn="l">
              <a:defRPr/>
            </a:pPr>
            <a:r>
              <a:rPr lang="zh-CN" altLang="en-US" sz="2800">
                <a:sym typeface="+mn-ea"/>
              </a:rPr>
              <a:t>内部配电箱</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2753995" y="1995170"/>
            <a:ext cx="5417185" cy="4321175"/>
          </a:xfrm>
          <a:prstGeom prst="rect">
            <a:avLst/>
          </a:prstGeom>
        </p:spPr>
      </p:pic>
      <p:cxnSp>
        <p:nvCxnSpPr>
          <p:cNvPr id="5" name="直接箭头连接符 4"/>
          <p:cNvCxnSpPr/>
          <p:nvPr/>
        </p:nvCxnSpPr>
        <p:spPr>
          <a:xfrm flipV="1">
            <a:off x="6151880" y="1856105"/>
            <a:ext cx="2431415" cy="9023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566150" y="1699895"/>
            <a:ext cx="1648460" cy="368300"/>
          </a:xfrm>
          <a:prstGeom prst="rect">
            <a:avLst/>
          </a:prstGeom>
          <a:noFill/>
        </p:spPr>
        <p:txBody>
          <a:bodyPr wrap="square" rtlCol="0">
            <a:spAutoFit/>
          </a:bodyPr>
          <a:p>
            <a:r>
              <a:rPr lang="zh-CN" altLang="en-US"/>
              <a:t>正极接触器</a:t>
            </a:r>
            <a:endParaRPr lang="zh-CN" altLang="en-US"/>
          </a:p>
        </p:txBody>
      </p:sp>
      <p:cxnSp>
        <p:nvCxnSpPr>
          <p:cNvPr id="7" name="直接箭头连接符 6"/>
          <p:cNvCxnSpPr/>
          <p:nvPr/>
        </p:nvCxnSpPr>
        <p:spPr>
          <a:xfrm flipH="1" flipV="1">
            <a:off x="2221865" y="2437765"/>
            <a:ext cx="1922780" cy="7378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61695" y="2256155"/>
            <a:ext cx="1648460" cy="368300"/>
          </a:xfrm>
          <a:prstGeom prst="rect">
            <a:avLst/>
          </a:prstGeom>
          <a:noFill/>
        </p:spPr>
        <p:txBody>
          <a:bodyPr wrap="square" rtlCol="0">
            <a:spAutoFit/>
          </a:bodyPr>
          <a:p>
            <a:r>
              <a:rPr lang="zh-CN" altLang="en-US"/>
              <a:t>负极接触器</a:t>
            </a:r>
            <a:endParaRPr lang="zh-CN" altLang="en-US"/>
          </a:p>
        </p:txBody>
      </p:sp>
      <p:cxnSp>
        <p:nvCxnSpPr>
          <p:cNvPr id="9" name="直接箭头连接符 8"/>
          <p:cNvCxnSpPr/>
          <p:nvPr/>
        </p:nvCxnSpPr>
        <p:spPr>
          <a:xfrm flipH="1">
            <a:off x="1924685" y="4524375"/>
            <a:ext cx="2219960" cy="2235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080" y="4582160"/>
            <a:ext cx="1648460" cy="368300"/>
          </a:xfrm>
          <a:prstGeom prst="rect">
            <a:avLst/>
          </a:prstGeom>
          <a:noFill/>
        </p:spPr>
        <p:txBody>
          <a:bodyPr wrap="square" rtlCol="0">
            <a:spAutoFit/>
          </a:bodyPr>
          <a:p>
            <a:r>
              <a:rPr lang="zh-CN" altLang="en-US"/>
              <a:t>预充电阻</a:t>
            </a:r>
            <a:endParaRPr lang="zh-CN" altLang="en-US"/>
          </a:p>
        </p:txBody>
      </p:sp>
      <p:cxnSp>
        <p:nvCxnSpPr>
          <p:cNvPr id="11" name="直接箭头连接符 10"/>
          <p:cNvCxnSpPr/>
          <p:nvPr/>
        </p:nvCxnSpPr>
        <p:spPr>
          <a:xfrm>
            <a:off x="6455410" y="5246370"/>
            <a:ext cx="2377440" cy="10350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832850" y="6055995"/>
            <a:ext cx="1648460" cy="368300"/>
          </a:xfrm>
          <a:prstGeom prst="rect">
            <a:avLst/>
          </a:prstGeom>
          <a:noFill/>
        </p:spPr>
        <p:txBody>
          <a:bodyPr wrap="square" rtlCol="0">
            <a:spAutoFit/>
          </a:bodyPr>
          <a:p>
            <a:r>
              <a:rPr lang="zh-CN" altLang="en-US"/>
              <a:t>电流传感器</a:t>
            </a:r>
            <a:endParaRPr lang="zh-CN" altLang="en-US"/>
          </a:p>
        </p:txBody>
      </p:sp>
      <p:cxnSp>
        <p:nvCxnSpPr>
          <p:cNvPr id="13" name="直接箭头连接符 12"/>
          <p:cNvCxnSpPr/>
          <p:nvPr/>
        </p:nvCxnSpPr>
        <p:spPr>
          <a:xfrm flipH="1">
            <a:off x="2049145" y="5405755"/>
            <a:ext cx="2747645" cy="4921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10565" y="5687695"/>
            <a:ext cx="1648460" cy="368300"/>
          </a:xfrm>
          <a:prstGeom prst="rect">
            <a:avLst/>
          </a:prstGeom>
          <a:noFill/>
        </p:spPr>
        <p:txBody>
          <a:bodyPr wrap="square" rtlCol="0">
            <a:spAutoFit/>
          </a:bodyPr>
          <a:p>
            <a:r>
              <a:rPr lang="zh-CN" altLang="en-US"/>
              <a:t>预充接触器</a:t>
            </a:r>
            <a:endParaRPr lang="zh-CN" altLang="en-US"/>
          </a:p>
        </p:txBody>
      </p:sp>
      <p:cxnSp>
        <p:nvCxnSpPr>
          <p:cNvPr id="15" name="直接箭头连接符 14"/>
          <p:cNvCxnSpPr/>
          <p:nvPr/>
        </p:nvCxnSpPr>
        <p:spPr>
          <a:xfrm flipV="1">
            <a:off x="7155180" y="4949190"/>
            <a:ext cx="1437640" cy="1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622030" y="4747895"/>
            <a:ext cx="1648460" cy="368300"/>
          </a:xfrm>
          <a:prstGeom prst="rect">
            <a:avLst/>
          </a:prstGeom>
          <a:noFill/>
        </p:spPr>
        <p:txBody>
          <a:bodyPr wrap="square" rtlCol="0">
            <a:spAutoFit/>
          </a:bodyPr>
          <a:p>
            <a:r>
              <a:rPr lang="zh-CN" altLang="en-US"/>
              <a:t>正极输出端</a:t>
            </a:r>
            <a:endParaRPr lang="zh-CN" altLang="en-US"/>
          </a:p>
        </p:txBody>
      </p:sp>
      <p:cxnSp>
        <p:nvCxnSpPr>
          <p:cNvPr id="17" name="直接箭头连接符 16"/>
          <p:cNvCxnSpPr/>
          <p:nvPr/>
        </p:nvCxnSpPr>
        <p:spPr>
          <a:xfrm flipV="1">
            <a:off x="7184390" y="3177540"/>
            <a:ext cx="1437640" cy="1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566150" y="2983865"/>
            <a:ext cx="1648460" cy="368300"/>
          </a:xfrm>
          <a:prstGeom prst="rect">
            <a:avLst/>
          </a:prstGeom>
          <a:noFill/>
        </p:spPr>
        <p:txBody>
          <a:bodyPr wrap="square" rtlCol="0">
            <a:spAutoFit/>
          </a:bodyPr>
          <a:p>
            <a:r>
              <a:rPr lang="zh-CN" altLang="en-US"/>
              <a:t>正极输入端</a:t>
            </a:r>
            <a:endParaRPr lang="zh-CN" altLang="en-US"/>
          </a:p>
        </p:txBody>
      </p:sp>
      <p:cxnSp>
        <p:nvCxnSpPr>
          <p:cNvPr id="19" name="直接箭头连接符 18"/>
          <p:cNvCxnSpPr/>
          <p:nvPr/>
        </p:nvCxnSpPr>
        <p:spPr>
          <a:xfrm flipH="1" flipV="1">
            <a:off x="2049145" y="1699895"/>
            <a:ext cx="1922780" cy="7378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10565" y="1589405"/>
            <a:ext cx="1648460" cy="368300"/>
          </a:xfrm>
          <a:prstGeom prst="rect">
            <a:avLst/>
          </a:prstGeom>
          <a:noFill/>
        </p:spPr>
        <p:txBody>
          <a:bodyPr wrap="square" rtlCol="0">
            <a:spAutoFit/>
          </a:bodyPr>
          <a:p>
            <a:r>
              <a:rPr lang="zh-CN" altLang="en-US"/>
              <a:t>负极输入</a:t>
            </a:r>
            <a:endParaRPr lang="zh-CN" altLang="en-US"/>
          </a:p>
        </p:txBody>
      </p:sp>
      <p:cxnSp>
        <p:nvCxnSpPr>
          <p:cNvPr id="21" name="直接箭头连接符 20"/>
          <p:cNvCxnSpPr/>
          <p:nvPr/>
        </p:nvCxnSpPr>
        <p:spPr>
          <a:xfrm flipV="1">
            <a:off x="4714240" y="1779270"/>
            <a:ext cx="638810" cy="5289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876165" y="1417320"/>
            <a:ext cx="1648460" cy="368300"/>
          </a:xfrm>
          <a:prstGeom prst="rect">
            <a:avLst/>
          </a:prstGeom>
          <a:noFill/>
        </p:spPr>
        <p:txBody>
          <a:bodyPr wrap="square" rtlCol="0">
            <a:spAutoFit/>
          </a:bodyPr>
          <a:p>
            <a:r>
              <a:rPr lang="zh-CN" altLang="en-US"/>
              <a:t>负极输出</a:t>
            </a:r>
            <a:endParaRPr lang="zh-CN" altLang="en-US"/>
          </a:p>
        </p:txBody>
      </p:sp>
      <p:cxnSp>
        <p:nvCxnSpPr>
          <p:cNvPr id="23" name="直接箭头连接符 22"/>
          <p:cNvCxnSpPr/>
          <p:nvPr/>
        </p:nvCxnSpPr>
        <p:spPr>
          <a:xfrm flipH="1" flipV="1">
            <a:off x="1883410" y="4012565"/>
            <a:ext cx="1964055" cy="2146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90575" y="3878580"/>
            <a:ext cx="1133475" cy="368300"/>
          </a:xfrm>
          <a:prstGeom prst="rect">
            <a:avLst/>
          </a:prstGeom>
          <a:noFill/>
        </p:spPr>
        <p:txBody>
          <a:bodyPr wrap="square" rtlCol="0">
            <a:spAutoFit/>
          </a:bodyPr>
          <a:p>
            <a:r>
              <a:rPr lang="zh-CN" altLang="en-US"/>
              <a:t>下方保险</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778000" cy="430530"/>
          </a:xfrm>
          <a:prstGeom prst="rect">
            <a:avLst/>
          </a:prstGeom>
          <a:noFill/>
        </p:spPr>
        <p:txBody>
          <a:bodyPr wrap="none" lIns="0" tIns="0" rIns="0" bIns="0" rtlCol="0">
            <a:spAutoFit/>
          </a:bodyPr>
          <a:lstStyle/>
          <a:p>
            <a:pPr algn="l">
              <a:defRPr/>
            </a:pPr>
            <a:r>
              <a:rPr lang="zh-CN" altLang="en-US" sz="2800">
                <a:sym typeface="+mn-ea"/>
              </a:rPr>
              <a:t>内部配电箱</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32130" y="1386205"/>
            <a:ext cx="4064000" cy="368300"/>
          </a:xfrm>
          <a:prstGeom prst="rect">
            <a:avLst/>
          </a:prstGeom>
          <a:noFill/>
        </p:spPr>
        <p:txBody>
          <a:bodyPr wrap="square" rtlCol="0">
            <a:spAutoFit/>
          </a:bodyPr>
          <a:p>
            <a:r>
              <a:rPr lang="en-US" altLang="zh-CN"/>
              <a:t>2</a:t>
            </a:r>
            <a:r>
              <a:rPr lang="zh-CN" altLang="en-US"/>
              <a:t>、工作过程</a:t>
            </a:r>
            <a:endParaRPr lang="zh-CN" altLang="en-US"/>
          </a:p>
        </p:txBody>
      </p:sp>
      <p:sp>
        <p:nvSpPr>
          <p:cNvPr id="5" name="文本框 4"/>
          <p:cNvSpPr txBox="1"/>
          <p:nvPr/>
        </p:nvSpPr>
        <p:spPr>
          <a:xfrm>
            <a:off x="861695" y="2031365"/>
            <a:ext cx="7898130" cy="1198880"/>
          </a:xfrm>
          <a:prstGeom prst="rect">
            <a:avLst/>
          </a:prstGeom>
          <a:noFill/>
        </p:spPr>
        <p:txBody>
          <a:bodyPr wrap="square" rtlCol="0">
            <a:spAutoFit/>
          </a:bodyPr>
          <a:p>
            <a:r>
              <a:rPr lang="en-US" altLang="zh-CN"/>
              <a:t>1</a:t>
            </a:r>
            <a:r>
              <a:rPr lang="zh-CN" altLang="en-US"/>
              <a:t>）上电过程：</a:t>
            </a:r>
            <a:endParaRPr lang="zh-CN" altLang="en-US"/>
          </a:p>
          <a:p>
            <a:r>
              <a:rPr lang="en-US" altLang="zh-CN"/>
              <a:t>a</a:t>
            </a:r>
            <a:r>
              <a:rPr lang="zh-CN" altLang="en-US"/>
              <a:t>、负极闭合</a:t>
            </a:r>
            <a:endParaRPr lang="zh-CN" altLang="en-US"/>
          </a:p>
          <a:p>
            <a:r>
              <a:rPr lang="en-US" altLang="zh-CN"/>
              <a:t>b</a:t>
            </a:r>
            <a:r>
              <a:rPr lang="zh-CN" altLang="en-US"/>
              <a:t>、预充闭合（外部电压与电池电压相差</a:t>
            </a:r>
            <a:r>
              <a:rPr lang="en-US" altLang="zh-CN"/>
              <a:t>50V</a:t>
            </a:r>
            <a:r>
              <a:rPr lang="zh-CN" altLang="en-US"/>
              <a:t>左右，预充完毕）。</a:t>
            </a:r>
            <a:endParaRPr lang="zh-CN" altLang="en-US"/>
          </a:p>
          <a:p>
            <a:r>
              <a:rPr lang="en-US" altLang="zh-CN"/>
              <a:t>c</a:t>
            </a:r>
            <a:r>
              <a:rPr lang="zh-CN" altLang="en-US"/>
              <a:t>、正极闭合（完成上电）</a:t>
            </a:r>
            <a:endParaRPr lang="zh-CN" altLang="en-US"/>
          </a:p>
        </p:txBody>
      </p:sp>
      <p:sp>
        <p:nvSpPr>
          <p:cNvPr id="6" name="文本框 5"/>
          <p:cNvSpPr txBox="1"/>
          <p:nvPr/>
        </p:nvSpPr>
        <p:spPr>
          <a:xfrm>
            <a:off x="861695" y="3747135"/>
            <a:ext cx="7898130" cy="922020"/>
          </a:xfrm>
          <a:prstGeom prst="rect">
            <a:avLst/>
          </a:prstGeom>
          <a:noFill/>
        </p:spPr>
        <p:txBody>
          <a:bodyPr wrap="square" rtlCol="0">
            <a:spAutoFit/>
          </a:bodyPr>
          <a:p>
            <a:r>
              <a:rPr lang="en-US" altLang="zh-CN"/>
              <a:t>2</a:t>
            </a:r>
            <a:r>
              <a:rPr lang="zh-CN" altLang="en-US"/>
              <a:t>）下电过程：</a:t>
            </a:r>
            <a:endParaRPr lang="zh-CN" altLang="en-US"/>
          </a:p>
          <a:p>
            <a:r>
              <a:rPr lang="en-US" altLang="zh-CN"/>
              <a:t>a</a:t>
            </a:r>
            <a:r>
              <a:rPr lang="zh-CN" altLang="en-US"/>
              <a:t>、正、负极断开</a:t>
            </a:r>
            <a:endParaRPr lang="zh-CN" altLang="en-US"/>
          </a:p>
          <a:p>
            <a:r>
              <a:rPr lang="en-US" altLang="zh-CN"/>
              <a:t>b</a:t>
            </a:r>
            <a:r>
              <a:rPr lang="zh-CN" altLang="en-US"/>
              <a:t>、预充闭合后，再断开。（完成下电过程）</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PP_MARK_KEY" val="3cc73b9a-f896-4b00-becc-0e02a97a3d35"/>
  <p:tag name="COMMONDATA" val="eyJoZGlkIjoiM2IyNGM0ZjdjZTNmODI0YTQ1YjExN2U3OGQ1NDcwNzc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Medium"/>
        <a:ea typeface="思源黑体 CN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2">
      <extobjdata type="F35B0BEE-F18A-47BB-8FCB-E00DA2F2635D" data="ewoJIkRlc2lnbklkIiA6ICI5MGU5Yzc3ZC1iYTUzLTQ2OGQtYTU0Mi02ZGUwYjc3NTZjNTEiCn0K"/>
    </extobj>
    <extobj name="F35B0BEE-F18A-47BB-8FCB-E00DA2F2635D-3">
      <extobjdata type="F35B0BEE-F18A-47BB-8FCB-E00DA2F2635D" data="ewoJIkRlc2lnbklkIiA6ICI5MGU5Yzc3ZC1iYTUzLTQ2OGQtYTU0Mi02ZGUwYjc3NTZjNTEiCn0K"/>
    </extobj>
  </extobjs>
</s:customData>
</file>

<file path=customXml/itemProps19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683</Words>
  <Application>WPS 演示</Application>
  <PresentationFormat>宽屏</PresentationFormat>
  <Paragraphs>189</Paragraphs>
  <Slides>14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思源黑体 CN Normal</vt:lpstr>
      <vt:lpstr>思源黑体 CN Medium</vt:lpstr>
      <vt:lpstr>黑体</vt:lpstr>
      <vt:lpstr>思源黑体 CN Bold</vt:lpstr>
      <vt:lpstr>字魂143号-狂傲行书</vt:lpstr>
      <vt:lpstr>OPPOSans H</vt:lpstr>
      <vt:lpstr>微软雅黑</vt:lpstr>
      <vt:lpstr>Arial Unicode MS</vt:lpstr>
      <vt:lpstr>Calibri</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北方职业教育 岳群</cp:lastModifiedBy>
  <cp:revision>28</cp:revision>
  <dcterms:created xsi:type="dcterms:W3CDTF">2023-09-15T06:27:00Z</dcterms:created>
  <dcterms:modified xsi:type="dcterms:W3CDTF">2023-10-09T08:32:32Z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35E73200262F4FD5948B574E95AD9A10_13</vt:lpwstr>
  </property>
  <property fmtid="{D5CDD505-2E9C-101B-9397-08002B2CF9AE}" pid="3" name="KSOProductBuildVer">
    <vt:lpwstr>2052-11.1.0.14309</vt:lpwstr>
  </property>
</Properties>
</file>