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482.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3.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3"/>
    <p:sldId id="264" r:id="rId4"/>
    <p:sldId id="266" r:id="rId5"/>
    <p:sldId id="267" r:id="rId6"/>
    <p:sldId id="275" r:id="rId7"/>
    <p:sldId id="276" r:id="rId8"/>
    <p:sldId id="281" r:id="rId9"/>
    <p:sldId id="277" r:id="rId10"/>
    <p:sldId id="279" r:id="rId11"/>
    <p:sldId id="278" r:id="rId12"/>
    <p:sldId id="283" r:id="rId13"/>
    <p:sldId id="282" r:id="rId14"/>
    <p:sldId id="284" r:id="rId15"/>
    <p:sldId id="289" r:id="rId16"/>
    <p:sldId id="303" r:id="rId17"/>
    <p:sldId id="290" r:id="rId18"/>
    <p:sldId id="291" r:id="rId19"/>
    <p:sldId id="292" r:id="rId20"/>
    <p:sldId id="295" r:id="rId21"/>
    <p:sldId id="294" r:id="rId22"/>
    <p:sldId id="296" r:id="rId23"/>
    <p:sldId id="297" r:id="rId24"/>
    <p:sldId id="298" r:id="rId25"/>
    <p:sldId id="299" r:id="rId26"/>
    <p:sldId id="304" r:id="rId27"/>
    <p:sldId id="258" r:id="rId28"/>
  </p:sldIdLst>
  <p:sldSz cx="12192000" cy="6858000"/>
  <p:notesSz cx="6858000" cy="9144000"/>
  <p:embeddedFontLst>
    <p:embeddedFont>
      <p:font typeface="OPPOSans H" panose="02010600030101010101" pitchFamily="18"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1660CC"/>
    <a:srgbClr val="3484E4"/>
    <a:srgbClr val="112759"/>
    <a:srgbClr val="489CF5"/>
    <a:srgbClr val="9AD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552" y="4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483.xml"/><Relationship Id="rId34" Type="http://schemas.openxmlformats.org/officeDocument/2006/relationships/font" Target="fonts/font1.fntdata"/><Relationship Id="rId33" Type="http://schemas.openxmlformats.org/officeDocument/2006/relationships/customXml" Target="../customXml/item1.xml"/><Relationship Id="rId32" Type="http://schemas.openxmlformats.org/officeDocument/2006/relationships/customXmlProps" Target="../customXml/itemProps48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8963" b="28963"/>
          <a:stretch>
            <a:fillRect/>
          </a:stretch>
        </p:blipFill>
        <p:spPr>
          <a:xfrm rot="5400000">
            <a:off x="2667000" y="-2667000"/>
            <a:ext cx="6858000" cy="12192000"/>
          </a:xfrm>
          <a:prstGeom prst="rect">
            <a:avLst/>
          </a:prstGeom>
        </p:spPr>
      </p:pic>
      <p:sp>
        <p:nvSpPr>
          <p:cNvPr id="8" name="矩形 7"/>
          <p:cNvSpPr/>
          <p:nvPr userDrawn="1"/>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EB8BA64-6C4C-4178-88A8-BDC819C7B99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B6325D-8900-4C96-8F7D-C49DC9A9A8F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8BA64-6C4C-4178-88A8-BDC819C7B99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6325D-8900-4C96-8F7D-C49DC9A9A8F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tags" Target="../tags/tag115.xml"/><Relationship Id="rId4" Type="http://schemas.openxmlformats.org/officeDocument/2006/relationships/image" Target="../media/image8.png"/><Relationship Id="rId3" Type="http://schemas.openxmlformats.org/officeDocument/2006/relationships/tags" Target="../tags/tag114.xml"/><Relationship Id="rId2" Type="http://schemas.openxmlformats.org/officeDocument/2006/relationships/image" Target="../media/image2.png"/><Relationship Id="rId1" Type="http://schemas.openxmlformats.org/officeDocument/2006/relationships/tags" Target="../tags/tag11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18.xml"/><Relationship Id="rId4" Type="http://schemas.openxmlformats.org/officeDocument/2006/relationships/image" Target="../media/image10.png"/><Relationship Id="rId3" Type="http://schemas.openxmlformats.org/officeDocument/2006/relationships/tags" Target="../tags/tag117.xml"/><Relationship Id="rId2" Type="http://schemas.openxmlformats.org/officeDocument/2006/relationships/image" Target="../media/image2.png"/><Relationship Id="rId1" Type="http://schemas.openxmlformats.org/officeDocument/2006/relationships/tags" Target="../tags/tag116.xml"/></Relationships>
</file>

<file path=ppt/slides/_rels/slide12.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2" Type="http://schemas.openxmlformats.org/officeDocument/2006/relationships/slideLayout" Target="../slideLayouts/slideLayout1.xml"/><Relationship Id="rId51" Type="http://schemas.openxmlformats.org/officeDocument/2006/relationships/tags" Target="../tags/tag168.xml"/><Relationship Id="rId50" Type="http://schemas.openxmlformats.org/officeDocument/2006/relationships/tags" Target="../tags/tag167.xml"/><Relationship Id="rId5" Type="http://schemas.openxmlformats.org/officeDocument/2006/relationships/tags" Target="../tags/tag122.xml"/><Relationship Id="rId49" Type="http://schemas.openxmlformats.org/officeDocument/2006/relationships/tags" Target="../tags/tag166.xml"/><Relationship Id="rId48" Type="http://schemas.openxmlformats.org/officeDocument/2006/relationships/tags" Target="../tags/tag165.xml"/><Relationship Id="rId47" Type="http://schemas.openxmlformats.org/officeDocument/2006/relationships/tags" Target="../tags/tag164.xml"/><Relationship Id="rId46" Type="http://schemas.openxmlformats.org/officeDocument/2006/relationships/tags" Target="../tags/tag163.xml"/><Relationship Id="rId45" Type="http://schemas.openxmlformats.org/officeDocument/2006/relationships/tags" Target="../tags/tag162.xml"/><Relationship Id="rId44" Type="http://schemas.openxmlformats.org/officeDocument/2006/relationships/tags" Target="../tags/tag161.xml"/><Relationship Id="rId43" Type="http://schemas.openxmlformats.org/officeDocument/2006/relationships/tags" Target="../tags/tag160.xml"/><Relationship Id="rId42" Type="http://schemas.openxmlformats.org/officeDocument/2006/relationships/tags" Target="../tags/tag159.xml"/><Relationship Id="rId41" Type="http://schemas.openxmlformats.org/officeDocument/2006/relationships/tags" Target="../tags/tag158.xml"/><Relationship Id="rId40" Type="http://schemas.openxmlformats.org/officeDocument/2006/relationships/tags" Target="../tags/tag157.xml"/><Relationship Id="rId4" Type="http://schemas.openxmlformats.org/officeDocument/2006/relationships/tags" Target="../tags/tag121.xml"/><Relationship Id="rId39" Type="http://schemas.openxmlformats.org/officeDocument/2006/relationships/tags" Target="../tags/tag156.xml"/><Relationship Id="rId38" Type="http://schemas.openxmlformats.org/officeDocument/2006/relationships/tags" Target="../tags/tag155.xml"/><Relationship Id="rId37" Type="http://schemas.openxmlformats.org/officeDocument/2006/relationships/tags" Target="../tags/tag154.xml"/><Relationship Id="rId36" Type="http://schemas.openxmlformats.org/officeDocument/2006/relationships/tags" Target="../tags/tag153.xml"/><Relationship Id="rId35" Type="http://schemas.openxmlformats.org/officeDocument/2006/relationships/tags" Target="../tags/tag152.xml"/><Relationship Id="rId34" Type="http://schemas.openxmlformats.org/officeDocument/2006/relationships/tags" Target="../tags/tag151.xml"/><Relationship Id="rId33" Type="http://schemas.openxmlformats.org/officeDocument/2006/relationships/tags" Target="../tags/tag150.xml"/><Relationship Id="rId32" Type="http://schemas.openxmlformats.org/officeDocument/2006/relationships/tags" Target="../tags/tag149.xml"/><Relationship Id="rId31" Type="http://schemas.openxmlformats.org/officeDocument/2006/relationships/tags" Target="../tags/tag148.xml"/><Relationship Id="rId30" Type="http://schemas.openxmlformats.org/officeDocument/2006/relationships/tags" Target="../tags/tag147.xml"/><Relationship Id="rId3" Type="http://schemas.openxmlformats.org/officeDocument/2006/relationships/tags" Target="../tags/tag120.xml"/><Relationship Id="rId29" Type="http://schemas.openxmlformats.org/officeDocument/2006/relationships/tags" Target="../tags/tag146.xml"/><Relationship Id="rId28" Type="http://schemas.openxmlformats.org/officeDocument/2006/relationships/tags" Target="../tags/tag145.xml"/><Relationship Id="rId27" Type="http://schemas.openxmlformats.org/officeDocument/2006/relationships/tags" Target="../tags/tag144.xml"/><Relationship Id="rId26" Type="http://schemas.openxmlformats.org/officeDocument/2006/relationships/tags" Target="../tags/tag143.xml"/><Relationship Id="rId25" Type="http://schemas.openxmlformats.org/officeDocument/2006/relationships/tags" Target="../tags/tag14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image" Target="../media/image2.png"/><Relationship Id="rId19" Type="http://schemas.openxmlformats.org/officeDocument/2006/relationships/tags" Target="../tags/tag136.xml"/><Relationship Id="rId18" Type="http://schemas.openxmlformats.org/officeDocument/2006/relationships/tags" Target="../tags/tag135.xml"/><Relationship Id="rId17" Type="http://schemas.openxmlformats.org/officeDocument/2006/relationships/tags" Target="../tags/tag134.xml"/><Relationship Id="rId16" Type="http://schemas.openxmlformats.org/officeDocument/2006/relationships/tags" Target="../tags/tag133.xml"/><Relationship Id="rId15" Type="http://schemas.openxmlformats.org/officeDocument/2006/relationships/tags" Target="../tags/tag132.xml"/><Relationship Id="rId14" Type="http://schemas.openxmlformats.org/officeDocument/2006/relationships/tags" Target="../tags/tag131.xml"/><Relationship Id="rId13" Type="http://schemas.openxmlformats.org/officeDocument/2006/relationships/tags" Target="../tags/tag130.xml"/><Relationship Id="rId12" Type="http://schemas.openxmlformats.org/officeDocument/2006/relationships/tags" Target="../tags/tag129.xml"/><Relationship Id="rId11" Type="http://schemas.openxmlformats.org/officeDocument/2006/relationships/tags" Target="../tags/tag128.xml"/><Relationship Id="rId10" Type="http://schemas.openxmlformats.org/officeDocument/2006/relationships/tags" Target="../tags/tag127.xml"/><Relationship Id="rId1" Type="http://schemas.openxmlformats.org/officeDocument/2006/relationships/tags" Target="../tags/tag119.xml"/></Relationships>
</file>

<file path=ppt/slides/_rels/slide13.xml.rels><?xml version="1.0" encoding="UTF-8" standalone="yes"?>
<Relationships xmlns="http://schemas.openxmlformats.org/package/2006/relationships"><Relationship Id="rId9" Type="http://schemas.openxmlformats.org/officeDocument/2006/relationships/tags" Target="../tags/tag176.xml"/><Relationship Id="rId8" Type="http://schemas.openxmlformats.org/officeDocument/2006/relationships/tags" Target="../tags/tag175.xml"/><Relationship Id="rId7" Type="http://schemas.openxmlformats.org/officeDocument/2006/relationships/tags" Target="../tags/tag174.xml"/><Relationship Id="rId60" Type="http://schemas.openxmlformats.org/officeDocument/2006/relationships/slideLayout" Target="../slideLayouts/slideLayout1.xml"/><Relationship Id="rId6" Type="http://schemas.openxmlformats.org/officeDocument/2006/relationships/tags" Target="../tags/tag173.xml"/><Relationship Id="rId59" Type="http://schemas.openxmlformats.org/officeDocument/2006/relationships/tags" Target="../tags/tag226.xml"/><Relationship Id="rId58" Type="http://schemas.openxmlformats.org/officeDocument/2006/relationships/tags" Target="../tags/tag225.xml"/><Relationship Id="rId57" Type="http://schemas.openxmlformats.org/officeDocument/2006/relationships/tags" Target="../tags/tag224.xml"/><Relationship Id="rId56" Type="http://schemas.openxmlformats.org/officeDocument/2006/relationships/tags" Target="../tags/tag223.xml"/><Relationship Id="rId55" Type="http://schemas.openxmlformats.org/officeDocument/2006/relationships/tags" Target="../tags/tag222.xml"/><Relationship Id="rId54" Type="http://schemas.openxmlformats.org/officeDocument/2006/relationships/tags" Target="../tags/tag221.xml"/><Relationship Id="rId53" Type="http://schemas.openxmlformats.org/officeDocument/2006/relationships/tags" Target="../tags/tag220.xml"/><Relationship Id="rId52" Type="http://schemas.openxmlformats.org/officeDocument/2006/relationships/tags" Target="../tags/tag219.xml"/><Relationship Id="rId51" Type="http://schemas.openxmlformats.org/officeDocument/2006/relationships/tags" Target="../tags/tag218.xml"/><Relationship Id="rId50" Type="http://schemas.openxmlformats.org/officeDocument/2006/relationships/tags" Target="../tags/tag217.xml"/><Relationship Id="rId5" Type="http://schemas.openxmlformats.org/officeDocument/2006/relationships/tags" Target="../tags/tag172.xml"/><Relationship Id="rId49" Type="http://schemas.openxmlformats.org/officeDocument/2006/relationships/tags" Target="../tags/tag216.xml"/><Relationship Id="rId48" Type="http://schemas.openxmlformats.org/officeDocument/2006/relationships/tags" Target="../tags/tag215.xml"/><Relationship Id="rId47" Type="http://schemas.openxmlformats.org/officeDocument/2006/relationships/tags" Target="../tags/tag214.xml"/><Relationship Id="rId46" Type="http://schemas.openxmlformats.org/officeDocument/2006/relationships/tags" Target="../tags/tag213.xml"/><Relationship Id="rId45" Type="http://schemas.openxmlformats.org/officeDocument/2006/relationships/tags" Target="../tags/tag212.xml"/><Relationship Id="rId44" Type="http://schemas.openxmlformats.org/officeDocument/2006/relationships/tags" Target="../tags/tag211.xml"/><Relationship Id="rId43" Type="http://schemas.openxmlformats.org/officeDocument/2006/relationships/tags" Target="../tags/tag210.xml"/><Relationship Id="rId42" Type="http://schemas.openxmlformats.org/officeDocument/2006/relationships/tags" Target="../tags/tag209.xml"/><Relationship Id="rId41" Type="http://schemas.openxmlformats.org/officeDocument/2006/relationships/tags" Target="../tags/tag208.xml"/><Relationship Id="rId40" Type="http://schemas.openxmlformats.org/officeDocument/2006/relationships/tags" Target="../tags/tag207.xml"/><Relationship Id="rId4" Type="http://schemas.openxmlformats.org/officeDocument/2006/relationships/tags" Target="../tags/tag171.xml"/><Relationship Id="rId39" Type="http://schemas.openxmlformats.org/officeDocument/2006/relationships/tags" Target="../tags/tag206.xml"/><Relationship Id="rId38" Type="http://schemas.openxmlformats.org/officeDocument/2006/relationships/tags" Target="../tags/tag205.xml"/><Relationship Id="rId37" Type="http://schemas.openxmlformats.org/officeDocument/2006/relationships/tags" Target="../tags/tag204.xml"/><Relationship Id="rId36" Type="http://schemas.openxmlformats.org/officeDocument/2006/relationships/tags" Target="../tags/tag203.xml"/><Relationship Id="rId35" Type="http://schemas.openxmlformats.org/officeDocument/2006/relationships/tags" Target="../tags/tag202.xml"/><Relationship Id="rId34" Type="http://schemas.openxmlformats.org/officeDocument/2006/relationships/tags" Target="../tags/tag201.xml"/><Relationship Id="rId33" Type="http://schemas.openxmlformats.org/officeDocument/2006/relationships/tags" Target="../tags/tag200.xml"/><Relationship Id="rId32" Type="http://schemas.openxmlformats.org/officeDocument/2006/relationships/tags" Target="../tags/tag199.xml"/><Relationship Id="rId31" Type="http://schemas.openxmlformats.org/officeDocument/2006/relationships/tags" Target="../tags/tag198.xml"/><Relationship Id="rId30" Type="http://schemas.openxmlformats.org/officeDocument/2006/relationships/tags" Target="../tags/tag197.xml"/><Relationship Id="rId3" Type="http://schemas.openxmlformats.org/officeDocument/2006/relationships/tags" Target="../tags/tag170.xml"/><Relationship Id="rId29" Type="http://schemas.openxmlformats.org/officeDocument/2006/relationships/tags" Target="../tags/tag196.xml"/><Relationship Id="rId28" Type="http://schemas.openxmlformats.org/officeDocument/2006/relationships/tags" Target="../tags/tag195.xml"/><Relationship Id="rId27" Type="http://schemas.openxmlformats.org/officeDocument/2006/relationships/tags" Target="../tags/tag194.xml"/><Relationship Id="rId26" Type="http://schemas.openxmlformats.org/officeDocument/2006/relationships/tags" Target="../tags/tag193.xml"/><Relationship Id="rId25" Type="http://schemas.openxmlformats.org/officeDocument/2006/relationships/tags" Target="../tags/tag192.xml"/><Relationship Id="rId24" Type="http://schemas.openxmlformats.org/officeDocument/2006/relationships/tags" Target="../tags/tag191.xml"/><Relationship Id="rId23" Type="http://schemas.openxmlformats.org/officeDocument/2006/relationships/tags" Target="../tags/tag190.xml"/><Relationship Id="rId22" Type="http://schemas.openxmlformats.org/officeDocument/2006/relationships/tags" Target="../tags/tag189.xml"/><Relationship Id="rId21" Type="http://schemas.openxmlformats.org/officeDocument/2006/relationships/tags" Target="../tags/tag188.xml"/><Relationship Id="rId20" Type="http://schemas.openxmlformats.org/officeDocument/2006/relationships/tags" Target="../tags/tag187.xml"/><Relationship Id="rId2" Type="http://schemas.openxmlformats.org/officeDocument/2006/relationships/image" Target="../media/image2.png"/><Relationship Id="rId19" Type="http://schemas.openxmlformats.org/officeDocument/2006/relationships/tags" Target="../tags/tag186.xml"/><Relationship Id="rId18" Type="http://schemas.openxmlformats.org/officeDocument/2006/relationships/tags" Target="../tags/tag185.xml"/><Relationship Id="rId17" Type="http://schemas.openxmlformats.org/officeDocument/2006/relationships/tags" Target="../tags/tag184.xml"/><Relationship Id="rId16" Type="http://schemas.openxmlformats.org/officeDocument/2006/relationships/tags" Target="../tags/tag183.xml"/><Relationship Id="rId15" Type="http://schemas.openxmlformats.org/officeDocument/2006/relationships/tags" Target="../tags/tag182.xml"/><Relationship Id="rId14" Type="http://schemas.openxmlformats.org/officeDocument/2006/relationships/tags" Target="../tags/tag181.xml"/><Relationship Id="rId13" Type="http://schemas.openxmlformats.org/officeDocument/2006/relationships/tags" Target="../tags/tag180.xml"/><Relationship Id="rId12" Type="http://schemas.openxmlformats.org/officeDocument/2006/relationships/tags" Target="../tags/tag179.xml"/><Relationship Id="rId11" Type="http://schemas.openxmlformats.org/officeDocument/2006/relationships/tags" Target="../tags/tag178.xml"/><Relationship Id="rId10" Type="http://schemas.openxmlformats.org/officeDocument/2006/relationships/tags" Target="../tags/tag177.xml"/><Relationship Id="rId1" Type="http://schemas.openxmlformats.org/officeDocument/2006/relationships/tags" Target="../tags/tag169.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28.xml"/><Relationship Id="rId2" Type="http://schemas.openxmlformats.org/officeDocument/2006/relationships/image" Target="../media/image2.png"/><Relationship Id="rId1" Type="http://schemas.openxmlformats.org/officeDocument/2006/relationships/tags" Target="../tags/tag22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image" Target="../media/image2.png"/><Relationship Id="rId1" Type="http://schemas.openxmlformats.org/officeDocument/2006/relationships/tags" Target="../tags/tag229.xml"/></Relationships>
</file>

<file path=ppt/slides/_rels/slide16.xml.rels><?xml version="1.0" encoding="UTF-8" standalone="yes"?>
<Relationships xmlns="http://schemas.openxmlformats.org/package/2006/relationships"><Relationship Id="rId9" Type="http://schemas.openxmlformats.org/officeDocument/2006/relationships/tags" Target="../tags/tag239.xml"/><Relationship Id="rId8" Type="http://schemas.openxmlformats.org/officeDocument/2006/relationships/tags" Target="../tags/tag238.xml"/><Relationship Id="rId7" Type="http://schemas.openxmlformats.org/officeDocument/2006/relationships/tags" Target="../tags/tag237.xml"/><Relationship Id="rId6" Type="http://schemas.openxmlformats.org/officeDocument/2006/relationships/tags" Target="../tags/tag236.xml"/><Relationship Id="rId59" Type="http://schemas.openxmlformats.org/officeDocument/2006/relationships/slideLayout" Target="../slideLayouts/slideLayout1.xml"/><Relationship Id="rId58" Type="http://schemas.openxmlformats.org/officeDocument/2006/relationships/tags" Target="../tags/tag288.xml"/><Relationship Id="rId57" Type="http://schemas.openxmlformats.org/officeDocument/2006/relationships/tags" Target="../tags/tag287.xml"/><Relationship Id="rId56" Type="http://schemas.openxmlformats.org/officeDocument/2006/relationships/tags" Target="../tags/tag286.xml"/><Relationship Id="rId55" Type="http://schemas.openxmlformats.org/officeDocument/2006/relationships/tags" Target="../tags/tag285.xml"/><Relationship Id="rId54" Type="http://schemas.openxmlformats.org/officeDocument/2006/relationships/tags" Target="../tags/tag284.xml"/><Relationship Id="rId53" Type="http://schemas.openxmlformats.org/officeDocument/2006/relationships/tags" Target="../tags/tag283.xml"/><Relationship Id="rId52" Type="http://schemas.openxmlformats.org/officeDocument/2006/relationships/tags" Target="../tags/tag282.xml"/><Relationship Id="rId51" Type="http://schemas.openxmlformats.org/officeDocument/2006/relationships/tags" Target="../tags/tag281.xml"/><Relationship Id="rId50" Type="http://schemas.openxmlformats.org/officeDocument/2006/relationships/tags" Target="../tags/tag280.xml"/><Relationship Id="rId5" Type="http://schemas.openxmlformats.org/officeDocument/2006/relationships/tags" Target="../tags/tag235.xml"/><Relationship Id="rId49" Type="http://schemas.openxmlformats.org/officeDocument/2006/relationships/tags" Target="../tags/tag279.xml"/><Relationship Id="rId48" Type="http://schemas.openxmlformats.org/officeDocument/2006/relationships/tags" Target="../tags/tag278.xml"/><Relationship Id="rId47" Type="http://schemas.openxmlformats.org/officeDocument/2006/relationships/tags" Target="../tags/tag277.xml"/><Relationship Id="rId46" Type="http://schemas.openxmlformats.org/officeDocument/2006/relationships/tags" Target="../tags/tag276.xml"/><Relationship Id="rId45" Type="http://schemas.openxmlformats.org/officeDocument/2006/relationships/tags" Target="../tags/tag275.xml"/><Relationship Id="rId44" Type="http://schemas.openxmlformats.org/officeDocument/2006/relationships/tags" Target="../tags/tag274.xml"/><Relationship Id="rId43" Type="http://schemas.openxmlformats.org/officeDocument/2006/relationships/tags" Target="../tags/tag273.xml"/><Relationship Id="rId42" Type="http://schemas.openxmlformats.org/officeDocument/2006/relationships/tags" Target="../tags/tag272.xml"/><Relationship Id="rId41" Type="http://schemas.openxmlformats.org/officeDocument/2006/relationships/tags" Target="../tags/tag271.xml"/><Relationship Id="rId40" Type="http://schemas.openxmlformats.org/officeDocument/2006/relationships/tags" Target="../tags/tag270.xml"/><Relationship Id="rId4" Type="http://schemas.openxmlformats.org/officeDocument/2006/relationships/tags" Target="../tags/tag234.xml"/><Relationship Id="rId39" Type="http://schemas.openxmlformats.org/officeDocument/2006/relationships/tags" Target="../tags/tag269.xml"/><Relationship Id="rId38" Type="http://schemas.openxmlformats.org/officeDocument/2006/relationships/tags" Target="../tags/tag268.xml"/><Relationship Id="rId37" Type="http://schemas.openxmlformats.org/officeDocument/2006/relationships/tags" Target="../tags/tag267.xml"/><Relationship Id="rId36" Type="http://schemas.openxmlformats.org/officeDocument/2006/relationships/tags" Target="../tags/tag266.xml"/><Relationship Id="rId35" Type="http://schemas.openxmlformats.org/officeDocument/2006/relationships/tags" Target="../tags/tag265.xml"/><Relationship Id="rId34" Type="http://schemas.openxmlformats.org/officeDocument/2006/relationships/tags" Target="../tags/tag264.xml"/><Relationship Id="rId33" Type="http://schemas.openxmlformats.org/officeDocument/2006/relationships/tags" Target="../tags/tag263.xml"/><Relationship Id="rId32" Type="http://schemas.openxmlformats.org/officeDocument/2006/relationships/tags" Target="../tags/tag262.xml"/><Relationship Id="rId31" Type="http://schemas.openxmlformats.org/officeDocument/2006/relationships/tags" Target="../tags/tag261.xml"/><Relationship Id="rId30" Type="http://schemas.openxmlformats.org/officeDocument/2006/relationships/tags" Target="../tags/tag260.xml"/><Relationship Id="rId3" Type="http://schemas.openxmlformats.org/officeDocument/2006/relationships/tags" Target="../tags/tag233.xml"/><Relationship Id="rId29" Type="http://schemas.openxmlformats.org/officeDocument/2006/relationships/tags" Target="../tags/tag259.xml"/><Relationship Id="rId28" Type="http://schemas.openxmlformats.org/officeDocument/2006/relationships/tags" Target="../tags/tag258.xml"/><Relationship Id="rId27" Type="http://schemas.openxmlformats.org/officeDocument/2006/relationships/tags" Target="../tags/tag257.xml"/><Relationship Id="rId26" Type="http://schemas.openxmlformats.org/officeDocument/2006/relationships/tags" Target="../tags/tag256.xml"/><Relationship Id="rId25" Type="http://schemas.openxmlformats.org/officeDocument/2006/relationships/tags" Target="../tags/tag255.xml"/><Relationship Id="rId24" Type="http://schemas.openxmlformats.org/officeDocument/2006/relationships/tags" Target="../tags/tag254.xml"/><Relationship Id="rId23" Type="http://schemas.openxmlformats.org/officeDocument/2006/relationships/tags" Target="../tags/tag253.xml"/><Relationship Id="rId22" Type="http://schemas.openxmlformats.org/officeDocument/2006/relationships/tags" Target="../tags/tag252.xml"/><Relationship Id="rId21" Type="http://schemas.openxmlformats.org/officeDocument/2006/relationships/tags" Target="../tags/tag251.xml"/><Relationship Id="rId20" Type="http://schemas.openxmlformats.org/officeDocument/2006/relationships/tags" Target="../tags/tag250.xml"/><Relationship Id="rId2" Type="http://schemas.openxmlformats.org/officeDocument/2006/relationships/image" Target="../media/image2.png"/><Relationship Id="rId19" Type="http://schemas.openxmlformats.org/officeDocument/2006/relationships/tags" Target="../tags/tag249.xml"/><Relationship Id="rId18" Type="http://schemas.openxmlformats.org/officeDocument/2006/relationships/tags" Target="../tags/tag248.xml"/><Relationship Id="rId17" Type="http://schemas.openxmlformats.org/officeDocument/2006/relationships/tags" Target="../tags/tag247.xml"/><Relationship Id="rId16" Type="http://schemas.openxmlformats.org/officeDocument/2006/relationships/tags" Target="../tags/tag246.xml"/><Relationship Id="rId15" Type="http://schemas.openxmlformats.org/officeDocument/2006/relationships/tags" Target="../tags/tag245.xml"/><Relationship Id="rId14" Type="http://schemas.openxmlformats.org/officeDocument/2006/relationships/tags" Target="../tags/tag244.xml"/><Relationship Id="rId13" Type="http://schemas.openxmlformats.org/officeDocument/2006/relationships/tags" Target="../tags/tag243.xml"/><Relationship Id="rId12" Type="http://schemas.openxmlformats.org/officeDocument/2006/relationships/tags" Target="../tags/tag242.xml"/><Relationship Id="rId11" Type="http://schemas.openxmlformats.org/officeDocument/2006/relationships/tags" Target="../tags/tag241.xml"/><Relationship Id="rId10" Type="http://schemas.openxmlformats.org/officeDocument/2006/relationships/tags" Target="../tags/tag240.xml"/><Relationship Id="rId1" Type="http://schemas.openxmlformats.org/officeDocument/2006/relationships/tags" Target="../tags/tag232.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2.png"/><Relationship Id="rId3" Type="http://schemas.openxmlformats.org/officeDocument/2006/relationships/tags" Target="../tags/tag290.xml"/><Relationship Id="rId2" Type="http://schemas.openxmlformats.org/officeDocument/2006/relationships/image" Target="../media/image2.png"/><Relationship Id="rId1" Type="http://schemas.openxmlformats.org/officeDocument/2006/relationships/tags" Target="../tags/tag289.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4.png"/><Relationship Id="rId6" Type="http://schemas.openxmlformats.org/officeDocument/2006/relationships/tags" Target="../tags/tag294.xml"/><Relationship Id="rId5" Type="http://schemas.openxmlformats.org/officeDocument/2006/relationships/image" Target="../media/image13.png"/><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image" Target="../media/image2.png"/><Relationship Id="rId1" Type="http://schemas.openxmlformats.org/officeDocument/2006/relationships/tags" Target="../tags/tag291.xml"/></Relationships>
</file>

<file path=ppt/slides/_rels/slide19.xml.rels><?xml version="1.0" encoding="UTF-8" standalone="yes"?>
<Relationships xmlns="http://schemas.openxmlformats.org/package/2006/relationships"><Relationship Id="rId99" Type="http://schemas.openxmlformats.org/officeDocument/2006/relationships/tags" Target="../tags/tag392.xml"/><Relationship Id="rId98" Type="http://schemas.openxmlformats.org/officeDocument/2006/relationships/tags" Target="../tags/tag391.xml"/><Relationship Id="rId97" Type="http://schemas.openxmlformats.org/officeDocument/2006/relationships/tags" Target="../tags/tag390.xml"/><Relationship Id="rId96" Type="http://schemas.openxmlformats.org/officeDocument/2006/relationships/tags" Target="../tags/tag389.xml"/><Relationship Id="rId95" Type="http://schemas.openxmlformats.org/officeDocument/2006/relationships/tags" Target="../tags/tag388.xml"/><Relationship Id="rId94" Type="http://schemas.openxmlformats.org/officeDocument/2006/relationships/tags" Target="../tags/tag387.xml"/><Relationship Id="rId93" Type="http://schemas.openxmlformats.org/officeDocument/2006/relationships/tags" Target="../tags/tag386.xml"/><Relationship Id="rId92" Type="http://schemas.openxmlformats.org/officeDocument/2006/relationships/tags" Target="../tags/tag385.xml"/><Relationship Id="rId91" Type="http://schemas.openxmlformats.org/officeDocument/2006/relationships/tags" Target="../tags/tag384.xml"/><Relationship Id="rId90" Type="http://schemas.openxmlformats.org/officeDocument/2006/relationships/tags" Target="../tags/tag383.xml"/><Relationship Id="rId9" Type="http://schemas.openxmlformats.org/officeDocument/2006/relationships/tags" Target="../tags/tag302.xml"/><Relationship Id="rId89" Type="http://schemas.openxmlformats.org/officeDocument/2006/relationships/tags" Target="../tags/tag382.xml"/><Relationship Id="rId88" Type="http://schemas.openxmlformats.org/officeDocument/2006/relationships/tags" Target="../tags/tag381.xml"/><Relationship Id="rId87" Type="http://schemas.openxmlformats.org/officeDocument/2006/relationships/tags" Target="../tags/tag380.xml"/><Relationship Id="rId86" Type="http://schemas.openxmlformats.org/officeDocument/2006/relationships/tags" Target="../tags/tag379.xml"/><Relationship Id="rId85" Type="http://schemas.openxmlformats.org/officeDocument/2006/relationships/tags" Target="../tags/tag378.xml"/><Relationship Id="rId84" Type="http://schemas.openxmlformats.org/officeDocument/2006/relationships/tags" Target="../tags/tag377.xml"/><Relationship Id="rId83" Type="http://schemas.openxmlformats.org/officeDocument/2006/relationships/tags" Target="../tags/tag376.xml"/><Relationship Id="rId82" Type="http://schemas.openxmlformats.org/officeDocument/2006/relationships/tags" Target="../tags/tag375.xml"/><Relationship Id="rId81" Type="http://schemas.openxmlformats.org/officeDocument/2006/relationships/tags" Target="../tags/tag374.xml"/><Relationship Id="rId80" Type="http://schemas.openxmlformats.org/officeDocument/2006/relationships/tags" Target="../tags/tag373.xml"/><Relationship Id="rId8" Type="http://schemas.openxmlformats.org/officeDocument/2006/relationships/tags" Target="../tags/tag301.xml"/><Relationship Id="rId79" Type="http://schemas.openxmlformats.org/officeDocument/2006/relationships/tags" Target="../tags/tag372.xml"/><Relationship Id="rId78" Type="http://schemas.openxmlformats.org/officeDocument/2006/relationships/tags" Target="../tags/tag371.xml"/><Relationship Id="rId77" Type="http://schemas.openxmlformats.org/officeDocument/2006/relationships/tags" Target="../tags/tag370.xml"/><Relationship Id="rId76" Type="http://schemas.openxmlformats.org/officeDocument/2006/relationships/tags" Target="../tags/tag369.xml"/><Relationship Id="rId75" Type="http://schemas.openxmlformats.org/officeDocument/2006/relationships/tags" Target="../tags/tag368.xml"/><Relationship Id="rId74" Type="http://schemas.openxmlformats.org/officeDocument/2006/relationships/tags" Target="../tags/tag367.xml"/><Relationship Id="rId73" Type="http://schemas.openxmlformats.org/officeDocument/2006/relationships/tags" Target="../tags/tag366.xml"/><Relationship Id="rId72" Type="http://schemas.openxmlformats.org/officeDocument/2006/relationships/tags" Target="../tags/tag365.xml"/><Relationship Id="rId71" Type="http://schemas.openxmlformats.org/officeDocument/2006/relationships/tags" Target="../tags/tag364.xml"/><Relationship Id="rId70" Type="http://schemas.openxmlformats.org/officeDocument/2006/relationships/tags" Target="../tags/tag363.xml"/><Relationship Id="rId7" Type="http://schemas.openxmlformats.org/officeDocument/2006/relationships/tags" Target="../tags/tag300.xml"/><Relationship Id="rId69" Type="http://schemas.openxmlformats.org/officeDocument/2006/relationships/tags" Target="../tags/tag362.xml"/><Relationship Id="rId68" Type="http://schemas.openxmlformats.org/officeDocument/2006/relationships/tags" Target="../tags/tag361.xml"/><Relationship Id="rId67" Type="http://schemas.openxmlformats.org/officeDocument/2006/relationships/tags" Target="../tags/tag360.xml"/><Relationship Id="rId66" Type="http://schemas.openxmlformats.org/officeDocument/2006/relationships/tags" Target="../tags/tag359.xml"/><Relationship Id="rId65" Type="http://schemas.openxmlformats.org/officeDocument/2006/relationships/tags" Target="../tags/tag358.xml"/><Relationship Id="rId64" Type="http://schemas.openxmlformats.org/officeDocument/2006/relationships/tags" Target="../tags/tag357.xml"/><Relationship Id="rId63" Type="http://schemas.openxmlformats.org/officeDocument/2006/relationships/tags" Target="../tags/tag356.xml"/><Relationship Id="rId62" Type="http://schemas.openxmlformats.org/officeDocument/2006/relationships/tags" Target="../tags/tag355.xml"/><Relationship Id="rId61" Type="http://schemas.openxmlformats.org/officeDocument/2006/relationships/tags" Target="../tags/tag354.xml"/><Relationship Id="rId60" Type="http://schemas.openxmlformats.org/officeDocument/2006/relationships/tags" Target="../tags/tag353.xml"/><Relationship Id="rId6" Type="http://schemas.openxmlformats.org/officeDocument/2006/relationships/tags" Target="../tags/tag299.xml"/><Relationship Id="rId59" Type="http://schemas.openxmlformats.org/officeDocument/2006/relationships/tags" Target="../tags/tag352.xml"/><Relationship Id="rId58" Type="http://schemas.openxmlformats.org/officeDocument/2006/relationships/tags" Target="../tags/tag351.xml"/><Relationship Id="rId57" Type="http://schemas.openxmlformats.org/officeDocument/2006/relationships/tags" Target="../tags/tag350.xml"/><Relationship Id="rId56" Type="http://schemas.openxmlformats.org/officeDocument/2006/relationships/tags" Target="../tags/tag349.xml"/><Relationship Id="rId55" Type="http://schemas.openxmlformats.org/officeDocument/2006/relationships/tags" Target="../tags/tag348.xml"/><Relationship Id="rId54" Type="http://schemas.openxmlformats.org/officeDocument/2006/relationships/tags" Target="../tags/tag347.xml"/><Relationship Id="rId53" Type="http://schemas.openxmlformats.org/officeDocument/2006/relationships/tags" Target="../tags/tag346.xml"/><Relationship Id="rId52" Type="http://schemas.openxmlformats.org/officeDocument/2006/relationships/tags" Target="../tags/tag345.xml"/><Relationship Id="rId51" Type="http://schemas.openxmlformats.org/officeDocument/2006/relationships/tags" Target="../tags/tag344.xml"/><Relationship Id="rId50" Type="http://schemas.openxmlformats.org/officeDocument/2006/relationships/tags" Target="../tags/tag343.xml"/><Relationship Id="rId5" Type="http://schemas.openxmlformats.org/officeDocument/2006/relationships/tags" Target="../tags/tag298.xml"/><Relationship Id="rId49" Type="http://schemas.openxmlformats.org/officeDocument/2006/relationships/tags" Target="../tags/tag342.xml"/><Relationship Id="rId48" Type="http://schemas.openxmlformats.org/officeDocument/2006/relationships/tags" Target="../tags/tag341.xml"/><Relationship Id="rId47" Type="http://schemas.openxmlformats.org/officeDocument/2006/relationships/tags" Target="../tags/tag340.xml"/><Relationship Id="rId46" Type="http://schemas.openxmlformats.org/officeDocument/2006/relationships/tags" Target="../tags/tag339.xml"/><Relationship Id="rId45" Type="http://schemas.openxmlformats.org/officeDocument/2006/relationships/tags" Target="../tags/tag338.xml"/><Relationship Id="rId44" Type="http://schemas.openxmlformats.org/officeDocument/2006/relationships/tags" Target="../tags/tag337.xml"/><Relationship Id="rId43" Type="http://schemas.openxmlformats.org/officeDocument/2006/relationships/tags" Target="../tags/tag336.xml"/><Relationship Id="rId42" Type="http://schemas.openxmlformats.org/officeDocument/2006/relationships/tags" Target="../tags/tag335.xml"/><Relationship Id="rId41" Type="http://schemas.openxmlformats.org/officeDocument/2006/relationships/tags" Target="../tags/tag334.xml"/><Relationship Id="rId40" Type="http://schemas.openxmlformats.org/officeDocument/2006/relationships/tags" Target="../tags/tag333.xml"/><Relationship Id="rId4" Type="http://schemas.openxmlformats.org/officeDocument/2006/relationships/tags" Target="../tags/tag297.xml"/><Relationship Id="rId39" Type="http://schemas.openxmlformats.org/officeDocument/2006/relationships/tags" Target="../tags/tag332.xml"/><Relationship Id="rId38" Type="http://schemas.openxmlformats.org/officeDocument/2006/relationships/tags" Target="../tags/tag331.xml"/><Relationship Id="rId37" Type="http://schemas.openxmlformats.org/officeDocument/2006/relationships/tags" Target="../tags/tag330.xml"/><Relationship Id="rId36" Type="http://schemas.openxmlformats.org/officeDocument/2006/relationships/tags" Target="../tags/tag329.xml"/><Relationship Id="rId35" Type="http://schemas.openxmlformats.org/officeDocument/2006/relationships/tags" Target="../tags/tag328.xml"/><Relationship Id="rId34" Type="http://schemas.openxmlformats.org/officeDocument/2006/relationships/tags" Target="../tags/tag327.xml"/><Relationship Id="rId33" Type="http://schemas.openxmlformats.org/officeDocument/2006/relationships/tags" Target="../tags/tag326.xml"/><Relationship Id="rId32" Type="http://schemas.openxmlformats.org/officeDocument/2006/relationships/tags" Target="../tags/tag325.xml"/><Relationship Id="rId31" Type="http://schemas.openxmlformats.org/officeDocument/2006/relationships/tags" Target="../tags/tag324.xml"/><Relationship Id="rId30" Type="http://schemas.openxmlformats.org/officeDocument/2006/relationships/tags" Target="../tags/tag323.xml"/><Relationship Id="rId3" Type="http://schemas.openxmlformats.org/officeDocument/2006/relationships/tags" Target="../tags/tag296.xml"/><Relationship Id="rId29" Type="http://schemas.openxmlformats.org/officeDocument/2006/relationships/tags" Target="../tags/tag322.xml"/><Relationship Id="rId28" Type="http://schemas.openxmlformats.org/officeDocument/2006/relationships/tags" Target="../tags/tag321.xml"/><Relationship Id="rId27" Type="http://schemas.openxmlformats.org/officeDocument/2006/relationships/tags" Target="../tags/tag320.xml"/><Relationship Id="rId26" Type="http://schemas.openxmlformats.org/officeDocument/2006/relationships/tags" Target="../tags/tag319.xml"/><Relationship Id="rId25" Type="http://schemas.openxmlformats.org/officeDocument/2006/relationships/tags" Target="../tags/tag318.xml"/><Relationship Id="rId24" Type="http://schemas.openxmlformats.org/officeDocument/2006/relationships/tags" Target="../tags/tag317.xml"/><Relationship Id="rId23" Type="http://schemas.openxmlformats.org/officeDocument/2006/relationships/tags" Target="../tags/tag316.xml"/><Relationship Id="rId22" Type="http://schemas.openxmlformats.org/officeDocument/2006/relationships/tags" Target="../tags/tag315.xml"/><Relationship Id="rId21" Type="http://schemas.openxmlformats.org/officeDocument/2006/relationships/tags" Target="../tags/tag314.xml"/><Relationship Id="rId20" Type="http://schemas.openxmlformats.org/officeDocument/2006/relationships/tags" Target="../tags/tag313.xml"/><Relationship Id="rId2" Type="http://schemas.openxmlformats.org/officeDocument/2006/relationships/image" Target="../media/image2.png"/><Relationship Id="rId19" Type="http://schemas.openxmlformats.org/officeDocument/2006/relationships/tags" Target="../tags/tag312.xml"/><Relationship Id="rId18" Type="http://schemas.openxmlformats.org/officeDocument/2006/relationships/tags" Target="../tags/tag311.xml"/><Relationship Id="rId170" Type="http://schemas.openxmlformats.org/officeDocument/2006/relationships/slideLayout" Target="../slideLayouts/slideLayout1.xml"/><Relationship Id="rId17" Type="http://schemas.openxmlformats.org/officeDocument/2006/relationships/tags" Target="../tags/tag310.xml"/><Relationship Id="rId169" Type="http://schemas.openxmlformats.org/officeDocument/2006/relationships/tags" Target="../tags/tag462.xml"/><Relationship Id="rId168" Type="http://schemas.openxmlformats.org/officeDocument/2006/relationships/tags" Target="../tags/tag461.xml"/><Relationship Id="rId167" Type="http://schemas.openxmlformats.org/officeDocument/2006/relationships/tags" Target="../tags/tag460.xml"/><Relationship Id="rId166" Type="http://schemas.openxmlformats.org/officeDocument/2006/relationships/tags" Target="../tags/tag459.xml"/><Relationship Id="rId165" Type="http://schemas.openxmlformats.org/officeDocument/2006/relationships/tags" Target="../tags/tag458.xml"/><Relationship Id="rId164" Type="http://schemas.openxmlformats.org/officeDocument/2006/relationships/tags" Target="../tags/tag457.xml"/><Relationship Id="rId163" Type="http://schemas.openxmlformats.org/officeDocument/2006/relationships/tags" Target="../tags/tag456.xml"/><Relationship Id="rId162" Type="http://schemas.openxmlformats.org/officeDocument/2006/relationships/tags" Target="../tags/tag455.xml"/><Relationship Id="rId161" Type="http://schemas.openxmlformats.org/officeDocument/2006/relationships/tags" Target="../tags/tag454.xml"/><Relationship Id="rId160" Type="http://schemas.openxmlformats.org/officeDocument/2006/relationships/tags" Target="../tags/tag453.xml"/><Relationship Id="rId16" Type="http://schemas.openxmlformats.org/officeDocument/2006/relationships/tags" Target="../tags/tag309.xml"/><Relationship Id="rId159" Type="http://schemas.openxmlformats.org/officeDocument/2006/relationships/tags" Target="../tags/tag452.xml"/><Relationship Id="rId158" Type="http://schemas.openxmlformats.org/officeDocument/2006/relationships/tags" Target="../tags/tag451.xml"/><Relationship Id="rId157" Type="http://schemas.openxmlformats.org/officeDocument/2006/relationships/tags" Target="../tags/tag450.xml"/><Relationship Id="rId156" Type="http://schemas.openxmlformats.org/officeDocument/2006/relationships/tags" Target="../tags/tag449.xml"/><Relationship Id="rId155" Type="http://schemas.openxmlformats.org/officeDocument/2006/relationships/tags" Target="../tags/tag448.xml"/><Relationship Id="rId154" Type="http://schemas.openxmlformats.org/officeDocument/2006/relationships/tags" Target="../tags/tag447.xml"/><Relationship Id="rId153" Type="http://schemas.openxmlformats.org/officeDocument/2006/relationships/tags" Target="../tags/tag446.xml"/><Relationship Id="rId152" Type="http://schemas.openxmlformats.org/officeDocument/2006/relationships/tags" Target="../tags/tag445.xml"/><Relationship Id="rId151" Type="http://schemas.openxmlformats.org/officeDocument/2006/relationships/tags" Target="../tags/tag444.xml"/><Relationship Id="rId150" Type="http://schemas.openxmlformats.org/officeDocument/2006/relationships/tags" Target="../tags/tag443.xml"/><Relationship Id="rId15" Type="http://schemas.openxmlformats.org/officeDocument/2006/relationships/tags" Target="../tags/tag308.xml"/><Relationship Id="rId149" Type="http://schemas.openxmlformats.org/officeDocument/2006/relationships/tags" Target="../tags/tag442.xml"/><Relationship Id="rId148" Type="http://schemas.openxmlformats.org/officeDocument/2006/relationships/tags" Target="../tags/tag441.xml"/><Relationship Id="rId147" Type="http://schemas.openxmlformats.org/officeDocument/2006/relationships/tags" Target="../tags/tag440.xml"/><Relationship Id="rId146" Type="http://schemas.openxmlformats.org/officeDocument/2006/relationships/tags" Target="../tags/tag439.xml"/><Relationship Id="rId145" Type="http://schemas.openxmlformats.org/officeDocument/2006/relationships/tags" Target="../tags/tag438.xml"/><Relationship Id="rId144" Type="http://schemas.openxmlformats.org/officeDocument/2006/relationships/tags" Target="../tags/tag437.xml"/><Relationship Id="rId143" Type="http://schemas.openxmlformats.org/officeDocument/2006/relationships/tags" Target="../tags/tag436.xml"/><Relationship Id="rId142" Type="http://schemas.openxmlformats.org/officeDocument/2006/relationships/tags" Target="../tags/tag435.xml"/><Relationship Id="rId141" Type="http://schemas.openxmlformats.org/officeDocument/2006/relationships/tags" Target="../tags/tag434.xml"/><Relationship Id="rId140" Type="http://schemas.openxmlformats.org/officeDocument/2006/relationships/tags" Target="../tags/tag433.xml"/><Relationship Id="rId14" Type="http://schemas.openxmlformats.org/officeDocument/2006/relationships/tags" Target="../tags/tag307.xml"/><Relationship Id="rId139" Type="http://schemas.openxmlformats.org/officeDocument/2006/relationships/tags" Target="../tags/tag432.xml"/><Relationship Id="rId138" Type="http://schemas.openxmlformats.org/officeDocument/2006/relationships/tags" Target="../tags/tag431.xml"/><Relationship Id="rId137" Type="http://schemas.openxmlformats.org/officeDocument/2006/relationships/tags" Target="../tags/tag430.xml"/><Relationship Id="rId136" Type="http://schemas.openxmlformats.org/officeDocument/2006/relationships/tags" Target="../tags/tag429.xml"/><Relationship Id="rId135" Type="http://schemas.openxmlformats.org/officeDocument/2006/relationships/tags" Target="../tags/tag428.xml"/><Relationship Id="rId134" Type="http://schemas.openxmlformats.org/officeDocument/2006/relationships/tags" Target="../tags/tag427.xml"/><Relationship Id="rId133" Type="http://schemas.openxmlformats.org/officeDocument/2006/relationships/tags" Target="../tags/tag426.xml"/><Relationship Id="rId132" Type="http://schemas.openxmlformats.org/officeDocument/2006/relationships/tags" Target="../tags/tag425.xml"/><Relationship Id="rId131" Type="http://schemas.openxmlformats.org/officeDocument/2006/relationships/tags" Target="../tags/tag424.xml"/><Relationship Id="rId130" Type="http://schemas.openxmlformats.org/officeDocument/2006/relationships/tags" Target="../tags/tag423.xml"/><Relationship Id="rId13" Type="http://schemas.openxmlformats.org/officeDocument/2006/relationships/tags" Target="../tags/tag306.xml"/><Relationship Id="rId129" Type="http://schemas.openxmlformats.org/officeDocument/2006/relationships/tags" Target="../tags/tag422.xml"/><Relationship Id="rId128" Type="http://schemas.openxmlformats.org/officeDocument/2006/relationships/tags" Target="../tags/tag421.xml"/><Relationship Id="rId127" Type="http://schemas.openxmlformats.org/officeDocument/2006/relationships/tags" Target="../tags/tag420.xml"/><Relationship Id="rId126" Type="http://schemas.openxmlformats.org/officeDocument/2006/relationships/tags" Target="../tags/tag419.xml"/><Relationship Id="rId125" Type="http://schemas.openxmlformats.org/officeDocument/2006/relationships/tags" Target="../tags/tag418.xml"/><Relationship Id="rId124" Type="http://schemas.openxmlformats.org/officeDocument/2006/relationships/tags" Target="../tags/tag417.xml"/><Relationship Id="rId123" Type="http://schemas.openxmlformats.org/officeDocument/2006/relationships/tags" Target="../tags/tag416.xml"/><Relationship Id="rId122" Type="http://schemas.openxmlformats.org/officeDocument/2006/relationships/tags" Target="../tags/tag415.xml"/><Relationship Id="rId121" Type="http://schemas.openxmlformats.org/officeDocument/2006/relationships/tags" Target="../tags/tag414.xml"/><Relationship Id="rId120" Type="http://schemas.openxmlformats.org/officeDocument/2006/relationships/tags" Target="../tags/tag413.xml"/><Relationship Id="rId12" Type="http://schemas.openxmlformats.org/officeDocument/2006/relationships/tags" Target="../tags/tag305.xml"/><Relationship Id="rId119" Type="http://schemas.openxmlformats.org/officeDocument/2006/relationships/tags" Target="../tags/tag412.xml"/><Relationship Id="rId118" Type="http://schemas.openxmlformats.org/officeDocument/2006/relationships/tags" Target="../tags/tag411.xml"/><Relationship Id="rId117" Type="http://schemas.openxmlformats.org/officeDocument/2006/relationships/tags" Target="../tags/tag410.xml"/><Relationship Id="rId116" Type="http://schemas.openxmlformats.org/officeDocument/2006/relationships/tags" Target="../tags/tag409.xml"/><Relationship Id="rId115" Type="http://schemas.openxmlformats.org/officeDocument/2006/relationships/tags" Target="../tags/tag408.xml"/><Relationship Id="rId114" Type="http://schemas.openxmlformats.org/officeDocument/2006/relationships/tags" Target="../tags/tag407.xml"/><Relationship Id="rId113" Type="http://schemas.openxmlformats.org/officeDocument/2006/relationships/tags" Target="../tags/tag406.xml"/><Relationship Id="rId112" Type="http://schemas.openxmlformats.org/officeDocument/2006/relationships/tags" Target="../tags/tag405.xml"/><Relationship Id="rId111" Type="http://schemas.openxmlformats.org/officeDocument/2006/relationships/tags" Target="../tags/tag404.xml"/><Relationship Id="rId110" Type="http://schemas.openxmlformats.org/officeDocument/2006/relationships/tags" Target="../tags/tag403.xml"/><Relationship Id="rId11" Type="http://schemas.openxmlformats.org/officeDocument/2006/relationships/tags" Target="../tags/tag304.xml"/><Relationship Id="rId109" Type="http://schemas.openxmlformats.org/officeDocument/2006/relationships/tags" Target="../tags/tag402.xml"/><Relationship Id="rId108" Type="http://schemas.openxmlformats.org/officeDocument/2006/relationships/tags" Target="../tags/tag401.xml"/><Relationship Id="rId107" Type="http://schemas.openxmlformats.org/officeDocument/2006/relationships/tags" Target="../tags/tag400.xml"/><Relationship Id="rId106" Type="http://schemas.openxmlformats.org/officeDocument/2006/relationships/tags" Target="../tags/tag399.xml"/><Relationship Id="rId105" Type="http://schemas.openxmlformats.org/officeDocument/2006/relationships/tags" Target="../tags/tag398.xml"/><Relationship Id="rId104" Type="http://schemas.openxmlformats.org/officeDocument/2006/relationships/tags" Target="../tags/tag397.xml"/><Relationship Id="rId103" Type="http://schemas.openxmlformats.org/officeDocument/2006/relationships/tags" Target="../tags/tag396.xml"/><Relationship Id="rId102" Type="http://schemas.openxmlformats.org/officeDocument/2006/relationships/tags" Target="../tags/tag395.xml"/><Relationship Id="rId101" Type="http://schemas.openxmlformats.org/officeDocument/2006/relationships/tags" Target="../tags/tag394.xml"/><Relationship Id="rId100" Type="http://schemas.openxmlformats.org/officeDocument/2006/relationships/tags" Target="../tags/tag393.xml"/><Relationship Id="rId10" Type="http://schemas.openxmlformats.org/officeDocument/2006/relationships/tags" Target="../tags/tag303.xml"/><Relationship Id="rId1" Type="http://schemas.openxmlformats.org/officeDocument/2006/relationships/tags" Target="../tags/tag29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image" Target="../media/image2.png"/><Relationship Id="rId1" Type="http://schemas.openxmlformats.org/officeDocument/2006/relationships/tags" Target="../tags/tag46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image" Target="../media/image2.png"/><Relationship Id="rId1" Type="http://schemas.openxmlformats.org/officeDocument/2006/relationships/tags" Target="../tags/tag466.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 Type="http://schemas.openxmlformats.org/officeDocument/2006/relationships/image" Target="../media/image2.png"/><Relationship Id="rId1" Type="http://schemas.openxmlformats.org/officeDocument/2006/relationships/tags" Target="../tags/tag469.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image" Target="../media/image2.png"/><Relationship Id="rId1" Type="http://schemas.openxmlformats.org/officeDocument/2006/relationships/tags" Target="../tags/tag473.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78.xml"/><Relationship Id="rId2" Type="http://schemas.openxmlformats.org/officeDocument/2006/relationships/image" Target="../media/image2.png"/><Relationship Id="rId1" Type="http://schemas.openxmlformats.org/officeDocument/2006/relationships/tags" Target="../tags/tag477.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480.xml"/><Relationship Id="rId2" Type="http://schemas.openxmlformats.org/officeDocument/2006/relationships/image" Target="../media/image2.png"/><Relationship Id="rId1" Type="http://schemas.openxmlformats.org/officeDocument/2006/relationships/tags" Target="../tags/tag47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48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2.png"/><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7.xml"/><Relationship Id="rId2" Type="http://schemas.openxmlformats.org/officeDocument/2006/relationships/image" Target="../media/image2.png"/><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xml"/><Relationship Id="rId2" Type="http://schemas.openxmlformats.org/officeDocument/2006/relationships/image" Target="../media/image2.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4.png"/><Relationship Id="rId4" Type="http://schemas.openxmlformats.org/officeDocument/2006/relationships/tags" Target="../tags/tag12.xml"/><Relationship Id="rId31" Type="http://schemas.openxmlformats.org/officeDocument/2006/relationships/slideLayout" Target="../slideLayouts/slideLayout1.xml"/><Relationship Id="rId30" Type="http://schemas.openxmlformats.org/officeDocument/2006/relationships/image" Target="../media/image5.png"/><Relationship Id="rId3" Type="http://schemas.openxmlformats.org/officeDocument/2006/relationships/tags" Target="../tags/tag11.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image" Target="../media/image2.png"/><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image" Target="../media/image4.png"/><Relationship Id="rId4" Type="http://schemas.openxmlformats.org/officeDocument/2006/relationships/tags" Target="../tags/tag39.xml"/><Relationship Id="rId3" Type="http://schemas.openxmlformats.org/officeDocument/2006/relationships/tags" Target="../tags/tag38.xml"/><Relationship Id="rId23" Type="http://schemas.openxmlformats.org/officeDocument/2006/relationships/slideLayout" Target="../slideLayouts/slideLayout1.xml"/><Relationship Id="rId22" Type="http://schemas.openxmlformats.org/officeDocument/2006/relationships/tags" Target="../tags/tag56.xml"/><Relationship Id="rId21" Type="http://schemas.openxmlformats.org/officeDocument/2006/relationships/tags" Target="../tags/tag55.xml"/><Relationship Id="rId20" Type="http://schemas.openxmlformats.org/officeDocument/2006/relationships/tags" Target="../tags/tag54.xml"/><Relationship Id="rId2" Type="http://schemas.openxmlformats.org/officeDocument/2006/relationships/image" Target="../media/image2.png"/><Relationship Id="rId19" Type="http://schemas.openxmlformats.org/officeDocument/2006/relationships/tags" Target="../tags/tag53.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6.png"/><Relationship Id="rId3" Type="http://schemas.openxmlformats.org/officeDocument/2006/relationships/tags" Target="../tags/tag58.xml"/><Relationship Id="rId2" Type="http://schemas.openxmlformats.org/officeDocument/2006/relationships/image" Target="../media/image2.png"/><Relationship Id="rId1" Type="http://schemas.openxmlformats.org/officeDocument/2006/relationships/tags" Target="../tags/tag57.xml"/></Relationships>
</file>

<file path=ppt/slides/_rels/slide9.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7" Type="http://schemas.openxmlformats.org/officeDocument/2006/relationships/slideLayout" Target="../slideLayouts/slideLayout1.xml"/><Relationship Id="rId56" Type="http://schemas.openxmlformats.org/officeDocument/2006/relationships/tags" Target="../tags/tag112.xml"/><Relationship Id="rId55" Type="http://schemas.openxmlformats.org/officeDocument/2006/relationships/tags" Target="../tags/tag111.xml"/><Relationship Id="rId54" Type="http://schemas.openxmlformats.org/officeDocument/2006/relationships/tags" Target="../tags/tag110.xml"/><Relationship Id="rId53" Type="http://schemas.openxmlformats.org/officeDocument/2006/relationships/tags" Target="../tags/tag109.xml"/><Relationship Id="rId52" Type="http://schemas.openxmlformats.org/officeDocument/2006/relationships/tags" Target="../tags/tag108.xml"/><Relationship Id="rId51" Type="http://schemas.openxmlformats.org/officeDocument/2006/relationships/tags" Target="../tags/tag107.xml"/><Relationship Id="rId50" Type="http://schemas.openxmlformats.org/officeDocument/2006/relationships/tags" Target="../tags/tag106.xml"/><Relationship Id="rId5" Type="http://schemas.openxmlformats.org/officeDocument/2006/relationships/image" Target="../media/image4.png"/><Relationship Id="rId49" Type="http://schemas.openxmlformats.org/officeDocument/2006/relationships/tags" Target="../tags/tag105.xml"/><Relationship Id="rId48" Type="http://schemas.openxmlformats.org/officeDocument/2006/relationships/tags" Target="../tags/tag104.xml"/><Relationship Id="rId47" Type="http://schemas.openxmlformats.org/officeDocument/2006/relationships/tags" Target="../tags/tag103.xml"/><Relationship Id="rId46" Type="http://schemas.openxmlformats.org/officeDocument/2006/relationships/tags" Target="../tags/tag102.xml"/><Relationship Id="rId45" Type="http://schemas.openxmlformats.org/officeDocument/2006/relationships/tags" Target="../tags/tag101.xml"/><Relationship Id="rId44" Type="http://schemas.openxmlformats.org/officeDocument/2006/relationships/tags" Target="../tags/tag100.xml"/><Relationship Id="rId43" Type="http://schemas.openxmlformats.org/officeDocument/2006/relationships/tags" Target="../tags/tag99.xml"/><Relationship Id="rId42" Type="http://schemas.openxmlformats.org/officeDocument/2006/relationships/tags" Target="../tags/tag98.xml"/><Relationship Id="rId41" Type="http://schemas.openxmlformats.org/officeDocument/2006/relationships/tags" Target="../tags/tag97.xml"/><Relationship Id="rId40" Type="http://schemas.openxmlformats.org/officeDocument/2006/relationships/tags" Target="../tags/tag96.xml"/><Relationship Id="rId4" Type="http://schemas.openxmlformats.org/officeDocument/2006/relationships/tags" Target="../tags/tag61.xml"/><Relationship Id="rId39" Type="http://schemas.openxmlformats.org/officeDocument/2006/relationships/tags" Target="../tags/tag95.xml"/><Relationship Id="rId38" Type="http://schemas.openxmlformats.org/officeDocument/2006/relationships/tags" Target="../tags/tag94.xml"/><Relationship Id="rId37" Type="http://schemas.openxmlformats.org/officeDocument/2006/relationships/tags" Target="../tags/tag93.xml"/><Relationship Id="rId36" Type="http://schemas.openxmlformats.org/officeDocument/2006/relationships/tags" Target="../tags/tag92.xml"/><Relationship Id="rId35" Type="http://schemas.openxmlformats.org/officeDocument/2006/relationships/tags" Target="../tags/tag91.xml"/><Relationship Id="rId34" Type="http://schemas.openxmlformats.org/officeDocument/2006/relationships/tags" Target="../tags/tag90.xml"/><Relationship Id="rId33" Type="http://schemas.openxmlformats.org/officeDocument/2006/relationships/tags" Target="../tags/tag89.xml"/><Relationship Id="rId32" Type="http://schemas.openxmlformats.org/officeDocument/2006/relationships/tags" Target="../tags/tag88.xml"/><Relationship Id="rId31" Type="http://schemas.openxmlformats.org/officeDocument/2006/relationships/tags" Target="../tags/tag87.xml"/><Relationship Id="rId30" Type="http://schemas.openxmlformats.org/officeDocument/2006/relationships/tags" Target="../tags/tag86.xml"/><Relationship Id="rId3" Type="http://schemas.openxmlformats.org/officeDocument/2006/relationships/tags" Target="../tags/tag60.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image" Target="../media/image2.png"/><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8" name="圆角矩形 7"/>
          <p:cNvSpPr/>
          <p:nvPr/>
        </p:nvSpPr>
        <p:spPr>
          <a:xfrm>
            <a:off x="7486015" y="5351780"/>
            <a:ext cx="1679575" cy="427355"/>
          </a:xfrm>
          <a:prstGeom prst="roundRect">
            <a:avLst>
              <a:gd name="adj" fmla="val 50000"/>
            </a:avLst>
          </a:prstGeom>
          <a:gradFill>
            <a:gsLst>
              <a:gs pos="0">
                <a:srgbClr val="217EEB"/>
              </a:gs>
              <a:gs pos="100000">
                <a:srgbClr val="0866D1"/>
              </a:gs>
            </a:gsLst>
            <a:lin ang="5400000" scaled="1"/>
          </a:gradFill>
          <a:ln w="76200" cap="flat" cmpd="sng" algn="ctr">
            <a:noFill/>
            <a:prstDash val="solid"/>
            <a:miter lim="800000"/>
          </a:ln>
          <a:effectLst>
            <a:outerShdw blurRad="381000" dist="190500" dir="3000000" sx="85000" sy="85000" algn="tl" rotWithShape="0">
              <a:srgbClr val="0866D1">
                <a:alpha val="30000"/>
              </a:srgbClr>
            </a:outerShdw>
          </a:effectLst>
        </p:spPr>
        <p:txBody>
          <a:bodyPr wrap="square" rtlCol="0" anchor="ctr">
            <a:noAutofit/>
          </a:bodyPr>
          <a:lstStyle/>
          <a:p>
            <a:pPr algn="ctr">
              <a:defRPr/>
            </a:pPr>
            <a:r>
              <a:rPr lang="zh-CN" altLang="en-US"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授课人：孙立伟</a:t>
            </a:r>
            <a:endParaRPr lang="en-US" altLang="zh-CN" sz="1400" kern="0" dirty="0">
              <a:solidFill>
                <a:prstClr val="white"/>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10" name="文本框 9"/>
          <p:cNvSpPr txBox="1"/>
          <p:nvPr/>
        </p:nvSpPr>
        <p:spPr>
          <a:xfrm>
            <a:off x="2528570" y="2272665"/>
            <a:ext cx="8394700" cy="922020"/>
          </a:xfrm>
          <a:prstGeom prst="rect">
            <a:avLst/>
          </a:prstGeom>
          <a:noFill/>
        </p:spPr>
        <p:txBody>
          <a:bodyPr wrap="square" rtlCol="0">
            <a:spAutoFit/>
          </a:bodyPr>
          <a:lstStyle/>
          <a:p>
            <a:pPr algn="l"/>
            <a:r>
              <a:rPr sz="5400" b="1">
                <a:sym typeface="+mn-ea"/>
              </a:rPr>
              <a:t>比亚迪秦pro</a:t>
            </a:r>
            <a:r>
              <a:rPr lang="zh-CN" sz="5400" b="1">
                <a:sym typeface="+mn-ea"/>
              </a:rPr>
              <a:t>电源管理系统</a:t>
            </a:r>
            <a:endParaRPr lang="zh-CN" sz="5400" b="1" dirty="0">
              <a:solidFill>
                <a:srgbClr val="1660CC"/>
              </a:solidFill>
              <a:latin typeface="思源黑体 CN Bold" panose="020B0800000000000000" pitchFamily="34" charset="-122"/>
              <a:ea typeface="思源黑体 CN Bold" panose="020B0800000000000000" pitchFamily="34" charset="-122"/>
              <a:cs typeface="字魂143号-狂傲行书" panose="00000500000000000000" pitchFamily="2" charset="-122"/>
              <a:sym typeface="+mn-ea"/>
            </a:endParaRPr>
          </a:p>
        </p:txBody>
      </p:sp>
      <p:sp>
        <p:nvSpPr>
          <p:cNvPr id="11" name="文本框 10"/>
          <p:cNvSpPr txBox="1"/>
          <p:nvPr/>
        </p:nvSpPr>
        <p:spPr>
          <a:xfrm>
            <a:off x="0" y="6080125"/>
            <a:ext cx="4852035" cy="478155"/>
          </a:xfrm>
          <a:prstGeom prst="rect">
            <a:avLst/>
          </a:prstGeom>
          <a:noFill/>
        </p:spPr>
        <p:txBody>
          <a:bodyPr wrap="square" rtlCol="0">
            <a:spAutoFit/>
          </a:bodyPr>
          <a:lstStyle/>
          <a:p>
            <a:pPr algn="ctr">
              <a:lnSpc>
                <a:spcPct val="140000"/>
              </a:lnSpc>
            </a:pPr>
            <a:r>
              <a:rPr 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中职北方智扬（北京）教育科技有限公司</a:t>
            </a:r>
            <a:endParaRPr lang="en-US" altLang="zh-CN"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sp>
        <p:nvSpPr>
          <p:cNvPr id="15" name="文本框 14"/>
          <p:cNvSpPr txBox="1"/>
          <p:nvPr/>
        </p:nvSpPr>
        <p:spPr>
          <a:xfrm>
            <a:off x="3950681" y="3602997"/>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4"/>
          <a:stretch>
            <a:fillRect/>
          </a:stretch>
        </p:blipFill>
        <p:spPr>
          <a:xfrm>
            <a:off x="8396605" y="1675130"/>
            <a:ext cx="3017520" cy="3740150"/>
          </a:xfrm>
          <a:prstGeom prst="rect">
            <a:avLst/>
          </a:prstGeom>
        </p:spPr>
      </p:pic>
      <p:cxnSp>
        <p:nvCxnSpPr>
          <p:cNvPr id="6" name="直接箭头连接符 5"/>
          <p:cNvCxnSpPr/>
          <p:nvPr/>
        </p:nvCxnSpPr>
        <p:spPr>
          <a:xfrm flipH="1" flipV="1">
            <a:off x="7653655" y="2431415"/>
            <a:ext cx="2166620" cy="45974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7586345" y="4577715"/>
            <a:ext cx="2320290" cy="21145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609080" y="2258060"/>
            <a:ext cx="1141095" cy="368300"/>
          </a:xfrm>
          <a:prstGeom prst="rect">
            <a:avLst/>
          </a:prstGeom>
          <a:noFill/>
        </p:spPr>
        <p:txBody>
          <a:bodyPr wrap="square" rtlCol="0">
            <a:spAutoFit/>
          </a:bodyPr>
          <a:p>
            <a:r>
              <a:rPr lang="en-US" altLang="zh-CN"/>
              <a:t>2</a:t>
            </a:r>
            <a:r>
              <a:rPr lang="zh-CN" altLang="en-US"/>
              <a:t>号</a:t>
            </a:r>
            <a:r>
              <a:rPr lang="en-US" altLang="zh-CN"/>
              <a:t>BIC</a:t>
            </a:r>
            <a:endParaRPr lang="en-US" altLang="zh-CN"/>
          </a:p>
        </p:txBody>
      </p:sp>
      <p:sp>
        <p:nvSpPr>
          <p:cNvPr id="9" name="文本框 8"/>
          <p:cNvSpPr txBox="1"/>
          <p:nvPr/>
        </p:nvSpPr>
        <p:spPr>
          <a:xfrm>
            <a:off x="6609080" y="4577715"/>
            <a:ext cx="1141095" cy="368300"/>
          </a:xfrm>
          <a:prstGeom prst="rect">
            <a:avLst/>
          </a:prstGeom>
          <a:noFill/>
        </p:spPr>
        <p:txBody>
          <a:bodyPr wrap="square" rtlCol="0">
            <a:spAutoFit/>
          </a:bodyPr>
          <a:p>
            <a:r>
              <a:rPr lang="en-US" altLang="zh-CN"/>
              <a:t>1</a:t>
            </a:r>
            <a:r>
              <a:rPr lang="zh-CN" altLang="en-US"/>
              <a:t>号</a:t>
            </a:r>
            <a:r>
              <a:rPr lang="en-US" altLang="zh-CN"/>
              <a:t>BIC</a:t>
            </a:r>
            <a:endParaRPr lang="en-US" altLang="zh-CN"/>
          </a:p>
        </p:txBody>
      </p:sp>
      <p:pic>
        <p:nvPicPr>
          <p:cNvPr id="10" name="图片 9"/>
          <p:cNvPicPr>
            <a:picLocks noChangeAspect="1"/>
          </p:cNvPicPr>
          <p:nvPr>
            <p:custDataLst>
              <p:tags r:id="rId5"/>
            </p:custDataLst>
          </p:nvPr>
        </p:nvPicPr>
        <p:blipFill>
          <a:blip r:embed="rId6"/>
          <a:stretch>
            <a:fillRect/>
          </a:stretch>
        </p:blipFill>
        <p:spPr>
          <a:xfrm>
            <a:off x="767080" y="1525270"/>
            <a:ext cx="1524000" cy="4210050"/>
          </a:xfrm>
          <a:prstGeom prst="rect">
            <a:avLst/>
          </a:prstGeom>
        </p:spPr>
      </p:pic>
      <p:cxnSp>
        <p:nvCxnSpPr>
          <p:cNvPr id="11" name="直接箭头连接符 10"/>
          <p:cNvCxnSpPr/>
          <p:nvPr/>
        </p:nvCxnSpPr>
        <p:spPr>
          <a:xfrm>
            <a:off x="1797050" y="3447415"/>
            <a:ext cx="1572260" cy="47879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435985" y="3802380"/>
            <a:ext cx="1744980" cy="368300"/>
          </a:xfrm>
          <a:prstGeom prst="rect">
            <a:avLst/>
          </a:prstGeom>
          <a:noFill/>
        </p:spPr>
        <p:txBody>
          <a:bodyPr wrap="square" rtlCol="0">
            <a:spAutoFit/>
          </a:bodyPr>
          <a:p>
            <a:r>
              <a:rPr lang="zh-CN" altLang="en-US"/>
              <a:t>通讯转换模块</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a:stretch>
            <a:fillRect/>
          </a:stretch>
        </p:blipFill>
        <p:spPr>
          <a:xfrm>
            <a:off x="7628890" y="1461770"/>
            <a:ext cx="4363085" cy="3184525"/>
          </a:xfrm>
          <a:prstGeom prst="rect">
            <a:avLst/>
          </a:prstGeom>
        </p:spPr>
      </p:pic>
      <p:cxnSp>
        <p:nvCxnSpPr>
          <p:cNvPr id="7" name="直接箭头连接符 6"/>
          <p:cNvCxnSpPr/>
          <p:nvPr>
            <p:custDataLst>
              <p:tags r:id="rId5"/>
            </p:custDataLst>
          </p:nvPr>
        </p:nvCxnSpPr>
        <p:spPr>
          <a:xfrm flipH="1">
            <a:off x="6311900" y="3322955"/>
            <a:ext cx="2520950" cy="1715135"/>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87035" y="5076190"/>
            <a:ext cx="1381125" cy="368300"/>
          </a:xfrm>
          <a:prstGeom prst="rect">
            <a:avLst/>
          </a:prstGeom>
          <a:noFill/>
        </p:spPr>
        <p:txBody>
          <a:bodyPr wrap="square" rtlCol="0">
            <a:spAutoFit/>
          </a:bodyPr>
          <a:p>
            <a:r>
              <a:rPr lang="zh-CN" altLang="en-US"/>
              <a:t>电流传感器</a:t>
            </a:r>
            <a:endParaRPr lang="zh-CN" altLang="en-US"/>
          </a:p>
        </p:txBody>
      </p:sp>
      <p:sp>
        <p:nvSpPr>
          <p:cNvPr id="8" name="文本框 7"/>
          <p:cNvSpPr txBox="1"/>
          <p:nvPr/>
        </p:nvSpPr>
        <p:spPr>
          <a:xfrm>
            <a:off x="474345" y="1616710"/>
            <a:ext cx="5425440" cy="1198880"/>
          </a:xfrm>
          <a:prstGeom prst="rect">
            <a:avLst/>
          </a:prstGeom>
          <a:noFill/>
        </p:spPr>
        <p:txBody>
          <a:bodyPr wrap="square" rtlCol="0">
            <a:spAutoFit/>
          </a:bodyPr>
          <a:p>
            <a:r>
              <a:rPr lang="en-US" altLang="zh-CN"/>
              <a:t>3</a:t>
            </a:r>
            <a:r>
              <a:rPr lang="zh-CN" altLang="en-US"/>
              <a:t>、电流检测</a:t>
            </a:r>
            <a:endParaRPr lang="zh-CN" altLang="en-US"/>
          </a:p>
          <a:p>
            <a:endParaRPr lang="zh-CN" altLang="en-US"/>
          </a:p>
          <a:p>
            <a:r>
              <a:rPr lang="zh-CN" altLang="en-US"/>
              <a:t>采用霍尔式电流传感器，采集动力电池包正极直流母线电流大小。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5314315" y="1495425"/>
            <a:ext cx="6257290" cy="4552950"/>
            <a:chOff x="6372" y="1823"/>
            <a:chExt cx="9854" cy="7170"/>
          </a:xfrm>
        </p:grpSpPr>
        <p:grpSp>
          <p:nvGrpSpPr>
            <p:cNvPr id="3" name="组合 2"/>
            <p:cNvGrpSpPr/>
            <p:nvPr/>
          </p:nvGrpSpPr>
          <p:grpSpPr>
            <a:xfrm>
              <a:off x="6372" y="1823"/>
              <a:ext cx="9855" cy="7171"/>
              <a:chOff x="6372" y="1823"/>
              <a:chExt cx="9855" cy="7171"/>
            </a:xfrm>
          </p:grpSpPr>
          <p:sp>
            <p:nvSpPr>
              <p:cNvPr id="22" name="圆角矩形 21"/>
              <p:cNvSpPr/>
              <p:nvPr>
                <p:custDataLst>
                  <p:tags r:id="rId4"/>
                </p:custDataLst>
              </p:nvPr>
            </p:nvSpPr>
            <p:spPr>
              <a:xfrm>
                <a:off x="9659" y="6731"/>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3" name="直接连接符 22"/>
              <p:cNvCxnSpPr/>
              <p:nvPr>
                <p:custDataLst>
                  <p:tags r:id="rId5"/>
                </p:custDataLst>
              </p:nvPr>
            </p:nvCxnSpPr>
            <p:spPr>
              <a:xfrm flipV="1">
                <a:off x="9941" y="6848"/>
                <a:ext cx="716" cy="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rot="0">
                <a:off x="9831" y="7444"/>
                <a:ext cx="801" cy="569"/>
                <a:chOff x="10828" y="2443"/>
                <a:chExt cx="698" cy="554"/>
              </a:xfrm>
            </p:grpSpPr>
            <p:cxnSp>
              <p:nvCxnSpPr>
                <p:cNvPr id="47" name="直接连接符 46"/>
                <p:cNvCxnSpPr/>
                <p:nvPr>
                  <p:custDataLst>
                    <p:tags r:id="rId6"/>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48" name="组合 47"/>
                <p:cNvGrpSpPr/>
                <p:nvPr/>
              </p:nvGrpSpPr>
              <p:grpSpPr>
                <a:xfrm rot="0">
                  <a:off x="10828" y="2443"/>
                  <a:ext cx="698" cy="555"/>
                  <a:chOff x="8794" y="6370"/>
                  <a:chExt cx="528" cy="524"/>
                </a:xfrm>
              </p:grpSpPr>
              <p:sp>
                <p:nvSpPr>
                  <p:cNvPr id="49" name="矩形 48"/>
                  <p:cNvSpPr/>
                  <p:nvPr>
                    <p:custDataLst>
                      <p:tags r:id="rId7"/>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50" name="任意多边形 49"/>
                  <p:cNvSpPr/>
                  <p:nvPr>
                    <p:custDataLst>
                      <p:tags r:id="rId8"/>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1" name="任意多边形 50"/>
                  <p:cNvSpPr/>
                  <p:nvPr>
                    <p:custDataLst>
                      <p:tags r:id="rId9"/>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2" name="任意多边形 51"/>
                  <p:cNvSpPr/>
                  <p:nvPr>
                    <p:custDataLst>
                      <p:tags r:id="rId10"/>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3" name="任意多边形 52"/>
                  <p:cNvSpPr/>
                  <p:nvPr>
                    <p:custDataLst>
                      <p:tags r:id="rId11"/>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4" name="任意多边形 53"/>
                  <p:cNvSpPr/>
                  <p:nvPr>
                    <p:custDataLst>
                      <p:tags r:id="rId12"/>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sp>
            <p:nvSpPr>
              <p:cNvPr id="70" name="圆角矩形 69"/>
              <p:cNvSpPr/>
              <p:nvPr>
                <p:custDataLst>
                  <p:tags r:id="rId13"/>
                </p:custDataLst>
              </p:nvPr>
            </p:nvSpPr>
            <p:spPr>
              <a:xfrm>
                <a:off x="9652" y="2439"/>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custDataLst>
                  <p:tags r:id="rId14"/>
                </p:custDataLst>
              </p:nvPr>
            </p:nvCxnSpPr>
            <p:spPr>
              <a:xfrm flipV="1">
                <a:off x="6372" y="7328"/>
                <a:ext cx="3648" cy="19"/>
              </a:xfrm>
              <a:prstGeom prst="line">
                <a:avLst/>
              </a:prstGeom>
              <a:ln w="381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1" name="文本框 340"/>
              <p:cNvSpPr txBox="1"/>
              <p:nvPr>
                <p:custDataLst>
                  <p:tags r:id="rId15"/>
                </p:custDataLst>
              </p:nvPr>
            </p:nvSpPr>
            <p:spPr>
              <a:xfrm>
                <a:off x="6569" y="4359"/>
                <a:ext cx="1688" cy="483"/>
              </a:xfrm>
              <a:prstGeom prst="rect">
                <a:avLst/>
              </a:prstGeom>
              <a:noFill/>
            </p:spPr>
            <p:txBody>
              <a:bodyPr wrap="none" rtlCol="0" anchor="t">
                <a:spAutoFit/>
              </a:bodyPr>
              <a:p>
                <a:r>
                  <a:rPr lang="zh-CN" altLang="en-US" sz="1400">
                    <a:sym typeface="+mn-ea"/>
                  </a:rPr>
                  <a:t>电流</a:t>
                </a:r>
                <a:r>
                  <a:rPr lang="zh-CN" altLang="en-US" sz="1400">
                    <a:sym typeface="+mn-ea"/>
                  </a:rPr>
                  <a:t>传感器</a:t>
                </a:r>
                <a:endParaRPr lang="zh-CN" altLang="en-US" sz="1400">
                  <a:sym typeface="+mn-ea"/>
                </a:endParaRPr>
              </a:p>
            </p:txBody>
          </p:sp>
          <p:sp>
            <p:nvSpPr>
              <p:cNvPr id="342" name="文本框 341"/>
              <p:cNvSpPr txBox="1"/>
              <p:nvPr>
                <p:custDataLst>
                  <p:tags r:id="rId16"/>
                </p:custDataLst>
              </p:nvPr>
            </p:nvSpPr>
            <p:spPr>
              <a:xfrm>
                <a:off x="6372" y="5317"/>
                <a:ext cx="1187" cy="580"/>
              </a:xfrm>
              <a:prstGeom prst="rect">
                <a:avLst/>
              </a:prstGeom>
              <a:noFill/>
            </p:spPr>
            <p:txBody>
              <a:bodyPr wrap="none" rtlCol="0" anchor="t">
                <a:spAutoFit/>
              </a:bodyPr>
              <a:p>
                <a:r>
                  <a:rPr lang="zh-CN" altLang="en-US">
                    <a:sym typeface="+mn-ea"/>
                  </a:rPr>
                  <a:t>输出</a:t>
                </a:r>
                <a:r>
                  <a:rPr lang="en-US" altLang="zh-CN" b="1">
                    <a:sym typeface="+mn-ea"/>
                  </a:rPr>
                  <a:t>+</a:t>
                </a:r>
                <a:endParaRPr lang="en-US" altLang="zh-CN" b="1">
                  <a:sym typeface="+mn-ea"/>
                </a:endParaRPr>
              </a:p>
            </p:txBody>
          </p:sp>
          <p:sp>
            <p:nvSpPr>
              <p:cNvPr id="344" name="文本框 343"/>
              <p:cNvSpPr txBox="1"/>
              <p:nvPr>
                <p:custDataLst>
                  <p:tags r:id="rId17"/>
                </p:custDataLst>
              </p:nvPr>
            </p:nvSpPr>
            <p:spPr>
              <a:xfrm>
                <a:off x="6372" y="7302"/>
                <a:ext cx="1298" cy="580"/>
              </a:xfrm>
              <a:prstGeom prst="rect">
                <a:avLst/>
              </a:prstGeom>
              <a:noFill/>
            </p:spPr>
            <p:txBody>
              <a:bodyPr wrap="none" rtlCol="0" anchor="t">
                <a:spAutoFit/>
              </a:bodyPr>
              <a:p>
                <a:r>
                  <a:rPr lang="zh-CN" altLang="en-US">
                    <a:sym typeface="+mn-ea"/>
                  </a:rPr>
                  <a:t>输出</a:t>
                </a:r>
                <a:r>
                  <a:rPr lang="en-US" altLang="zh-CN" sz="1600" b="1">
                    <a:sym typeface="+mn-ea"/>
                  </a:rPr>
                  <a:t>—</a:t>
                </a:r>
                <a:endParaRPr lang="en-US" altLang="zh-CN" sz="1600" b="1">
                  <a:sym typeface="+mn-ea"/>
                </a:endParaRPr>
              </a:p>
            </p:txBody>
          </p:sp>
          <p:cxnSp>
            <p:nvCxnSpPr>
              <p:cNvPr id="57" name="直接连接符 56"/>
              <p:cNvCxnSpPr/>
              <p:nvPr>
                <p:custDataLst>
                  <p:tags r:id="rId18"/>
                </p:custDataLst>
              </p:nvPr>
            </p:nvCxnSpPr>
            <p:spPr>
              <a:xfrm flipV="1">
                <a:off x="9934" y="2556"/>
                <a:ext cx="716" cy="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0">
                <a:off x="9824" y="3152"/>
                <a:ext cx="801" cy="569"/>
                <a:chOff x="10828" y="2443"/>
                <a:chExt cx="698" cy="554"/>
              </a:xfrm>
            </p:grpSpPr>
            <p:cxnSp>
              <p:nvCxnSpPr>
                <p:cNvPr id="60" name="直接连接符 59"/>
                <p:cNvCxnSpPr/>
                <p:nvPr>
                  <p:custDataLst>
                    <p:tags r:id="rId19"/>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61" name="组合 60"/>
                <p:cNvGrpSpPr/>
                <p:nvPr/>
              </p:nvGrpSpPr>
              <p:grpSpPr>
                <a:xfrm rot="0">
                  <a:off x="10828" y="2443"/>
                  <a:ext cx="698" cy="555"/>
                  <a:chOff x="8794" y="6370"/>
                  <a:chExt cx="528" cy="524"/>
                </a:xfrm>
              </p:grpSpPr>
              <p:sp>
                <p:nvSpPr>
                  <p:cNvPr id="62" name="矩形 61"/>
                  <p:cNvSpPr/>
                  <p:nvPr>
                    <p:custDataLst>
                      <p:tags r:id="rId20"/>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63" name="任意多边形 62"/>
                  <p:cNvSpPr/>
                  <p:nvPr>
                    <p:custDataLst>
                      <p:tags r:id="rId21"/>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4" name="任意多边形 63"/>
                  <p:cNvSpPr/>
                  <p:nvPr>
                    <p:custDataLst>
                      <p:tags r:id="rId22"/>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5" name="任意多边形 64"/>
                  <p:cNvSpPr/>
                  <p:nvPr>
                    <p:custDataLst>
                      <p:tags r:id="rId23"/>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6" name="任意多边形 65"/>
                  <p:cNvSpPr/>
                  <p:nvPr>
                    <p:custDataLst>
                      <p:tags r:id="rId24"/>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7" name="任意多边形 66"/>
                  <p:cNvSpPr/>
                  <p:nvPr>
                    <p:custDataLst>
                      <p:tags r:id="rId25"/>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75" name="肘形连接符 74"/>
              <p:cNvCxnSpPr/>
              <p:nvPr>
                <p:custDataLst>
                  <p:tags r:id="rId26"/>
                </p:custDataLst>
              </p:nvPr>
            </p:nvCxnSpPr>
            <p:spPr>
              <a:xfrm rot="5400000">
                <a:off x="8033" y="3258"/>
                <a:ext cx="2188" cy="1741"/>
              </a:xfrm>
              <a:prstGeom prst="bentConnector3">
                <a:avLst>
                  <a:gd name="adj1" fmla="val -25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6" name="文本框 75"/>
              <p:cNvSpPr txBox="1"/>
              <p:nvPr>
                <p:custDataLst>
                  <p:tags r:id="rId27"/>
                </p:custDataLst>
              </p:nvPr>
            </p:nvSpPr>
            <p:spPr>
              <a:xfrm>
                <a:off x="9448" y="6040"/>
                <a:ext cx="1688" cy="483"/>
              </a:xfrm>
              <a:prstGeom prst="rect">
                <a:avLst/>
              </a:prstGeom>
              <a:noFill/>
            </p:spPr>
            <p:txBody>
              <a:bodyPr wrap="none" rtlCol="0" anchor="t">
                <a:spAutoFit/>
              </a:bodyPr>
              <a:p>
                <a:r>
                  <a:rPr lang="zh-CN" altLang="en-US" sz="1400">
                    <a:sym typeface="+mn-ea"/>
                  </a:rPr>
                  <a:t>正极接触器</a:t>
                </a:r>
                <a:endParaRPr lang="zh-CN" altLang="en-US" sz="1400">
                  <a:sym typeface="+mn-ea"/>
                </a:endParaRPr>
              </a:p>
            </p:txBody>
          </p:sp>
          <p:sp>
            <p:nvSpPr>
              <p:cNvPr id="77" name="文本框 76"/>
              <p:cNvSpPr txBox="1"/>
              <p:nvPr>
                <p:custDataLst>
                  <p:tags r:id="rId28"/>
                </p:custDataLst>
              </p:nvPr>
            </p:nvSpPr>
            <p:spPr>
              <a:xfrm>
                <a:off x="9448" y="8107"/>
                <a:ext cx="1688" cy="483"/>
              </a:xfrm>
              <a:prstGeom prst="rect">
                <a:avLst/>
              </a:prstGeom>
              <a:noFill/>
            </p:spPr>
            <p:txBody>
              <a:bodyPr wrap="none" rtlCol="0" anchor="t">
                <a:spAutoFit/>
              </a:bodyPr>
              <a:p>
                <a:r>
                  <a:rPr lang="zh-CN" altLang="en-US" sz="1400">
                    <a:sym typeface="+mn-ea"/>
                  </a:rPr>
                  <a:t>负极接触器</a:t>
                </a:r>
                <a:endParaRPr lang="zh-CN" altLang="en-US" sz="1400">
                  <a:sym typeface="+mn-ea"/>
                </a:endParaRPr>
              </a:p>
            </p:txBody>
          </p:sp>
          <p:sp>
            <p:nvSpPr>
              <p:cNvPr id="91" name="文本框 90"/>
              <p:cNvSpPr txBox="1"/>
              <p:nvPr>
                <p:custDataLst>
                  <p:tags r:id="rId29"/>
                </p:custDataLst>
              </p:nvPr>
            </p:nvSpPr>
            <p:spPr>
              <a:xfrm>
                <a:off x="11526" y="3240"/>
                <a:ext cx="1408" cy="483"/>
              </a:xfrm>
              <a:prstGeom prst="rect">
                <a:avLst/>
              </a:prstGeom>
              <a:noFill/>
            </p:spPr>
            <p:txBody>
              <a:bodyPr wrap="none" rtlCol="0" anchor="t">
                <a:spAutoFit/>
              </a:bodyPr>
              <a:p>
                <a:r>
                  <a:rPr lang="zh-CN" altLang="en-US" sz="1400">
                    <a:sym typeface="+mn-ea"/>
                  </a:rPr>
                  <a:t>预充</a:t>
                </a:r>
                <a:r>
                  <a:rPr lang="zh-CN" altLang="en-US" sz="1400">
                    <a:sym typeface="+mn-ea"/>
                  </a:rPr>
                  <a:t>电阻</a:t>
                </a:r>
                <a:endParaRPr lang="zh-CN" altLang="en-US" sz="1400">
                  <a:sym typeface="+mn-ea"/>
                </a:endParaRPr>
              </a:p>
            </p:txBody>
          </p:sp>
          <p:sp>
            <p:nvSpPr>
              <p:cNvPr id="92" name="圆角矩形 91"/>
              <p:cNvSpPr/>
              <p:nvPr>
                <p:custDataLst>
                  <p:tags r:id="rId30"/>
                </p:custDataLst>
              </p:nvPr>
            </p:nvSpPr>
            <p:spPr>
              <a:xfrm>
                <a:off x="6372" y="1823"/>
                <a:ext cx="7031" cy="7171"/>
              </a:xfrm>
              <a:prstGeom prst="roundRect">
                <a:avLst/>
              </a:prstGeom>
              <a:noFill/>
              <a:ln w="38100">
                <a:prstDash val="dash"/>
              </a:ln>
              <a:extLst>
                <a:ext uri="{909E8E84-426E-40DD-AFC4-6F175D3DCCD1}">
                  <a14:hiddenFill xmlns:a14="http://schemas.microsoft.com/office/drawing/2010/main">
                    <a:solidFill>
                      <a:schemeClr val="bg2">
                        <a:lumMod val="9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endParaRPr>
              </a:p>
            </p:txBody>
          </p:sp>
          <p:cxnSp>
            <p:nvCxnSpPr>
              <p:cNvPr id="12" name="肘形连接符 11"/>
              <p:cNvCxnSpPr/>
              <p:nvPr>
                <p:custDataLst>
                  <p:tags r:id="rId31"/>
                </p:custDataLst>
              </p:nvPr>
            </p:nvCxnSpPr>
            <p:spPr>
              <a:xfrm rot="10800000">
                <a:off x="10589" y="3035"/>
                <a:ext cx="5638" cy="2202"/>
              </a:xfrm>
              <a:prstGeom prst="bentConnector3">
                <a:avLst>
                  <a:gd name="adj1" fmla="val 54806"/>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custDataLst>
                  <p:tags r:id="rId32"/>
                </p:custDataLst>
              </p:nvPr>
            </p:nvCxnSpPr>
            <p:spPr>
              <a:xfrm rot="10800000" flipV="1">
                <a:off x="10620" y="4704"/>
                <a:ext cx="5605" cy="2628"/>
              </a:xfrm>
              <a:prstGeom prst="bentConnector3">
                <a:avLst>
                  <a:gd name="adj1" fmla="val 27760"/>
                </a:avLst>
              </a:prstGeom>
              <a:ln w="381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圆角矩形 13"/>
              <p:cNvSpPr/>
              <p:nvPr>
                <p:custDataLst>
                  <p:tags r:id="rId33"/>
                </p:custDataLst>
              </p:nvPr>
            </p:nvSpPr>
            <p:spPr>
              <a:xfrm>
                <a:off x="9653" y="4664"/>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连接符 14"/>
              <p:cNvCxnSpPr/>
              <p:nvPr>
                <p:custDataLst>
                  <p:tags r:id="rId34"/>
                </p:custDataLst>
              </p:nvPr>
            </p:nvCxnSpPr>
            <p:spPr>
              <a:xfrm flipV="1">
                <a:off x="9935" y="4781"/>
                <a:ext cx="716" cy="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rot="0">
                <a:off x="9825" y="5377"/>
                <a:ext cx="801" cy="569"/>
                <a:chOff x="10828" y="2443"/>
                <a:chExt cx="698" cy="554"/>
              </a:xfrm>
            </p:grpSpPr>
            <p:cxnSp>
              <p:nvCxnSpPr>
                <p:cNvPr id="17" name="直接连接符 16"/>
                <p:cNvCxnSpPr/>
                <p:nvPr>
                  <p:custDataLst>
                    <p:tags r:id="rId35"/>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18" name="组合 17"/>
                <p:cNvGrpSpPr/>
                <p:nvPr/>
              </p:nvGrpSpPr>
              <p:grpSpPr>
                <a:xfrm rot="0">
                  <a:off x="10828" y="2443"/>
                  <a:ext cx="698" cy="555"/>
                  <a:chOff x="8794" y="6370"/>
                  <a:chExt cx="528" cy="524"/>
                </a:xfrm>
              </p:grpSpPr>
              <p:sp>
                <p:nvSpPr>
                  <p:cNvPr id="19" name="矩形 18"/>
                  <p:cNvSpPr/>
                  <p:nvPr>
                    <p:custDataLst>
                      <p:tags r:id="rId36"/>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20" name="任意多边形 19"/>
                  <p:cNvSpPr/>
                  <p:nvPr>
                    <p:custDataLst>
                      <p:tags r:id="rId37"/>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21" name="任意多边形 20"/>
                  <p:cNvSpPr/>
                  <p:nvPr>
                    <p:custDataLst>
                      <p:tags r:id="rId38"/>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25" name="任意多边形 24"/>
                  <p:cNvSpPr/>
                  <p:nvPr>
                    <p:custDataLst>
                      <p:tags r:id="rId39"/>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26" name="任意多边形 25"/>
                  <p:cNvSpPr/>
                  <p:nvPr>
                    <p:custDataLst>
                      <p:tags r:id="rId40"/>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27" name="任意多边形 26"/>
                  <p:cNvSpPr/>
                  <p:nvPr>
                    <p:custDataLst>
                      <p:tags r:id="rId41"/>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28" name="直接连接符 27"/>
              <p:cNvCxnSpPr/>
              <p:nvPr>
                <p:custDataLst>
                  <p:tags r:id="rId42"/>
                </p:custDataLst>
              </p:nvPr>
            </p:nvCxnSpPr>
            <p:spPr>
              <a:xfrm flipV="1">
                <a:off x="6372" y="5217"/>
                <a:ext cx="3648" cy="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43"/>
                </p:custDataLst>
              </p:nvPr>
            </p:nvCxnSpPr>
            <p:spPr>
              <a:xfrm>
                <a:off x="10589" y="5223"/>
                <a:ext cx="2540" cy="0"/>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0" name="圆角矩形 89"/>
              <p:cNvSpPr/>
              <p:nvPr>
                <p:custDataLst>
                  <p:tags r:id="rId44"/>
                </p:custDataLst>
              </p:nvPr>
            </p:nvSpPr>
            <p:spPr>
              <a:xfrm>
                <a:off x="11774" y="2847"/>
                <a:ext cx="913" cy="320"/>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endParaRPr>
              </a:p>
            </p:txBody>
          </p:sp>
          <p:sp>
            <p:nvSpPr>
              <p:cNvPr id="55" name="文本框 54"/>
              <p:cNvSpPr txBox="1"/>
              <p:nvPr>
                <p:custDataLst>
                  <p:tags r:id="rId45"/>
                </p:custDataLst>
              </p:nvPr>
            </p:nvSpPr>
            <p:spPr>
              <a:xfrm>
                <a:off x="9457" y="3832"/>
                <a:ext cx="1688" cy="483"/>
              </a:xfrm>
              <a:prstGeom prst="rect">
                <a:avLst/>
              </a:prstGeom>
              <a:noFill/>
            </p:spPr>
            <p:txBody>
              <a:bodyPr wrap="none" rtlCol="0" anchor="t">
                <a:spAutoFit/>
              </a:bodyPr>
              <a:p>
                <a:r>
                  <a:rPr lang="zh-CN" altLang="en-US" sz="1400">
                    <a:sym typeface="+mn-ea"/>
                  </a:rPr>
                  <a:t>预充</a:t>
                </a:r>
                <a:r>
                  <a:rPr lang="zh-CN" altLang="en-US" sz="1400">
                    <a:sym typeface="+mn-ea"/>
                  </a:rPr>
                  <a:t>接触器</a:t>
                </a:r>
                <a:endParaRPr lang="zh-CN" altLang="en-US" sz="1400">
                  <a:sym typeface="+mn-ea"/>
                </a:endParaRPr>
              </a:p>
            </p:txBody>
          </p:sp>
          <p:sp>
            <p:nvSpPr>
              <p:cNvPr id="79" name="椭圆 78"/>
              <p:cNvSpPr/>
              <p:nvPr>
                <p:custDataLst>
                  <p:tags r:id="rId46"/>
                </p:custDataLst>
              </p:nvPr>
            </p:nvSpPr>
            <p:spPr>
              <a:xfrm>
                <a:off x="7287" y="4842"/>
                <a:ext cx="822" cy="79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en-US" altLang="zh-CN" sz="2800" b="1">
                    <a:solidFill>
                      <a:srgbClr val="FF0000"/>
                    </a:solidFill>
                  </a:rPr>
                  <a:t>A</a:t>
                </a:r>
                <a:endParaRPr lang="en-US" altLang="zh-CN" sz="2800" b="1">
                  <a:solidFill>
                    <a:srgbClr val="FF0000"/>
                  </a:solidFill>
                </a:endParaRPr>
              </a:p>
            </p:txBody>
          </p:sp>
        </p:grpSp>
        <p:sp>
          <p:nvSpPr>
            <p:cNvPr id="30" name="圆角矩形 29"/>
            <p:cNvSpPr/>
            <p:nvPr>
              <p:custDataLst>
                <p:tags r:id="rId47"/>
              </p:custDataLst>
            </p:nvPr>
          </p:nvSpPr>
          <p:spPr>
            <a:xfrm>
              <a:off x="11665" y="7077"/>
              <a:ext cx="1269" cy="522"/>
            </a:xfrm>
            <a:prstGeom prst="roundRect">
              <a:avLst/>
            </a:prstGeom>
            <a:solidFill>
              <a:schemeClr val="accent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tx1"/>
                  </a:solidFill>
                </a:rPr>
                <a:t>250A</a:t>
              </a:r>
              <a:endParaRPr lang="en-US" altLang="zh-CN" sz="1400">
                <a:solidFill>
                  <a:schemeClr val="tx1"/>
                </a:solidFill>
              </a:endParaRPr>
            </a:p>
          </p:txBody>
        </p:sp>
      </p:grpSp>
      <p:grpSp>
        <p:nvGrpSpPr>
          <p:cNvPr id="40" name="组合 39"/>
          <p:cNvGrpSpPr/>
          <p:nvPr/>
        </p:nvGrpSpPr>
        <p:grpSpPr>
          <a:xfrm>
            <a:off x="3123565" y="3086735"/>
            <a:ext cx="2868295" cy="523240"/>
            <a:chOff x="4919" y="4201"/>
            <a:chExt cx="4517" cy="824"/>
          </a:xfrm>
        </p:grpSpPr>
        <p:sp>
          <p:nvSpPr>
            <p:cNvPr id="33" name="任意多边形 32"/>
            <p:cNvSpPr/>
            <p:nvPr>
              <p:custDataLst>
                <p:tags r:id="rId48"/>
              </p:custDataLst>
            </p:nvPr>
          </p:nvSpPr>
          <p:spPr>
            <a:xfrm>
              <a:off x="5044" y="4201"/>
              <a:ext cx="4392" cy="575"/>
            </a:xfrm>
            <a:custGeom>
              <a:avLst/>
              <a:gdLst>
                <a:gd name="connisteX0" fmla="*/ 2788920 w 2788920"/>
                <a:gd name="connsiteY0" fmla="*/ 365125 h 365125"/>
                <a:gd name="connisteX1" fmla="*/ 1501140 w 2788920"/>
                <a:gd name="connsiteY1" fmla="*/ 10160 h 365125"/>
                <a:gd name="connisteX2" fmla="*/ 0 w 2788920"/>
                <a:gd name="connsiteY2" fmla="*/ 0 h 365125"/>
              </a:gdLst>
              <a:ahLst/>
              <a:cxnLst>
                <a:cxn ang="0">
                  <a:pos x="connisteX0" y="connsiteY0"/>
                </a:cxn>
                <a:cxn ang="0">
                  <a:pos x="connisteX1" y="connsiteY1"/>
                </a:cxn>
                <a:cxn ang="0">
                  <a:pos x="connisteX2" y="connsiteY2"/>
                </a:cxn>
              </a:cxnLst>
              <a:rect l="l" t="t" r="r" b="b"/>
              <a:pathLst>
                <a:path w="2788920" h="365125">
                  <a:moveTo>
                    <a:pt x="2788920" y="365125"/>
                  </a:moveTo>
                  <a:lnTo>
                    <a:pt x="1501140" y="10160"/>
                  </a:lnTo>
                  <a:lnTo>
                    <a:pt x="0"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任意多边形 33"/>
            <p:cNvSpPr/>
            <p:nvPr>
              <p:custDataLst>
                <p:tags r:id="rId49"/>
              </p:custDataLst>
            </p:nvPr>
          </p:nvSpPr>
          <p:spPr>
            <a:xfrm>
              <a:off x="4974" y="4326"/>
              <a:ext cx="4392" cy="575"/>
            </a:xfrm>
            <a:custGeom>
              <a:avLst/>
              <a:gdLst>
                <a:gd name="connisteX0" fmla="*/ 2788920 w 2788920"/>
                <a:gd name="connsiteY0" fmla="*/ 365125 h 365125"/>
                <a:gd name="connisteX1" fmla="*/ 1501140 w 2788920"/>
                <a:gd name="connsiteY1" fmla="*/ 10160 h 365125"/>
                <a:gd name="connisteX2" fmla="*/ 0 w 2788920"/>
                <a:gd name="connsiteY2" fmla="*/ 0 h 365125"/>
              </a:gdLst>
              <a:ahLst/>
              <a:cxnLst>
                <a:cxn ang="0">
                  <a:pos x="connisteX0" y="connsiteY0"/>
                </a:cxn>
                <a:cxn ang="0">
                  <a:pos x="connisteX1" y="connsiteY1"/>
                </a:cxn>
                <a:cxn ang="0">
                  <a:pos x="connisteX2" y="connsiteY2"/>
                </a:cxn>
              </a:cxnLst>
              <a:rect l="l" t="t" r="r" b="b"/>
              <a:pathLst>
                <a:path w="2788920" h="365125">
                  <a:moveTo>
                    <a:pt x="2788920" y="365125"/>
                  </a:moveTo>
                  <a:lnTo>
                    <a:pt x="1501140" y="10160"/>
                  </a:lnTo>
                  <a:lnTo>
                    <a:pt x="0" y="0"/>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任意多边形 34"/>
            <p:cNvSpPr/>
            <p:nvPr>
              <p:custDataLst>
                <p:tags r:id="rId50"/>
              </p:custDataLst>
            </p:nvPr>
          </p:nvSpPr>
          <p:spPr>
            <a:xfrm>
              <a:off x="4919" y="4451"/>
              <a:ext cx="4392" cy="575"/>
            </a:xfrm>
            <a:custGeom>
              <a:avLst/>
              <a:gdLst>
                <a:gd name="connisteX0" fmla="*/ 2788920 w 2788920"/>
                <a:gd name="connsiteY0" fmla="*/ 365125 h 365125"/>
                <a:gd name="connisteX1" fmla="*/ 1501140 w 2788920"/>
                <a:gd name="connsiteY1" fmla="*/ 10160 h 365125"/>
                <a:gd name="connisteX2" fmla="*/ 0 w 2788920"/>
                <a:gd name="connsiteY2" fmla="*/ 0 h 365125"/>
              </a:gdLst>
              <a:ahLst/>
              <a:cxnLst>
                <a:cxn ang="0">
                  <a:pos x="connisteX0" y="connsiteY0"/>
                </a:cxn>
                <a:cxn ang="0">
                  <a:pos x="connisteX1" y="connsiteY1"/>
                </a:cxn>
                <a:cxn ang="0">
                  <a:pos x="connisteX2" y="connsiteY2"/>
                </a:cxn>
              </a:cxnLst>
              <a:rect l="l" t="t" r="r" b="b"/>
              <a:pathLst>
                <a:path w="2788920" h="365125">
                  <a:moveTo>
                    <a:pt x="2788920" y="365125"/>
                  </a:moveTo>
                  <a:lnTo>
                    <a:pt x="1501140" y="1016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4" name="矩形 43"/>
          <p:cNvSpPr/>
          <p:nvPr>
            <p:custDataLst>
              <p:tags r:id="rId51"/>
            </p:custDataLst>
          </p:nvPr>
        </p:nvSpPr>
        <p:spPr>
          <a:xfrm>
            <a:off x="949960" y="2601595"/>
            <a:ext cx="2270760" cy="1671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BMC</a:t>
            </a:r>
            <a:endParaRPr lang="en-US" altLang="zh-CN" sz="16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linds(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充放电控制</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1" name="组合 10"/>
          <p:cNvGrpSpPr/>
          <p:nvPr/>
        </p:nvGrpSpPr>
        <p:grpSpPr>
          <a:xfrm>
            <a:off x="5314315" y="1476375"/>
            <a:ext cx="6257290" cy="4552950"/>
            <a:chOff x="6372" y="1823"/>
            <a:chExt cx="9854" cy="7170"/>
          </a:xfrm>
        </p:grpSpPr>
        <p:grpSp>
          <p:nvGrpSpPr>
            <p:cNvPr id="7" name="组合 6"/>
            <p:cNvGrpSpPr/>
            <p:nvPr/>
          </p:nvGrpSpPr>
          <p:grpSpPr>
            <a:xfrm>
              <a:off x="6372" y="1823"/>
              <a:ext cx="9855" cy="7171"/>
              <a:chOff x="6372" y="1823"/>
              <a:chExt cx="9855" cy="7171"/>
            </a:xfrm>
          </p:grpSpPr>
          <p:sp>
            <p:nvSpPr>
              <p:cNvPr id="22" name="圆角矩形 21"/>
              <p:cNvSpPr/>
              <p:nvPr>
                <p:custDataLst>
                  <p:tags r:id="rId4"/>
                </p:custDataLst>
              </p:nvPr>
            </p:nvSpPr>
            <p:spPr>
              <a:xfrm>
                <a:off x="9659" y="6731"/>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3" name="直接连接符 22"/>
              <p:cNvCxnSpPr/>
              <p:nvPr>
                <p:custDataLst>
                  <p:tags r:id="rId5"/>
                </p:custDataLst>
              </p:nvPr>
            </p:nvCxnSpPr>
            <p:spPr>
              <a:xfrm flipV="1">
                <a:off x="9941" y="6848"/>
                <a:ext cx="716" cy="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rot="0">
                <a:off x="9831" y="7444"/>
                <a:ext cx="801" cy="569"/>
                <a:chOff x="10828" y="2443"/>
                <a:chExt cx="698" cy="554"/>
              </a:xfrm>
            </p:grpSpPr>
            <p:cxnSp>
              <p:nvCxnSpPr>
                <p:cNvPr id="47" name="直接连接符 46"/>
                <p:cNvCxnSpPr/>
                <p:nvPr>
                  <p:custDataLst>
                    <p:tags r:id="rId6"/>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48" name="组合 47"/>
                <p:cNvGrpSpPr/>
                <p:nvPr/>
              </p:nvGrpSpPr>
              <p:grpSpPr>
                <a:xfrm rot="0">
                  <a:off x="10828" y="2443"/>
                  <a:ext cx="698" cy="555"/>
                  <a:chOff x="8794" y="6370"/>
                  <a:chExt cx="528" cy="524"/>
                </a:xfrm>
              </p:grpSpPr>
              <p:sp>
                <p:nvSpPr>
                  <p:cNvPr id="49" name="矩形 48"/>
                  <p:cNvSpPr/>
                  <p:nvPr>
                    <p:custDataLst>
                      <p:tags r:id="rId7"/>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50" name="任意多边形 49"/>
                  <p:cNvSpPr/>
                  <p:nvPr>
                    <p:custDataLst>
                      <p:tags r:id="rId8"/>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1" name="任意多边形 50"/>
                  <p:cNvSpPr/>
                  <p:nvPr>
                    <p:custDataLst>
                      <p:tags r:id="rId9"/>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2" name="任意多边形 51"/>
                  <p:cNvSpPr/>
                  <p:nvPr>
                    <p:custDataLst>
                      <p:tags r:id="rId10"/>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3" name="任意多边形 52"/>
                  <p:cNvSpPr/>
                  <p:nvPr>
                    <p:custDataLst>
                      <p:tags r:id="rId11"/>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54" name="任意多边形 53"/>
                  <p:cNvSpPr/>
                  <p:nvPr>
                    <p:custDataLst>
                      <p:tags r:id="rId12"/>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sp>
            <p:nvSpPr>
              <p:cNvPr id="70" name="圆角矩形 69"/>
              <p:cNvSpPr/>
              <p:nvPr>
                <p:custDataLst>
                  <p:tags r:id="rId13"/>
                </p:custDataLst>
              </p:nvPr>
            </p:nvSpPr>
            <p:spPr>
              <a:xfrm>
                <a:off x="9652" y="2439"/>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custDataLst>
                  <p:tags r:id="rId14"/>
                </p:custDataLst>
              </p:nvPr>
            </p:nvCxnSpPr>
            <p:spPr>
              <a:xfrm flipV="1">
                <a:off x="6372" y="7328"/>
                <a:ext cx="3648" cy="19"/>
              </a:xfrm>
              <a:prstGeom prst="line">
                <a:avLst/>
              </a:prstGeom>
              <a:ln w="381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2" name="文本框 341"/>
              <p:cNvSpPr txBox="1"/>
              <p:nvPr>
                <p:custDataLst>
                  <p:tags r:id="rId15"/>
                </p:custDataLst>
              </p:nvPr>
            </p:nvSpPr>
            <p:spPr>
              <a:xfrm>
                <a:off x="6372" y="5317"/>
                <a:ext cx="1187" cy="580"/>
              </a:xfrm>
              <a:prstGeom prst="rect">
                <a:avLst/>
              </a:prstGeom>
              <a:noFill/>
            </p:spPr>
            <p:txBody>
              <a:bodyPr wrap="none" rtlCol="0" anchor="t">
                <a:spAutoFit/>
              </a:bodyPr>
              <a:p>
                <a:r>
                  <a:rPr lang="zh-CN" altLang="en-US">
                    <a:sym typeface="+mn-ea"/>
                  </a:rPr>
                  <a:t>输出</a:t>
                </a:r>
                <a:r>
                  <a:rPr lang="en-US" altLang="zh-CN" b="1">
                    <a:sym typeface="+mn-ea"/>
                  </a:rPr>
                  <a:t>+</a:t>
                </a:r>
                <a:endParaRPr lang="en-US" altLang="zh-CN" b="1">
                  <a:sym typeface="+mn-ea"/>
                </a:endParaRPr>
              </a:p>
            </p:txBody>
          </p:sp>
          <p:sp>
            <p:nvSpPr>
              <p:cNvPr id="344" name="文本框 343"/>
              <p:cNvSpPr txBox="1"/>
              <p:nvPr>
                <p:custDataLst>
                  <p:tags r:id="rId16"/>
                </p:custDataLst>
              </p:nvPr>
            </p:nvSpPr>
            <p:spPr>
              <a:xfrm>
                <a:off x="6372" y="7302"/>
                <a:ext cx="1298" cy="580"/>
              </a:xfrm>
              <a:prstGeom prst="rect">
                <a:avLst/>
              </a:prstGeom>
              <a:noFill/>
            </p:spPr>
            <p:txBody>
              <a:bodyPr wrap="none" rtlCol="0" anchor="t">
                <a:spAutoFit/>
              </a:bodyPr>
              <a:p>
                <a:r>
                  <a:rPr lang="zh-CN" altLang="en-US">
                    <a:sym typeface="+mn-ea"/>
                  </a:rPr>
                  <a:t>输出</a:t>
                </a:r>
                <a:r>
                  <a:rPr lang="en-US" altLang="zh-CN" sz="1600" b="1">
                    <a:sym typeface="+mn-ea"/>
                  </a:rPr>
                  <a:t>—</a:t>
                </a:r>
                <a:endParaRPr lang="en-US" altLang="zh-CN" sz="1600" b="1">
                  <a:sym typeface="+mn-ea"/>
                </a:endParaRPr>
              </a:p>
            </p:txBody>
          </p:sp>
          <p:cxnSp>
            <p:nvCxnSpPr>
              <p:cNvPr id="57" name="直接连接符 56"/>
              <p:cNvCxnSpPr/>
              <p:nvPr>
                <p:custDataLst>
                  <p:tags r:id="rId17"/>
                </p:custDataLst>
              </p:nvPr>
            </p:nvCxnSpPr>
            <p:spPr>
              <a:xfrm flipV="1">
                <a:off x="9934" y="2556"/>
                <a:ext cx="716" cy="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rot="0">
                <a:off x="9824" y="3152"/>
                <a:ext cx="801" cy="569"/>
                <a:chOff x="10828" y="2443"/>
                <a:chExt cx="698" cy="554"/>
              </a:xfrm>
            </p:grpSpPr>
            <p:cxnSp>
              <p:nvCxnSpPr>
                <p:cNvPr id="60" name="直接连接符 59"/>
                <p:cNvCxnSpPr/>
                <p:nvPr>
                  <p:custDataLst>
                    <p:tags r:id="rId18"/>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61" name="组合 60"/>
                <p:cNvGrpSpPr/>
                <p:nvPr/>
              </p:nvGrpSpPr>
              <p:grpSpPr>
                <a:xfrm rot="0">
                  <a:off x="10828" y="2443"/>
                  <a:ext cx="698" cy="555"/>
                  <a:chOff x="8794" y="6370"/>
                  <a:chExt cx="528" cy="524"/>
                </a:xfrm>
              </p:grpSpPr>
              <p:sp>
                <p:nvSpPr>
                  <p:cNvPr id="62" name="矩形 61"/>
                  <p:cNvSpPr/>
                  <p:nvPr>
                    <p:custDataLst>
                      <p:tags r:id="rId19"/>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63" name="任意多边形 62"/>
                  <p:cNvSpPr/>
                  <p:nvPr>
                    <p:custDataLst>
                      <p:tags r:id="rId20"/>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4" name="任意多边形 63"/>
                  <p:cNvSpPr/>
                  <p:nvPr>
                    <p:custDataLst>
                      <p:tags r:id="rId21"/>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5" name="任意多边形 64"/>
                  <p:cNvSpPr/>
                  <p:nvPr>
                    <p:custDataLst>
                      <p:tags r:id="rId22"/>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6" name="任意多边形 65"/>
                  <p:cNvSpPr/>
                  <p:nvPr>
                    <p:custDataLst>
                      <p:tags r:id="rId23"/>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67" name="任意多边形 66"/>
                  <p:cNvSpPr/>
                  <p:nvPr>
                    <p:custDataLst>
                      <p:tags r:id="rId24"/>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75" name="肘形连接符 74"/>
              <p:cNvCxnSpPr/>
              <p:nvPr>
                <p:custDataLst>
                  <p:tags r:id="rId25"/>
                </p:custDataLst>
              </p:nvPr>
            </p:nvCxnSpPr>
            <p:spPr>
              <a:xfrm rot="5400000">
                <a:off x="8033" y="3258"/>
                <a:ext cx="2188" cy="1741"/>
              </a:xfrm>
              <a:prstGeom prst="bentConnector3">
                <a:avLst>
                  <a:gd name="adj1" fmla="val -251"/>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6" name="文本框 75"/>
              <p:cNvSpPr txBox="1"/>
              <p:nvPr>
                <p:custDataLst>
                  <p:tags r:id="rId26"/>
                </p:custDataLst>
              </p:nvPr>
            </p:nvSpPr>
            <p:spPr>
              <a:xfrm>
                <a:off x="9448" y="6040"/>
                <a:ext cx="1688" cy="483"/>
              </a:xfrm>
              <a:prstGeom prst="rect">
                <a:avLst/>
              </a:prstGeom>
              <a:noFill/>
            </p:spPr>
            <p:txBody>
              <a:bodyPr wrap="none" rtlCol="0" anchor="t">
                <a:spAutoFit/>
              </a:bodyPr>
              <a:p>
                <a:r>
                  <a:rPr lang="zh-CN" altLang="en-US" sz="1400">
                    <a:sym typeface="+mn-ea"/>
                  </a:rPr>
                  <a:t>正极接触器</a:t>
                </a:r>
                <a:endParaRPr lang="zh-CN" altLang="en-US" sz="1400">
                  <a:sym typeface="+mn-ea"/>
                </a:endParaRPr>
              </a:p>
            </p:txBody>
          </p:sp>
          <p:sp>
            <p:nvSpPr>
              <p:cNvPr id="77" name="文本框 76"/>
              <p:cNvSpPr txBox="1"/>
              <p:nvPr>
                <p:custDataLst>
                  <p:tags r:id="rId27"/>
                </p:custDataLst>
              </p:nvPr>
            </p:nvSpPr>
            <p:spPr>
              <a:xfrm>
                <a:off x="9448" y="8107"/>
                <a:ext cx="1688" cy="483"/>
              </a:xfrm>
              <a:prstGeom prst="rect">
                <a:avLst/>
              </a:prstGeom>
              <a:noFill/>
            </p:spPr>
            <p:txBody>
              <a:bodyPr wrap="none" rtlCol="0" anchor="t">
                <a:spAutoFit/>
              </a:bodyPr>
              <a:p>
                <a:r>
                  <a:rPr lang="zh-CN" altLang="en-US" sz="1400">
                    <a:sym typeface="+mn-ea"/>
                  </a:rPr>
                  <a:t>负极接触器</a:t>
                </a:r>
                <a:endParaRPr lang="zh-CN" altLang="en-US" sz="1400">
                  <a:sym typeface="+mn-ea"/>
                </a:endParaRPr>
              </a:p>
            </p:txBody>
          </p:sp>
          <p:sp>
            <p:nvSpPr>
              <p:cNvPr id="91" name="文本框 90"/>
              <p:cNvSpPr txBox="1"/>
              <p:nvPr>
                <p:custDataLst>
                  <p:tags r:id="rId28"/>
                </p:custDataLst>
              </p:nvPr>
            </p:nvSpPr>
            <p:spPr>
              <a:xfrm>
                <a:off x="11526" y="3240"/>
                <a:ext cx="1408" cy="483"/>
              </a:xfrm>
              <a:prstGeom prst="rect">
                <a:avLst/>
              </a:prstGeom>
              <a:noFill/>
            </p:spPr>
            <p:txBody>
              <a:bodyPr wrap="none" rtlCol="0" anchor="t">
                <a:spAutoFit/>
              </a:bodyPr>
              <a:p>
                <a:r>
                  <a:rPr lang="zh-CN" altLang="en-US" sz="1400">
                    <a:sym typeface="+mn-ea"/>
                  </a:rPr>
                  <a:t>预充</a:t>
                </a:r>
                <a:r>
                  <a:rPr lang="zh-CN" altLang="en-US" sz="1400">
                    <a:sym typeface="+mn-ea"/>
                  </a:rPr>
                  <a:t>电阻</a:t>
                </a:r>
                <a:endParaRPr lang="zh-CN" altLang="en-US" sz="1400">
                  <a:sym typeface="+mn-ea"/>
                </a:endParaRPr>
              </a:p>
            </p:txBody>
          </p:sp>
          <p:sp>
            <p:nvSpPr>
              <p:cNvPr id="92" name="圆角矩形 91"/>
              <p:cNvSpPr/>
              <p:nvPr>
                <p:custDataLst>
                  <p:tags r:id="rId29"/>
                </p:custDataLst>
              </p:nvPr>
            </p:nvSpPr>
            <p:spPr>
              <a:xfrm>
                <a:off x="6372" y="1823"/>
                <a:ext cx="7031" cy="7171"/>
              </a:xfrm>
              <a:prstGeom prst="roundRect">
                <a:avLst/>
              </a:prstGeom>
              <a:noFill/>
              <a:ln w="38100">
                <a:prstDash val="dash"/>
              </a:ln>
              <a:extLst>
                <a:ext uri="{909E8E84-426E-40DD-AFC4-6F175D3DCCD1}">
                  <a14:hiddenFill xmlns:a14="http://schemas.microsoft.com/office/drawing/2010/main">
                    <a:solidFill>
                      <a:schemeClr val="bg2">
                        <a:lumMod val="9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endParaRPr>
              </a:p>
            </p:txBody>
          </p:sp>
          <p:cxnSp>
            <p:nvCxnSpPr>
              <p:cNvPr id="3" name="肘形连接符 2"/>
              <p:cNvCxnSpPr/>
              <p:nvPr>
                <p:custDataLst>
                  <p:tags r:id="rId30"/>
                </p:custDataLst>
              </p:nvPr>
            </p:nvCxnSpPr>
            <p:spPr>
              <a:xfrm rot="10800000">
                <a:off x="10589" y="3035"/>
                <a:ext cx="5638" cy="2202"/>
              </a:xfrm>
              <a:prstGeom prst="bentConnector3">
                <a:avLst>
                  <a:gd name="adj1" fmla="val 54806"/>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肘形连接符 5"/>
              <p:cNvCxnSpPr/>
              <p:nvPr>
                <p:custDataLst>
                  <p:tags r:id="rId31"/>
                </p:custDataLst>
              </p:nvPr>
            </p:nvCxnSpPr>
            <p:spPr>
              <a:xfrm rot="10800000" flipV="1">
                <a:off x="10620" y="4704"/>
                <a:ext cx="5605" cy="2628"/>
              </a:xfrm>
              <a:prstGeom prst="bentConnector3">
                <a:avLst>
                  <a:gd name="adj1" fmla="val 27760"/>
                </a:avLst>
              </a:prstGeom>
              <a:ln w="3810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圆角矩形 8"/>
              <p:cNvSpPr/>
              <p:nvPr>
                <p:custDataLst>
                  <p:tags r:id="rId32"/>
                </p:custDataLst>
              </p:nvPr>
            </p:nvSpPr>
            <p:spPr>
              <a:xfrm>
                <a:off x="9653" y="4664"/>
                <a:ext cx="1284" cy="1376"/>
              </a:xfrm>
              <a:prstGeom prst="roundRect">
                <a:avLst/>
              </a:prstGeom>
              <a:solidFill>
                <a:schemeClr val="bg2">
                  <a:lumMod val="9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 name="直接连接符 9"/>
              <p:cNvCxnSpPr/>
              <p:nvPr>
                <p:custDataLst>
                  <p:tags r:id="rId33"/>
                </p:custDataLst>
              </p:nvPr>
            </p:nvCxnSpPr>
            <p:spPr>
              <a:xfrm flipV="1">
                <a:off x="9935" y="4781"/>
                <a:ext cx="716" cy="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rot="0">
                <a:off x="9825" y="5377"/>
                <a:ext cx="801" cy="569"/>
                <a:chOff x="10828" y="2443"/>
                <a:chExt cx="698" cy="554"/>
              </a:xfrm>
            </p:grpSpPr>
            <p:cxnSp>
              <p:nvCxnSpPr>
                <p:cNvPr id="13" name="直接连接符 12"/>
                <p:cNvCxnSpPr/>
                <p:nvPr>
                  <p:custDataLst>
                    <p:tags r:id="rId34"/>
                  </p:custDataLst>
                </p:nvPr>
              </p:nvCxnSpPr>
              <p:spPr>
                <a:xfrm flipV="1">
                  <a:off x="10828" y="2949"/>
                  <a:ext cx="234" cy="7"/>
                </a:xfrm>
                <a:prstGeom prst="line">
                  <a:avLst/>
                </a:prstGeom>
                <a:ln w="19050"/>
              </p:spPr>
              <p:style>
                <a:lnRef idx="1">
                  <a:schemeClr val="accent2"/>
                </a:lnRef>
                <a:fillRef idx="0">
                  <a:schemeClr val="accent2"/>
                </a:fillRef>
                <a:effectRef idx="0">
                  <a:schemeClr val="accent2"/>
                </a:effectRef>
                <a:fontRef idx="minor">
                  <a:schemeClr val="tx1"/>
                </a:fontRef>
              </p:style>
            </p:cxnSp>
            <p:grpSp>
              <p:nvGrpSpPr>
                <p:cNvPr id="14" name="组合 13"/>
                <p:cNvGrpSpPr/>
                <p:nvPr/>
              </p:nvGrpSpPr>
              <p:grpSpPr>
                <a:xfrm rot="0">
                  <a:off x="10828" y="2443"/>
                  <a:ext cx="698" cy="555"/>
                  <a:chOff x="8794" y="6370"/>
                  <a:chExt cx="528" cy="524"/>
                </a:xfrm>
              </p:grpSpPr>
              <p:sp>
                <p:nvSpPr>
                  <p:cNvPr id="15" name="矩形 14"/>
                  <p:cNvSpPr/>
                  <p:nvPr>
                    <p:custDataLst>
                      <p:tags r:id="rId35"/>
                    </p:custDataLst>
                  </p:nvPr>
                </p:nvSpPr>
                <p:spPr>
                  <a:xfrm>
                    <a:off x="8972" y="6370"/>
                    <a:ext cx="285" cy="52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p>
                </p:txBody>
              </p:sp>
              <p:sp>
                <p:nvSpPr>
                  <p:cNvPr id="16" name="任意多边形 15"/>
                  <p:cNvSpPr/>
                  <p:nvPr>
                    <p:custDataLst>
                      <p:tags r:id="rId36"/>
                    </p:custDataLst>
                  </p:nvPr>
                </p:nvSpPr>
                <p:spPr>
                  <a:xfrm>
                    <a:off x="8794" y="6415"/>
                    <a:ext cx="529" cy="56"/>
                  </a:xfrm>
                  <a:custGeom>
                    <a:avLst/>
                    <a:gdLst>
                      <a:gd name="connisteX0" fmla="*/ 0 w 491586"/>
                      <a:gd name="connsiteY0" fmla="*/ 3532 h 42902"/>
                      <a:gd name="connisteX1" fmla="*/ 457200 w 491586"/>
                      <a:gd name="connsiteY1" fmla="*/ 3532 h 42902"/>
                      <a:gd name="connisteX2" fmla="*/ 427990 w 491586"/>
                      <a:gd name="connsiteY2" fmla="*/ 42902 h 42902"/>
                    </a:gdLst>
                    <a:ahLst/>
                    <a:cxnLst>
                      <a:cxn ang="0">
                        <a:pos x="connisteX0" y="connsiteY0"/>
                      </a:cxn>
                      <a:cxn ang="0">
                        <a:pos x="connisteX1" y="connsiteY1"/>
                      </a:cxn>
                      <a:cxn ang="0">
                        <a:pos x="connisteX2" y="connsiteY2"/>
                      </a:cxn>
                    </a:cxnLst>
                    <a:rect l="l" t="t" r="r" b="b"/>
                    <a:pathLst>
                      <a:path w="491587" h="42902">
                        <a:moveTo>
                          <a:pt x="0" y="3532"/>
                        </a:moveTo>
                        <a:cubicBezTo>
                          <a:pt x="92075" y="2897"/>
                          <a:pt x="371475" y="-4088"/>
                          <a:pt x="457200" y="3532"/>
                        </a:cubicBezTo>
                        <a:cubicBezTo>
                          <a:pt x="542925" y="11152"/>
                          <a:pt x="443230" y="35282"/>
                          <a:pt x="427990" y="42902"/>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17" name="任意多边形 16"/>
                  <p:cNvSpPr/>
                  <p:nvPr>
                    <p:custDataLst>
                      <p:tags r:id="rId37"/>
                    </p:custDataLst>
                  </p:nvPr>
                </p:nvSpPr>
                <p:spPr>
                  <a:xfrm>
                    <a:off x="8899" y="6456"/>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18" name="任意多边形 17"/>
                  <p:cNvSpPr/>
                  <p:nvPr>
                    <p:custDataLst>
                      <p:tags r:id="rId38"/>
                    </p:custDataLst>
                  </p:nvPr>
                </p:nvSpPr>
                <p:spPr>
                  <a:xfrm>
                    <a:off x="8904" y="65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19" name="任意多边形 18"/>
                  <p:cNvSpPr/>
                  <p:nvPr>
                    <p:custDataLst>
                      <p:tags r:id="rId39"/>
                    </p:custDataLst>
                  </p:nvPr>
                </p:nvSpPr>
                <p:spPr>
                  <a:xfrm>
                    <a:off x="8904" y="6650"/>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sp>
                <p:nvSpPr>
                  <p:cNvPr id="20" name="任意多边形 19"/>
                  <p:cNvSpPr/>
                  <p:nvPr>
                    <p:custDataLst>
                      <p:tags r:id="rId40"/>
                    </p:custDataLst>
                  </p:nvPr>
                </p:nvSpPr>
                <p:spPr>
                  <a:xfrm>
                    <a:off x="8904" y="6749"/>
                    <a:ext cx="419" cy="100"/>
                  </a:xfrm>
                  <a:custGeom>
                    <a:avLst/>
                    <a:gdLst>
                      <a:gd name="connisteX0" fmla="*/ 34644 w 389143"/>
                      <a:gd name="connsiteY0" fmla="*/ 10410 h 49145"/>
                      <a:gd name="connisteX1" fmla="*/ 44169 w 389143"/>
                      <a:gd name="connsiteY1" fmla="*/ 250 h 49145"/>
                      <a:gd name="connisteX2" fmla="*/ 24484 w 389143"/>
                      <a:gd name="connsiteY2" fmla="*/ 19935 h 49145"/>
                      <a:gd name="connisteX3" fmla="*/ 365479 w 389143"/>
                      <a:gd name="connsiteY3" fmla="*/ 19935 h 49145"/>
                      <a:gd name="connisteX4" fmla="*/ 336269 w 389143"/>
                      <a:gd name="connsiteY4" fmla="*/ 49145 h 4914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89143" h="49145">
                        <a:moveTo>
                          <a:pt x="34645" y="10410"/>
                        </a:moveTo>
                        <a:cubicBezTo>
                          <a:pt x="37185" y="7870"/>
                          <a:pt x="46075" y="-1655"/>
                          <a:pt x="44170" y="250"/>
                        </a:cubicBezTo>
                        <a:cubicBezTo>
                          <a:pt x="42265" y="2155"/>
                          <a:pt x="-39650" y="16125"/>
                          <a:pt x="24485" y="19935"/>
                        </a:cubicBezTo>
                        <a:cubicBezTo>
                          <a:pt x="88620" y="23745"/>
                          <a:pt x="303250" y="14220"/>
                          <a:pt x="365480" y="19935"/>
                        </a:cubicBezTo>
                        <a:cubicBezTo>
                          <a:pt x="427710" y="25650"/>
                          <a:pt x="348970" y="43430"/>
                          <a:pt x="336270" y="49145"/>
                        </a:cubicBezTo>
                      </a:path>
                    </a:pathLst>
                  </a:custGeom>
                  <a:ln w="19050"/>
                </p:spPr>
                <p:style>
                  <a:lnRef idx="2">
                    <a:schemeClr val="accent2"/>
                  </a:lnRef>
                  <a:fillRef idx="0">
                    <a:schemeClr val="accent2"/>
                  </a:fillRef>
                  <a:effectRef idx="1">
                    <a:schemeClr val="accent2"/>
                  </a:effectRef>
                  <a:fontRef idx="minor">
                    <a:schemeClr val="tx1"/>
                  </a:fontRef>
                </p:style>
                <p:txBody>
                  <a:bodyPr rtlCol="0" anchor="ctr"/>
                  <a:p>
                    <a:pPr algn="ctr"/>
                    <a:endParaRPr lang="zh-CN" altLang="en-US"/>
                  </a:p>
                </p:txBody>
              </p:sp>
            </p:grpSp>
          </p:grpSp>
          <p:cxnSp>
            <p:nvCxnSpPr>
              <p:cNvPr id="8" name="直接连接符 7"/>
              <p:cNvCxnSpPr/>
              <p:nvPr>
                <p:custDataLst>
                  <p:tags r:id="rId41"/>
                </p:custDataLst>
              </p:nvPr>
            </p:nvCxnSpPr>
            <p:spPr>
              <a:xfrm flipV="1">
                <a:off x="6372" y="5217"/>
                <a:ext cx="3648" cy="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42"/>
                </p:custDataLst>
              </p:nvPr>
            </p:nvCxnSpPr>
            <p:spPr>
              <a:xfrm>
                <a:off x="10589" y="5223"/>
                <a:ext cx="2540" cy="0"/>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0" name="圆角矩形 89"/>
              <p:cNvSpPr/>
              <p:nvPr>
                <p:custDataLst>
                  <p:tags r:id="rId43"/>
                </p:custDataLst>
              </p:nvPr>
            </p:nvSpPr>
            <p:spPr>
              <a:xfrm>
                <a:off x="11774" y="2847"/>
                <a:ext cx="913" cy="320"/>
              </a:xfrm>
              <a:prstGeom prst="roundRect">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solidFill>
                    <a:schemeClr val="tx1"/>
                  </a:solidFill>
                </a:endParaRPr>
              </a:p>
            </p:txBody>
          </p:sp>
          <p:sp>
            <p:nvSpPr>
              <p:cNvPr id="55" name="文本框 54"/>
              <p:cNvSpPr txBox="1"/>
              <p:nvPr>
                <p:custDataLst>
                  <p:tags r:id="rId44"/>
                </p:custDataLst>
              </p:nvPr>
            </p:nvSpPr>
            <p:spPr>
              <a:xfrm>
                <a:off x="9457" y="3832"/>
                <a:ext cx="1688" cy="483"/>
              </a:xfrm>
              <a:prstGeom prst="rect">
                <a:avLst/>
              </a:prstGeom>
              <a:noFill/>
            </p:spPr>
            <p:txBody>
              <a:bodyPr wrap="none" rtlCol="0" anchor="t">
                <a:spAutoFit/>
              </a:bodyPr>
              <a:p>
                <a:r>
                  <a:rPr lang="zh-CN" altLang="en-US" sz="1400">
                    <a:sym typeface="+mn-ea"/>
                  </a:rPr>
                  <a:t>预充</a:t>
                </a:r>
                <a:r>
                  <a:rPr lang="zh-CN" altLang="en-US" sz="1400">
                    <a:sym typeface="+mn-ea"/>
                  </a:rPr>
                  <a:t>接触器</a:t>
                </a:r>
                <a:endParaRPr lang="zh-CN" altLang="en-US" sz="1400">
                  <a:sym typeface="+mn-ea"/>
                </a:endParaRPr>
              </a:p>
            </p:txBody>
          </p:sp>
        </p:grpSp>
        <p:sp>
          <p:nvSpPr>
            <p:cNvPr id="25" name="圆角矩形 24"/>
            <p:cNvSpPr/>
            <p:nvPr>
              <p:custDataLst>
                <p:tags r:id="rId45"/>
              </p:custDataLst>
            </p:nvPr>
          </p:nvSpPr>
          <p:spPr>
            <a:xfrm>
              <a:off x="11665" y="7077"/>
              <a:ext cx="1269" cy="522"/>
            </a:xfrm>
            <a:prstGeom prst="roundRect">
              <a:avLst/>
            </a:prstGeom>
            <a:solidFill>
              <a:schemeClr val="accent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a:solidFill>
                    <a:schemeClr val="tx1"/>
                  </a:solidFill>
                </a:rPr>
                <a:t>250A</a:t>
              </a:r>
              <a:endParaRPr lang="en-US" altLang="zh-CN" sz="1400">
                <a:solidFill>
                  <a:schemeClr val="tx1"/>
                </a:solidFill>
              </a:endParaRPr>
            </a:p>
          </p:txBody>
        </p:sp>
      </p:grpSp>
      <p:grpSp>
        <p:nvGrpSpPr>
          <p:cNvPr id="37" name="组合 36"/>
          <p:cNvGrpSpPr/>
          <p:nvPr/>
        </p:nvGrpSpPr>
        <p:grpSpPr>
          <a:xfrm>
            <a:off x="3205480" y="2347595"/>
            <a:ext cx="4300855" cy="556895"/>
            <a:chOff x="5046" y="3067"/>
            <a:chExt cx="6773" cy="877"/>
          </a:xfrm>
        </p:grpSpPr>
        <p:sp>
          <p:nvSpPr>
            <p:cNvPr id="26" name="任意多边形 25"/>
            <p:cNvSpPr/>
            <p:nvPr>
              <p:custDataLst>
                <p:tags r:id="rId46"/>
              </p:custDataLst>
            </p:nvPr>
          </p:nvSpPr>
          <p:spPr>
            <a:xfrm>
              <a:off x="5047" y="3067"/>
              <a:ext cx="6772" cy="687"/>
            </a:xfrm>
            <a:custGeom>
              <a:avLst/>
              <a:gdLst>
                <a:gd name="connisteX0" fmla="*/ 4300220 w 4300220"/>
                <a:gd name="connsiteY0" fmla="*/ 0 h 436245"/>
                <a:gd name="connisteX1" fmla="*/ 1744345 w 4300220"/>
                <a:gd name="connsiteY1" fmla="*/ 436245 h 436245"/>
                <a:gd name="connisteX2" fmla="*/ 0 w 4300220"/>
                <a:gd name="connsiteY2" fmla="*/ 436245 h 436245"/>
              </a:gdLst>
              <a:ahLst/>
              <a:cxnLst>
                <a:cxn ang="0">
                  <a:pos x="connisteX0" y="connsiteY0"/>
                </a:cxn>
                <a:cxn ang="0">
                  <a:pos x="connisteX1" y="connsiteY1"/>
                </a:cxn>
                <a:cxn ang="0">
                  <a:pos x="connisteX2" y="connsiteY2"/>
                </a:cxn>
              </a:cxnLst>
              <a:rect l="l" t="t" r="r" b="b"/>
              <a:pathLst>
                <a:path w="4300220" h="436245">
                  <a:moveTo>
                    <a:pt x="4300220" y="0"/>
                  </a:moveTo>
                  <a:lnTo>
                    <a:pt x="1744345" y="436245"/>
                  </a:lnTo>
                  <a:lnTo>
                    <a:pt x="0" y="43624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任意多边形 26"/>
            <p:cNvSpPr/>
            <p:nvPr>
              <p:custDataLst>
                <p:tags r:id="rId47"/>
              </p:custDataLst>
            </p:nvPr>
          </p:nvSpPr>
          <p:spPr>
            <a:xfrm>
              <a:off x="5046" y="3544"/>
              <a:ext cx="6773" cy="400"/>
            </a:xfrm>
            <a:custGeom>
              <a:avLst/>
              <a:gdLst>
                <a:gd name="connisteX0" fmla="*/ 4300220 w 4300220"/>
                <a:gd name="connsiteY0" fmla="*/ 0 h 436245"/>
                <a:gd name="connisteX1" fmla="*/ 1744345 w 4300220"/>
                <a:gd name="connsiteY1" fmla="*/ 436245 h 436245"/>
                <a:gd name="connisteX2" fmla="*/ 0 w 4300220"/>
                <a:gd name="connsiteY2" fmla="*/ 436245 h 436245"/>
              </a:gdLst>
              <a:ahLst/>
              <a:cxnLst>
                <a:cxn ang="0">
                  <a:pos x="connisteX0" y="connsiteY0"/>
                </a:cxn>
                <a:cxn ang="0">
                  <a:pos x="connisteX1" y="connsiteY1"/>
                </a:cxn>
                <a:cxn ang="0">
                  <a:pos x="connisteX2" y="connsiteY2"/>
                </a:cxn>
              </a:cxnLst>
              <a:rect l="l" t="t" r="r" b="b"/>
              <a:pathLst>
                <a:path w="4300220" h="436245">
                  <a:moveTo>
                    <a:pt x="4300220" y="0"/>
                  </a:moveTo>
                  <a:lnTo>
                    <a:pt x="1744345" y="436245"/>
                  </a:lnTo>
                  <a:lnTo>
                    <a:pt x="0" y="436245"/>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8" name="组合 37"/>
          <p:cNvGrpSpPr/>
          <p:nvPr/>
        </p:nvGrpSpPr>
        <p:grpSpPr>
          <a:xfrm>
            <a:off x="3206115" y="3503930"/>
            <a:ext cx="4310380" cy="802005"/>
            <a:chOff x="5047" y="4903"/>
            <a:chExt cx="6788" cy="1263"/>
          </a:xfrm>
        </p:grpSpPr>
        <p:sp>
          <p:nvSpPr>
            <p:cNvPr id="32" name="任意多边形 31"/>
            <p:cNvSpPr/>
            <p:nvPr>
              <p:custDataLst>
                <p:tags r:id="rId48"/>
              </p:custDataLst>
            </p:nvPr>
          </p:nvSpPr>
          <p:spPr>
            <a:xfrm>
              <a:off x="5077" y="4903"/>
              <a:ext cx="6756" cy="1038"/>
            </a:xfrm>
            <a:custGeom>
              <a:avLst/>
              <a:gdLst>
                <a:gd name="connisteX0" fmla="*/ 4290060 w 4290060"/>
                <a:gd name="connsiteY0" fmla="*/ 253365 h 659130"/>
                <a:gd name="connisteX1" fmla="*/ 3316605 w 4290060"/>
                <a:gd name="connsiteY1" fmla="*/ 659130 h 659130"/>
                <a:gd name="connisteX2" fmla="*/ 1967230 w 4290060"/>
                <a:gd name="connsiteY2" fmla="*/ 648970 h 659130"/>
                <a:gd name="connisteX3" fmla="*/ 1409700 w 4290060"/>
                <a:gd name="connsiteY3" fmla="*/ 10160 h 659130"/>
                <a:gd name="connisteX4" fmla="*/ 0 w 4290060"/>
                <a:gd name="connsiteY4" fmla="*/ 0 h 65913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4290060" h="659130">
                  <a:moveTo>
                    <a:pt x="4290060" y="253365"/>
                  </a:moveTo>
                  <a:lnTo>
                    <a:pt x="3316605" y="659130"/>
                  </a:lnTo>
                  <a:lnTo>
                    <a:pt x="1967230" y="648970"/>
                  </a:lnTo>
                  <a:lnTo>
                    <a:pt x="1409700" y="1016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任意多边形 33"/>
            <p:cNvSpPr/>
            <p:nvPr>
              <p:custDataLst>
                <p:tags r:id="rId49"/>
              </p:custDataLst>
            </p:nvPr>
          </p:nvSpPr>
          <p:spPr>
            <a:xfrm>
              <a:off x="5047" y="5112"/>
              <a:ext cx="6788" cy="1054"/>
            </a:xfrm>
            <a:custGeom>
              <a:avLst/>
              <a:gdLst>
                <a:gd name="connisteX0" fmla="*/ 4310380 w 4310380"/>
                <a:gd name="connsiteY0" fmla="*/ 425450 h 669290"/>
                <a:gd name="connisteX1" fmla="*/ 3387725 w 4310380"/>
                <a:gd name="connsiteY1" fmla="*/ 669290 h 669290"/>
                <a:gd name="connisteX2" fmla="*/ 1957070 w 4310380"/>
                <a:gd name="connsiteY2" fmla="*/ 659130 h 669290"/>
                <a:gd name="connisteX3" fmla="*/ 1379220 w 4310380"/>
                <a:gd name="connsiteY3" fmla="*/ 0 h 669290"/>
                <a:gd name="connisteX4" fmla="*/ 0 w 4310380"/>
                <a:gd name="connsiteY4" fmla="*/ 0 h 66929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4310380" h="669290">
                  <a:moveTo>
                    <a:pt x="4310380" y="425450"/>
                  </a:moveTo>
                  <a:lnTo>
                    <a:pt x="3387725" y="669290"/>
                  </a:lnTo>
                  <a:lnTo>
                    <a:pt x="1957070" y="659130"/>
                  </a:lnTo>
                  <a:lnTo>
                    <a:pt x="1379220"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9" name="组合 38"/>
          <p:cNvGrpSpPr/>
          <p:nvPr/>
        </p:nvGrpSpPr>
        <p:grpSpPr>
          <a:xfrm>
            <a:off x="3185795" y="3910330"/>
            <a:ext cx="4320540" cy="1470025"/>
            <a:chOff x="5015" y="5543"/>
            <a:chExt cx="6804" cy="2315"/>
          </a:xfrm>
        </p:grpSpPr>
        <p:sp>
          <p:nvSpPr>
            <p:cNvPr id="35" name="任意多边形 34"/>
            <p:cNvSpPr/>
            <p:nvPr>
              <p:custDataLst>
                <p:tags r:id="rId50"/>
              </p:custDataLst>
            </p:nvPr>
          </p:nvSpPr>
          <p:spPr>
            <a:xfrm>
              <a:off x="5031" y="5543"/>
              <a:ext cx="6788" cy="1821"/>
            </a:xfrm>
            <a:custGeom>
              <a:avLst/>
              <a:gdLst>
                <a:gd name="connisteX0" fmla="*/ 4310380 w 4310380"/>
                <a:gd name="connsiteY0" fmla="*/ 1156335 h 1156335"/>
                <a:gd name="connisteX1" fmla="*/ 3448050 w 4310380"/>
                <a:gd name="connsiteY1" fmla="*/ 750570 h 1156335"/>
                <a:gd name="connisteX2" fmla="*/ 1886585 w 4310380"/>
                <a:gd name="connsiteY2" fmla="*/ 740410 h 1156335"/>
                <a:gd name="connisteX3" fmla="*/ 1236980 w 4310380"/>
                <a:gd name="connsiteY3" fmla="*/ 10160 h 1156335"/>
                <a:gd name="connisteX4" fmla="*/ 0 w 4310380"/>
                <a:gd name="connsiteY4" fmla="*/ 0 h 115633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4310380" h="1156335">
                  <a:moveTo>
                    <a:pt x="4310380" y="1156335"/>
                  </a:moveTo>
                  <a:lnTo>
                    <a:pt x="3448050" y="750570"/>
                  </a:lnTo>
                  <a:lnTo>
                    <a:pt x="1886585" y="740410"/>
                  </a:lnTo>
                  <a:lnTo>
                    <a:pt x="1236980" y="1016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任意多边形 35"/>
            <p:cNvSpPr/>
            <p:nvPr>
              <p:custDataLst>
                <p:tags r:id="rId51"/>
              </p:custDataLst>
            </p:nvPr>
          </p:nvSpPr>
          <p:spPr>
            <a:xfrm>
              <a:off x="5015" y="5798"/>
              <a:ext cx="6804" cy="2061"/>
            </a:xfrm>
            <a:custGeom>
              <a:avLst/>
              <a:gdLst>
                <a:gd name="connisteX0" fmla="*/ 4320540 w 4320540"/>
                <a:gd name="connsiteY0" fmla="*/ 1308735 h 1308735"/>
                <a:gd name="connisteX1" fmla="*/ 3418205 w 4320540"/>
                <a:gd name="connsiteY1" fmla="*/ 760730 h 1308735"/>
                <a:gd name="connisteX2" fmla="*/ 1795145 w 4320540"/>
                <a:gd name="connsiteY2" fmla="*/ 760730 h 1308735"/>
                <a:gd name="connisteX3" fmla="*/ 1125855 w 4320540"/>
                <a:gd name="connsiteY3" fmla="*/ 0 h 1308735"/>
                <a:gd name="connisteX4" fmla="*/ 0 w 4320540"/>
                <a:gd name="connsiteY4" fmla="*/ 0 h 130873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4320540" h="1308735">
                  <a:moveTo>
                    <a:pt x="4320540" y="1308735"/>
                  </a:moveTo>
                  <a:lnTo>
                    <a:pt x="3418205" y="760730"/>
                  </a:lnTo>
                  <a:lnTo>
                    <a:pt x="1795145" y="760730"/>
                  </a:lnTo>
                  <a:lnTo>
                    <a:pt x="1125855" y="0"/>
                  </a:lnTo>
                  <a:lnTo>
                    <a:pt x="0" y="0"/>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1" name="矩形 30"/>
          <p:cNvSpPr/>
          <p:nvPr>
            <p:custDataLst>
              <p:tags r:id="rId52"/>
            </p:custDataLst>
          </p:nvPr>
        </p:nvSpPr>
        <p:spPr>
          <a:xfrm>
            <a:off x="949960" y="2582545"/>
            <a:ext cx="2270760" cy="167132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BMC</a:t>
            </a:r>
            <a:endParaRPr lang="en-US" altLang="zh-CN" sz="1600"/>
          </a:p>
        </p:txBody>
      </p:sp>
      <p:grpSp>
        <p:nvGrpSpPr>
          <p:cNvPr id="68" name="组合 67"/>
          <p:cNvGrpSpPr/>
          <p:nvPr/>
        </p:nvGrpSpPr>
        <p:grpSpPr>
          <a:xfrm>
            <a:off x="1941830" y="4248150"/>
            <a:ext cx="1478280" cy="2148205"/>
            <a:chOff x="3058" y="6060"/>
            <a:chExt cx="2328" cy="3383"/>
          </a:xfrm>
        </p:grpSpPr>
        <p:grpSp>
          <p:nvGrpSpPr>
            <p:cNvPr id="46" name="组合 45"/>
            <p:cNvGrpSpPr/>
            <p:nvPr/>
          </p:nvGrpSpPr>
          <p:grpSpPr>
            <a:xfrm>
              <a:off x="3078" y="6060"/>
              <a:ext cx="2248" cy="3383"/>
              <a:chOff x="3078" y="6060"/>
              <a:chExt cx="2248" cy="3383"/>
            </a:xfrm>
          </p:grpSpPr>
          <p:cxnSp>
            <p:nvCxnSpPr>
              <p:cNvPr id="41" name="直接箭头连接符 40"/>
              <p:cNvCxnSpPr/>
              <p:nvPr>
                <p:custDataLst>
                  <p:tags r:id="rId53"/>
                </p:custDataLst>
              </p:nvPr>
            </p:nvCxnSpPr>
            <p:spPr>
              <a:xfrm>
                <a:off x="3759" y="6060"/>
                <a:ext cx="0" cy="18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custDataLst>
                  <p:tags r:id="rId54"/>
                </p:custDataLst>
              </p:nvPr>
            </p:nvCxnSpPr>
            <p:spPr>
              <a:xfrm>
                <a:off x="4899" y="6068"/>
                <a:ext cx="0" cy="18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custDataLst>
                  <p:tags r:id="rId55"/>
                </p:custDataLst>
              </p:nvPr>
            </p:nvCxnSpPr>
            <p:spPr>
              <a:xfrm>
                <a:off x="3520" y="6069"/>
                <a:ext cx="0" cy="18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custDataLst>
                  <p:tags r:id="rId56"/>
                </p:custDataLst>
              </p:nvPr>
            </p:nvCxnSpPr>
            <p:spPr>
              <a:xfrm>
                <a:off x="4682" y="6068"/>
                <a:ext cx="0" cy="184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本框 44"/>
              <p:cNvSpPr txBox="1"/>
              <p:nvPr>
                <p:custDataLst>
                  <p:tags r:id="rId57"/>
                </p:custDataLst>
              </p:nvPr>
            </p:nvSpPr>
            <p:spPr>
              <a:xfrm>
                <a:off x="3078" y="8621"/>
                <a:ext cx="2248" cy="822"/>
              </a:xfrm>
              <a:prstGeom prst="rect">
                <a:avLst/>
              </a:prstGeom>
              <a:noFill/>
            </p:spPr>
            <p:txBody>
              <a:bodyPr wrap="none" rtlCol="0" anchor="t">
                <a:spAutoFit/>
              </a:bodyPr>
              <a:p>
                <a:pPr algn="ctr"/>
                <a:r>
                  <a:rPr lang="zh-CN" altLang="en-US" sz="1400">
                    <a:sym typeface="+mn-ea"/>
                  </a:rPr>
                  <a:t>充配电</a:t>
                </a:r>
                <a:r>
                  <a:rPr lang="zh-CN" altLang="en-US" sz="1400">
                    <a:sym typeface="+mn-ea"/>
                  </a:rPr>
                  <a:t>总成</a:t>
                </a:r>
                <a:endParaRPr lang="zh-CN" altLang="en-US" sz="1400">
                  <a:sym typeface="+mn-ea"/>
                </a:endParaRPr>
              </a:p>
              <a:p>
                <a:pPr algn="ctr"/>
                <a:r>
                  <a:rPr lang="zh-CN" altLang="en-US" sz="1400">
                    <a:sym typeface="+mn-ea"/>
                  </a:rPr>
                  <a:t>直流</a:t>
                </a:r>
                <a:r>
                  <a:rPr lang="zh-CN" altLang="en-US" sz="1400">
                    <a:sym typeface="+mn-ea"/>
                  </a:rPr>
                  <a:t>充电接触器</a:t>
                </a:r>
                <a:endParaRPr lang="zh-CN" altLang="en-US" sz="1400">
                  <a:sym typeface="+mn-ea"/>
                </a:endParaRPr>
              </a:p>
            </p:txBody>
          </p:sp>
        </p:grpSp>
        <p:sp>
          <p:nvSpPr>
            <p:cNvPr id="56" name="圆角矩形 55"/>
            <p:cNvSpPr/>
            <p:nvPr>
              <p:custDataLst>
                <p:tags r:id="rId58"/>
              </p:custDataLst>
            </p:nvPr>
          </p:nvSpPr>
          <p:spPr>
            <a:xfrm>
              <a:off x="3058" y="7940"/>
              <a:ext cx="1135" cy="681"/>
            </a:xfrm>
            <a:prstGeom prst="roundRect">
              <a:avLst/>
            </a:prstGeom>
            <a:solidFill>
              <a:schemeClr val="accent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rPr>
                <a:t>正极接触器</a:t>
              </a:r>
              <a:endParaRPr lang="zh-CN" altLang="en-US" sz="1000">
                <a:solidFill>
                  <a:schemeClr val="tx1"/>
                </a:solidFill>
              </a:endParaRPr>
            </a:p>
          </p:txBody>
        </p:sp>
        <p:sp>
          <p:nvSpPr>
            <p:cNvPr id="58" name="圆角矩形 57"/>
            <p:cNvSpPr/>
            <p:nvPr>
              <p:custDataLst>
                <p:tags r:id="rId59"/>
              </p:custDataLst>
            </p:nvPr>
          </p:nvSpPr>
          <p:spPr>
            <a:xfrm>
              <a:off x="4273" y="7940"/>
              <a:ext cx="1113" cy="681"/>
            </a:xfrm>
            <a:prstGeom prst="roundRect">
              <a:avLst/>
            </a:prstGeom>
            <a:solidFill>
              <a:schemeClr val="accent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00">
                  <a:solidFill>
                    <a:schemeClr val="tx1"/>
                  </a:solidFill>
                </a:rPr>
                <a:t>负极接触器</a:t>
              </a:r>
              <a:endParaRPr lang="zh-CN" altLang="en-US" sz="1000">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000" fill="hold">
                                          <p:stCondLst>
                                            <p:cond delay="0"/>
                                          </p:stCondLst>
                                        </p:cTn>
                                        <p:tgtEl>
                                          <p:spTgt spid="11"/>
                                        </p:tgtEl>
                                        <p:attrNameLst>
                                          <p:attrName>style.visibility</p:attrName>
                                        </p:attrNameLst>
                                      </p:cBhvr>
                                      <p:to>
                                        <p:strVal val="visible"/>
                                      </p:to>
                                    </p:set>
                                    <p:animEffect transition="in" filter="wipe(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linds(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right)">
                                      <p:cBhvr>
                                        <p:cTn id="22" dur="500"/>
                                        <p:tgtEl>
                                          <p:spTgt spid="38"/>
                                        </p:tgtEl>
                                      </p:cBhvr>
                                    </p:animEffect>
                                  </p:childTnLst>
                                </p:cTn>
                              </p:par>
                              <p:par>
                                <p:cTn id="23" presetID="22" presetClass="entr" presetSubtype="2"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up)">
                                      <p:cBhvr>
                                        <p:cTn id="3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535940" y="1453515"/>
            <a:ext cx="4064000" cy="368300"/>
          </a:xfrm>
          <a:prstGeom prst="rect">
            <a:avLst/>
          </a:prstGeom>
          <a:noFill/>
        </p:spPr>
        <p:txBody>
          <a:bodyPr wrap="square" rtlCol="0">
            <a:spAutoFit/>
          </a:bodyPr>
          <a:p>
            <a:r>
              <a:rPr lang="en-US" altLang="zh-CN"/>
              <a:t>1</a:t>
            </a:r>
            <a:r>
              <a:rPr lang="zh-CN" altLang="en-US"/>
              <a:t>、漏电检测保护</a:t>
            </a:r>
            <a:endParaRPr lang="zh-CN" altLang="en-US"/>
          </a:p>
        </p:txBody>
      </p:sp>
      <p:sp>
        <p:nvSpPr>
          <p:cNvPr id="29" name="文本框 28"/>
          <p:cNvSpPr txBox="1"/>
          <p:nvPr/>
        </p:nvSpPr>
        <p:spPr>
          <a:xfrm>
            <a:off x="1254760" y="2181860"/>
            <a:ext cx="10208260" cy="1476375"/>
          </a:xfrm>
          <a:prstGeom prst="rect">
            <a:avLst/>
          </a:prstGeom>
          <a:noFill/>
        </p:spPr>
        <p:txBody>
          <a:bodyPr wrap="square" rtlCol="0">
            <a:spAutoFit/>
          </a:bodyPr>
          <a:p>
            <a:r>
              <a:rPr lang="zh-CN" altLang="en-US"/>
              <a:t>电池信息采集器（</a:t>
            </a:r>
            <a:r>
              <a:rPr lang="en-US" altLang="zh-CN"/>
              <a:t>BIC</a:t>
            </a:r>
            <a:r>
              <a:rPr lang="zh-CN" altLang="en-US"/>
              <a:t>）内部集成有漏电传感器，用于检测高压正极、负极与车身大家之间的绝缘电阻值。</a:t>
            </a:r>
            <a:endParaRPr lang="zh-CN" altLang="en-US"/>
          </a:p>
          <a:p>
            <a:endParaRPr lang="zh-CN" altLang="en-US"/>
          </a:p>
          <a:p>
            <a:r>
              <a:rPr lang="zh-CN" altLang="en-US"/>
              <a:t>正常阻值一般在</a:t>
            </a:r>
            <a:r>
              <a:rPr lang="en-US" altLang="zh-CN"/>
              <a:t>20</a:t>
            </a:r>
            <a:r>
              <a:rPr lang="zh-CN" altLang="en-US"/>
              <a:t>兆欧以上，如果检测绝缘电阻值偏低，则证明可能会发生漏电现象。此时电池管理器就会切断高压电源，并上报绝缘故障。</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0" name="F35B0BEE-F18A-47BB-8FCB-E00DA2F2635D-2" descr="C:/Users/岳群/AppData/Local/Temp/wpp.Vppqhswpp"/>
          <p:cNvPicPr/>
          <p:nvPr>
            <p:custDataLst>
              <p:tags r:id="rId4"/>
            </p:custDataLst>
          </p:nvPr>
        </p:nvPicPr>
        <p:blipFill>
          <a:blip r:embed="rId5"/>
          <a:stretch>
            <a:fillRect/>
          </a:stretch>
        </p:blipFill>
        <p:spPr>
          <a:xfrm>
            <a:off x="5543550" y="1204595"/>
            <a:ext cx="4883785" cy="5191125"/>
          </a:xfrm>
          <a:prstGeom prst="rect">
            <a:avLst/>
          </a:prstGeom>
          <a:noFill/>
          <a:ln w="9525">
            <a:noFill/>
          </a:ln>
        </p:spPr>
      </p:pic>
      <p:sp>
        <p:nvSpPr>
          <p:cNvPr id="3" name="文本框 2"/>
          <p:cNvSpPr txBox="1"/>
          <p:nvPr/>
        </p:nvSpPr>
        <p:spPr>
          <a:xfrm>
            <a:off x="749300" y="1626235"/>
            <a:ext cx="5184775" cy="368300"/>
          </a:xfrm>
          <a:prstGeom prst="rect">
            <a:avLst/>
          </a:prstGeom>
          <a:noFill/>
        </p:spPr>
        <p:txBody>
          <a:bodyPr wrap="square" rtlCol="0">
            <a:spAutoFit/>
          </a:bodyPr>
          <a:p>
            <a:r>
              <a:rPr lang="zh-CN" altLang="en-US"/>
              <a:t>当出现绝缘故障后，使用兆欧表进行故障检测</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27"/>
          <p:cNvSpPr txBox="1"/>
          <p:nvPr/>
        </p:nvSpPr>
        <p:spPr>
          <a:xfrm>
            <a:off x="518160" y="1310005"/>
            <a:ext cx="4064000" cy="368300"/>
          </a:xfrm>
          <a:prstGeom prst="rect">
            <a:avLst/>
          </a:prstGeom>
          <a:noFill/>
        </p:spPr>
        <p:txBody>
          <a:bodyPr wrap="square" rtlCol="0">
            <a:spAutoFit/>
          </a:bodyPr>
          <a:p>
            <a:r>
              <a:rPr lang="en-US" altLang="zh-CN"/>
              <a:t>2</a:t>
            </a:r>
            <a:r>
              <a:rPr lang="zh-CN" altLang="en-US"/>
              <a:t>、互锁保护</a:t>
            </a:r>
            <a:endParaRPr lang="zh-CN" altLang="en-US"/>
          </a:p>
        </p:txBody>
      </p:sp>
      <p:grpSp>
        <p:nvGrpSpPr>
          <p:cNvPr id="12" name="组合 11"/>
          <p:cNvGrpSpPr/>
          <p:nvPr/>
        </p:nvGrpSpPr>
        <p:grpSpPr>
          <a:xfrm>
            <a:off x="1788795" y="2189480"/>
            <a:ext cx="8896985" cy="4178935"/>
            <a:chOff x="2628" y="2100"/>
            <a:chExt cx="14011" cy="6581"/>
          </a:xfrm>
        </p:grpSpPr>
        <p:grpSp>
          <p:nvGrpSpPr>
            <p:cNvPr id="63" name="组合 62"/>
            <p:cNvGrpSpPr/>
            <p:nvPr/>
          </p:nvGrpSpPr>
          <p:grpSpPr>
            <a:xfrm>
              <a:off x="5578" y="3637"/>
              <a:ext cx="2226" cy="1882"/>
              <a:chOff x="15363" y="3035"/>
              <a:chExt cx="2226" cy="1882"/>
            </a:xfrm>
          </p:grpSpPr>
          <p:grpSp>
            <p:nvGrpSpPr>
              <p:cNvPr id="64" name="组合 63"/>
              <p:cNvGrpSpPr/>
              <p:nvPr/>
            </p:nvGrpSpPr>
            <p:grpSpPr>
              <a:xfrm rot="0">
                <a:off x="15363" y="3035"/>
                <a:ext cx="2226" cy="956"/>
                <a:chOff x="17112" y="1983"/>
                <a:chExt cx="2163" cy="949"/>
              </a:xfrm>
            </p:grpSpPr>
            <p:sp>
              <p:nvSpPr>
                <p:cNvPr id="65" name="弦形 64"/>
                <p:cNvSpPr/>
                <p:nvPr>
                  <p:custDataLst>
                    <p:tags r:id="rId4"/>
                  </p:custDataLst>
                </p:nvPr>
              </p:nvSpPr>
              <p:spPr>
                <a:xfrm rot="17340000">
                  <a:off x="18932" y="1990"/>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弦形 65"/>
                <p:cNvSpPr/>
                <p:nvPr>
                  <p:custDataLst>
                    <p:tags r:id="rId5"/>
                  </p:custDataLst>
                </p:nvPr>
              </p:nvSpPr>
              <p:spPr>
                <a:xfrm rot="17400000">
                  <a:off x="17115" y="2594"/>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7" name="直接连接符 66"/>
              <p:cNvCxnSpPr/>
              <p:nvPr>
                <p:custDataLst>
                  <p:tags r:id="rId6"/>
                </p:custDataLst>
              </p:nvPr>
            </p:nvCxnSpPr>
            <p:spPr>
              <a:xfrm>
                <a:off x="17403" y="3399"/>
                <a:ext cx="0" cy="15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329" y="4852"/>
              <a:ext cx="352" cy="1924"/>
              <a:chOff x="2230" y="4879"/>
              <a:chExt cx="352" cy="1924"/>
            </a:xfrm>
          </p:grpSpPr>
          <p:sp>
            <p:nvSpPr>
              <p:cNvPr id="44" name="弦形 43"/>
              <p:cNvSpPr/>
              <p:nvPr>
                <p:custDataLst>
                  <p:tags r:id="rId7"/>
                </p:custDataLst>
              </p:nvPr>
            </p:nvSpPr>
            <p:spPr>
              <a:xfrm rot="6720000">
                <a:off x="2233" y="6454"/>
                <a:ext cx="353" cy="34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弦形 44"/>
              <p:cNvSpPr/>
              <p:nvPr>
                <p:custDataLst>
                  <p:tags r:id="rId8"/>
                </p:custDataLst>
              </p:nvPr>
            </p:nvSpPr>
            <p:spPr>
              <a:xfrm rot="17400000">
                <a:off x="2237" y="4872"/>
                <a:ext cx="336" cy="35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6" name="直接连接符 45"/>
              <p:cNvCxnSpPr/>
              <p:nvPr>
                <p:custDataLst>
                  <p:tags r:id="rId9"/>
                </p:custDataLst>
              </p:nvPr>
            </p:nvCxnSpPr>
            <p:spPr>
              <a:xfrm>
                <a:off x="2399" y="5205"/>
                <a:ext cx="14" cy="12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弦形 29"/>
            <p:cNvSpPr/>
            <p:nvPr>
              <p:custDataLst>
                <p:tags r:id="rId10"/>
              </p:custDataLst>
            </p:nvPr>
          </p:nvSpPr>
          <p:spPr>
            <a:xfrm rot="17580000">
              <a:off x="11170" y="3649"/>
              <a:ext cx="353" cy="34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15363" y="3655"/>
              <a:ext cx="350" cy="3116"/>
              <a:chOff x="15363" y="3655"/>
              <a:chExt cx="350" cy="3116"/>
            </a:xfrm>
          </p:grpSpPr>
          <p:grpSp>
            <p:nvGrpSpPr>
              <p:cNvPr id="195" name="组合 194"/>
              <p:cNvGrpSpPr/>
              <p:nvPr/>
            </p:nvGrpSpPr>
            <p:grpSpPr>
              <a:xfrm rot="0">
                <a:off x="15363" y="3655"/>
                <a:ext cx="351" cy="3116"/>
                <a:chOff x="17112" y="2598"/>
                <a:chExt cx="341" cy="3093"/>
              </a:xfrm>
            </p:grpSpPr>
            <p:sp>
              <p:nvSpPr>
                <p:cNvPr id="196" name="弦形 195"/>
                <p:cNvSpPr/>
                <p:nvPr>
                  <p:custDataLst>
                    <p:tags r:id="rId11"/>
                  </p:custDataLst>
                </p:nvPr>
              </p:nvSpPr>
              <p:spPr>
                <a:xfrm rot="6720000">
                  <a:off x="17107" y="534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7" name="弦形 196"/>
                <p:cNvSpPr/>
                <p:nvPr>
                  <p:custDataLst>
                    <p:tags r:id="rId12"/>
                  </p:custDataLst>
                </p:nvPr>
              </p:nvSpPr>
              <p:spPr>
                <a:xfrm rot="17400000">
                  <a:off x="17115" y="2594"/>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 name="直接连接符 5"/>
              <p:cNvCxnSpPr/>
              <p:nvPr>
                <p:custDataLst>
                  <p:tags r:id="rId13"/>
                </p:custDataLst>
              </p:nvPr>
            </p:nvCxnSpPr>
            <p:spPr>
              <a:xfrm flipH="1">
                <a:off x="15531" y="3999"/>
                <a:ext cx="9" cy="23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0020" y="3657"/>
              <a:ext cx="350" cy="3116"/>
              <a:chOff x="15363" y="3655"/>
              <a:chExt cx="350" cy="3116"/>
            </a:xfrm>
          </p:grpSpPr>
          <p:grpSp>
            <p:nvGrpSpPr>
              <p:cNvPr id="10" name="组合 9"/>
              <p:cNvGrpSpPr/>
              <p:nvPr/>
            </p:nvGrpSpPr>
            <p:grpSpPr>
              <a:xfrm rot="0">
                <a:off x="15363" y="3655"/>
                <a:ext cx="351" cy="3116"/>
                <a:chOff x="17112" y="2598"/>
                <a:chExt cx="341" cy="3093"/>
              </a:xfrm>
            </p:grpSpPr>
            <p:sp>
              <p:nvSpPr>
                <p:cNvPr id="11" name="弦形 10"/>
                <p:cNvSpPr/>
                <p:nvPr>
                  <p:custDataLst>
                    <p:tags r:id="rId14"/>
                  </p:custDataLst>
                </p:nvPr>
              </p:nvSpPr>
              <p:spPr>
                <a:xfrm rot="6720000">
                  <a:off x="17107" y="534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弦形 20"/>
                <p:cNvSpPr/>
                <p:nvPr>
                  <p:custDataLst>
                    <p:tags r:id="rId15"/>
                  </p:custDataLst>
                </p:nvPr>
              </p:nvSpPr>
              <p:spPr>
                <a:xfrm rot="17400000">
                  <a:off x="17115" y="2594"/>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2" name="直接连接符 21"/>
              <p:cNvCxnSpPr/>
              <p:nvPr>
                <p:custDataLst>
                  <p:tags r:id="rId16"/>
                </p:custDataLst>
              </p:nvPr>
            </p:nvCxnSpPr>
            <p:spPr>
              <a:xfrm flipH="1">
                <a:off x="15531" y="3999"/>
                <a:ext cx="9" cy="23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8854" y="3657"/>
              <a:ext cx="350" cy="3116"/>
              <a:chOff x="15363" y="3655"/>
              <a:chExt cx="350" cy="3116"/>
            </a:xfrm>
          </p:grpSpPr>
          <p:grpSp>
            <p:nvGrpSpPr>
              <p:cNvPr id="24" name="组合 23"/>
              <p:cNvGrpSpPr/>
              <p:nvPr/>
            </p:nvGrpSpPr>
            <p:grpSpPr>
              <a:xfrm rot="0">
                <a:off x="15363" y="3655"/>
                <a:ext cx="351" cy="3116"/>
                <a:chOff x="17112" y="2598"/>
                <a:chExt cx="341" cy="3093"/>
              </a:xfrm>
            </p:grpSpPr>
            <p:sp>
              <p:nvSpPr>
                <p:cNvPr id="25" name="弦形 24"/>
                <p:cNvSpPr/>
                <p:nvPr>
                  <p:custDataLst>
                    <p:tags r:id="rId17"/>
                  </p:custDataLst>
                </p:nvPr>
              </p:nvSpPr>
              <p:spPr>
                <a:xfrm rot="6720000">
                  <a:off x="17107" y="534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弦形 25"/>
                <p:cNvSpPr/>
                <p:nvPr>
                  <p:custDataLst>
                    <p:tags r:id="rId18"/>
                  </p:custDataLst>
                </p:nvPr>
              </p:nvSpPr>
              <p:spPr>
                <a:xfrm rot="17400000">
                  <a:off x="17115" y="2594"/>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27" name="直接连接符 26"/>
              <p:cNvCxnSpPr/>
              <p:nvPr>
                <p:custDataLst>
                  <p:tags r:id="rId19"/>
                </p:custDataLst>
              </p:nvPr>
            </p:nvCxnSpPr>
            <p:spPr>
              <a:xfrm flipH="1">
                <a:off x="15531" y="3999"/>
                <a:ext cx="9" cy="23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矩形 4"/>
            <p:cNvSpPr/>
            <p:nvPr>
              <p:custDataLst>
                <p:tags r:id="rId20"/>
              </p:custDataLst>
            </p:nvPr>
          </p:nvSpPr>
          <p:spPr>
            <a:xfrm>
              <a:off x="7027" y="2613"/>
              <a:ext cx="4935" cy="119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充配电总</a:t>
              </a:r>
              <a:r>
                <a:rPr lang="zh-CN" altLang="en-US"/>
                <a:t>成</a:t>
              </a:r>
              <a:endParaRPr lang="zh-CN" altLang="en-US"/>
            </a:p>
          </p:txBody>
        </p:sp>
        <p:sp>
          <p:nvSpPr>
            <p:cNvPr id="7" name="矩形 6"/>
            <p:cNvSpPr/>
            <p:nvPr>
              <p:custDataLst>
                <p:tags r:id="rId21"/>
              </p:custDataLst>
            </p:nvPr>
          </p:nvSpPr>
          <p:spPr>
            <a:xfrm>
              <a:off x="2695" y="6589"/>
              <a:ext cx="13944" cy="2092"/>
            </a:xfrm>
            <a:prstGeom prst="rect">
              <a:avLst/>
            </a:prstGeom>
            <a:solidFill>
              <a:schemeClr val="bg2">
                <a:lumMod val="7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a:t>电池管理器</a:t>
              </a:r>
              <a:r>
                <a:rPr lang="en-US" altLang="zh-CN"/>
                <a:t>BMC</a:t>
              </a:r>
              <a:endParaRPr lang="en-US" altLang="zh-CN"/>
            </a:p>
          </p:txBody>
        </p:sp>
        <p:sp>
          <p:nvSpPr>
            <p:cNvPr id="31" name="弦形 30"/>
            <p:cNvSpPr/>
            <p:nvPr>
              <p:custDataLst>
                <p:tags r:id="rId22"/>
              </p:custDataLst>
            </p:nvPr>
          </p:nvSpPr>
          <p:spPr>
            <a:xfrm rot="17400000">
              <a:off x="13733" y="3649"/>
              <a:ext cx="336" cy="35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2" name="直接连接符 31"/>
            <p:cNvCxnSpPr/>
            <p:nvPr>
              <p:custDataLst>
                <p:tags r:id="rId23"/>
              </p:custDataLst>
            </p:nvPr>
          </p:nvCxnSpPr>
          <p:spPr>
            <a:xfrm flipH="1">
              <a:off x="13881" y="4001"/>
              <a:ext cx="7" cy="1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custDataLst>
                <p:tags r:id="rId24"/>
              </p:custDataLst>
            </p:nvPr>
          </p:nvCxnSpPr>
          <p:spPr>
            <a:xfrm>
              <a:off x="11340" y="4017"/>
              <a:ext cx="2572" cy="1534"/>
            </a:xfrm>
            <a:prstGeom prst="bentConnector3">
              <a:avLst>
                <a:gd name="adj1" fmla="val 159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25"/>
              </p:custDataLst>
            </p:nvPr>
          </p:nvSpPr>
          <p:spPr>
            <a:xfrm>
              <a:off x="13352" y="2613"/>
              <a:ext cx="2732" cy="119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电池包</a:t>
              </a:r>
              <a:endParaRPr lang="zh-CN" altLang="en-US"/>
            </a:p>
          </p:txBody>
        </p:sp>
        <p:sp>
          <p:nvSpPr>
            <p:cNvPr id="135" name="文本框 134"/>
            <p:cNvSpPr txBox="1"/>
            <p:nvPr>
              <p:custDataLst>
                <p:tags r:id="rId26"/>
              </p:custDataLst>
            </p:nvPr>
          </p:nvSpPr>
          <p:spPr>
            <a:xfrm>
              <a:off x="14865" y="3811"/>
              <a:ext cx="670" cy="580"/>
            </a:xfrm>
            <a:prstGeom prst="rect">
              <a:avLst/>
            </a:prstGeom>
            <a:noFill/>
          </p:spPr>
          <p:txBody>
            <a:bodyPr wrap="square" rtlCol="0" anchor="t">
              <a:spAutoFit/>
            </a:bodyPr>
            <a:p>
              <a:r>
                <a:rPr lang="en-US" altLang="zh-CN">
                  <a:solidFill>
                    <a:srgbClr val="FF0000"/>
                  </a:solidFill>
                </a:rPr>
                <a:t>30</a:t>
              </a:r>
              <a:endParaRPr lang="en-US" altLang="zh-CN">
                <a:solidFill>
                  <a:srgbClr val="FF0000"/>
                </a:solidFill>
              </a:endParaRPr>
            </a:p>
          </p:txBody>
        </p:sp>
        <p:sp>
          <p:nvSpPr>
            <p:cNvPr id="34" name="文本框 33"/>
            <p:cNvSpPr txBox="1"/>
            <p:nvPr>
              <p:custDataLst>
                <p:tags r:id="rId27"/>
              </p:custDataLst>
            </p:nvPr>
          </p:nvSpPr>
          <p:spPr>
            <a:xfrm>
              <a:off x="13218" y="3811"/>
              <a:ext cx="670" cy="580"/>
            </a:xfrm>
            <a:prstGeom prst="rect">
              <a:avLst/>
            </a:prstGeom>
            <a:noFill/>
          </p:spPr>
          <p:txBody>
            <a:bodyPr wrap="square" rtlCol="0" anchor="t">
              <a:spAutoFit/>
            </a:bodyPr>
            <a:p>
              <a:r>
                <a:rPr lang="en-US" altLang="zh-CN">
                  <a:solidFill>
                    <a:srgbClr val="FF0000"/>
                  </a:solidFill>
                </a:rPr>
                <a:t>29</a:t>
              </a:r>
              <a:endParaRPr lang="en-US" altLang="zh-CN">
                <a:solidFill>
                  <a:srgbClr val="FF0000"/>
                </a:solidFill>
              </a:endParaRPr>
            </a:p>
          </p:txBody>
        </p:sp>
        <p:sp>
          <p:nvSpPr>
            <p:cNvPr id="35" name="文本框 34"/>
            <p:cNvSpPr txBox="1"/>
            <p:nvPr>
              <p:custDataLst>
                <p:tags r:id="rId28"/>
              </p:custDataLst>
            </p:nvPr>
          </p:nvSpPr>
          <p:spPr>
            <a:xfrm>
              <a:off x="15091" y="6009"/>
              <a:ext cx="670" cy="580"/>
            </a:xfrm>
            <a:prstGeom prst="rect">
              <a:avLst/>
            </a:prstGeom>
            <a:noFill/>
          </p:spPr>
          <p:txBody>
            <a:bodyPr wrap="square" rtlCol="0" anchor="t">
              <a:spAutoFit/>
            </a:bodyPr>
            <a:p>
              <a:r>
                <a:rPr lang="en-US" altLang="zh-CN">
                  <a:solidFill>
                    <a:srgbClr val="FF0000"/>
                  </a:solidFill>
                </a:rPr>
                <a:t>4</a:t>
              </a:r>
              <a:endParaRPr lang="en-US" altLang="zh-CN">
                <a:solidFill>
                  <a:srgbClr val="FF0000"/>
                </a:solidFill>
              </a:endParaRPr>
            </a:p>
          </p:txBody>
        </p:sp>
        <p:sp>
          <p:nvSpPr>
            <p:cNvPr id="36" name="文本框 35"/>
            <p:cNvSpPr txBox="1"/>
            <p:nvPr>
              <p:custDataLst>
                <p:tags r:id="rId29"/>
              </p:custDataLst>
            </p:nvPr>
          </p:nvSpPr>
          <p:spPr>
            <a:xfrm>
              <a:off x="10670" y="3811"/>
              <a:ext cx="670" cy="580"/>
            </a:xfrm>
            <a:prstGeom prst="rect">
              <a:avLst/>
            </a:prstGeom>
            <a:noFill/>
          </p:spPr>
          <p:txBody>
            <a:bodyPr wrap="square" rtlCol="0" anchor="t">
              <a:spAutoFit/>
            </a:bodyPr>
            <a:p>
              <a:r>
                <a:rPr lang="en-US" altLang="zh-CN">
                  <a:solidFill>
                    <a:srgbClr val="FF0000"/>
                  </a:solidFill>
                </a:rPr>
                <a:t>12</a:t>
              </a:r>
              <a:endParaRPr lang="en-US" altLang="zh-CN">
                <a:solidFill>
                  <a:srgbClr val="FF0000"/>
                </a:solidFill>
              </a:endParaRPr>
            </a:p>
          </p:txBody>
        </p:sp>
        <p:sp>
          <p:nvSpPr>
            <p:cNvPr id="37" name="文本框 36"/>
            <p:cNvSpPr txBox="1"/>
            <p:nvPr>
              <p:custDataLst>
                <p:tags r:id="rId30"/>
              </p:custDataLst>
            </p:nvPr>
          </p:nvSpPr>
          <p:spPr>
            <a:xfrm>
              <a:off x="9580" y="3811"/>
              <a:ext cx="670" cy="580"/>
            </a:xfrm>
            <a:prstGeom prst="rect">
              <a:avLst/>
            </a:prstGeom>
            <a:noFill/>
          </p:spPr>
          <p:txBody>
            <a:bodyPr wrap="square" rtlCol="0" anchor="t">
              <a:spAutoFit/>
            </a:bodyPr>
            <a:p>
              <a:r>
                <a:rPr lang="en-US" altLang="zh-CN">
                  <a:solidFill>
                    <a:srgbClr val="FF0000"/>
                  </a:solidFill>
                </a:rPr>
                <a:t>13</a:t>
              </a:r>
              <a:endParaRPr lang="en-US" altLang="zh-CN">
                <a:solidFill>
                  <a:srgbClr val="FF0000"/>
                </a:solidFill>
              </a:endParaRPr>
            </a:p>
          </p:txBody>
        </p:sp>
        <p:sp>
          <p:nvSpPr>
            <p:cNvPr id="38" name="文本框 37"/>
            <p:cNvSpPr txBox="1"/>
            <p:nvPr>
              <p:custDataLst>
                <p:tags r:id="rId31"/>
              </p:custDataLst>
            </p:nvPr>
          </p:nvSpPr>
          <p:spPr>
            <a:xfrm>
              <a:off x="8344" y="3811"/>
              <a:ext cx="670" cy="580"/>
            </a:xfrm>
            <a:prstGeom prst="rect">
              <a:avLst/>
            </a:prstGeom>
            <a:noFill/>
          </p:spPr>
          <p:txBody>
            <a:bodyPr wrap="square" rtlCol="0" anchor="t">
              <a:spAutoFit/>
            </a:bodyPr>
            <a:p>
              <a:r>
                <a:rPr lang="en-US" altLang="zh-CN">
                  <a:solidFill>
                    <a:srgbClr val="FF0000"/>
                  </a:solidFill>
                </a:rPr>
                <a:t>14</a:t>
              </a:r>
              <a:endParaRPr lang="en-US" altLang="zh-CN">
                <a:solidFill>
                  <a:srgbClr val="FF0000"/>
                </a:solidFill>
              </a:endParaRPr>
            </a:p>
          </p:txBody>
        </p:sp>
        <p:sp>
          <p:nvSpPr>
            <p:cNvPr id="39" name="文本框 38"/>
            <p:cNvSpPr txBox="1"/>
            <p:nvPr>
              <p:custDataLst>
                <p:tags r:id="rId32"/>
              </p:custDataLst>
            </p:nvPr>
          </p:nvSpPr>
          <p:spPr>
            <a:xfrm>
              <a:off x="9721" y="6009"/>
              <a:ext cx="670" cy="580"/>
            </a:xfrm>
            <a:prstGeom prst="rect">
              <a:avLst/>
            </a:prstGeom>
            <a:noFill/>
          </p:spPr>
          <p:txBody>
            <a:bodyPr wrap="square" rtlCol="0" anchor="t">
              <a:spAutoFit/>
            </a:bodyPr>
            <a:p>
              <a:r>
                <a:rPr lang="en-US" altLang="zh-CN">
                  <a:solidFill>
                    <a:srgbClr val="FF0000"/>
                  </a:solidFill>
                </a:rPr>
                <a:t>5</a:t>
              </a:r>
              <a:endParaRPr lang="en-US" altLang="zh-CN">
                <a:solidFill>
                  <a:srgbClr val="FF0000"/>
                </a:solidFill>
              </a:endParaRPr>
            </a:p>
          </p:txBody>
        </p:sp>
        <p:sp>
          <p:nvSpPr>
            <p:cNvPr id="40" name="文本框 39"/>
            <p:cNvSpPr txBox="1"/>
            <p:nvPr>
              <p:custDataLst>
                <p:tags r:id="rId33"/>
              </p:custDataLst>
            </p:nvPr>
          </p:nvSpPr>
          <p:spPr>
            <a:xfrm>
              <a:off x="8375" y="6009"/>
              <a:ext cx="670" cy="580"/>
            </a:xfrm>
            <a:prstGeom prst="rect">
              <a:avLst/>
            </a:prstGeom>
            <a:noFill/>
          </p:spPr>
          <p:txBody>
            <a:bodyPr wrap="square" rtlCol="0" anchor="t">
              <a:spAutoFit/>
            </a:bodyPr>
            <a:p>
              <a:r>
                <a:rPr lang="en-US" altLang="zh-CN">
                  <a:solidFill>
                    <a:srgbClr val="FF0000"/>
                  </a:solidFill>
                </a:rPr>
                <a:t>11</a:t>
              </a:r>
              <a:endParaRPr lang="en-US" altLang="zh-CN">
                <a:solidFill>
                  <a:srgbClr val="FF0000"/>
                </a:solidFill>
              </a:endParaRPr>
            </a:p>
          </p:txBody>
        </p:sp>
        <p:cxnSp>
          <p:nvCxnSpPr>
            <p:cNvPr id="68" name="肘形连接符 67"/>
            <p:cNvCxnSpPr/>
            <p:nvPr>
              <p:custDataLst>
                <p:tags r:id="rId34"/>
              </p:custDataLst>
            </p:nvPr>
          </p:nvCxnSpPr>
          <p:spPr>
            <a:xfrm>
              <a:off x="5723" y="4609"/>
              <a:ext cx="1895" cy="879"/>
            </a:xfrm>
            <a:prstGeom prst="bentConnector3">
              <a:avLst>
                <a:gd name="adj1" fmla="val 1108"/>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custDataLst>
                <p:tags r:id="rId35"/>
              </p:custDataLst>
            </p:nvPr>
          </p:nvSpPr>
          <p:spPr>
            <a:xfrm>
              <a:off x="9385" y="6574"/>
              <a:ext cx="1643" cy="725"/>
            </a:xfrm>
            <a:prstGeom prst="rect">
              <a:avLst/>
            </a:prstGeom>
            <a:noFill/>
          </p:spPr>
          <p:txBody>
            <a:bodyPr wrap="square" rtlCol="0" anchor="t">
              <a:spAutoFit/>
            </a:bodyPr>
            <a:p>
              <a:pPr algn="ctr"/>
              <a:r>
                <a:rPr lang="zh-CN" altLang="en-US" sz="1200">
                  <a:solidFill>
                    <a:srgbClr val="FF0000"/>
                  </a:solidFill>
                </a:rPr>
                <a:t>高压</a:t>
              </a:r>
              <a:endParaRPr lang="zh-CN" altLang="en-US" sz="1200">
                <a:solidFill>
                  <a:srgbClr val="FF0000"/>
                </a:solidFill>
              </a:endParaRPr>
            </a:p>
            <a:p>
              <a:pPr algn="ctr"/>
              <a:r>
                <a:rPr lang="zh-CN" altLang="en-US" sz="1200">
                  <a:solidFill>
                    <a:srgbClr val="FF0000"/>
                  </a:solidFill>
                </a:rPr>
                <a:t>互锁输入</a:t>
              </a:r>
              <a:endParaRPr lang="zh-CN" altLang="en-US" sz="1200">
                <a:solidFill>
                  <a:srgbClr val="FF0000"/>
                </a:solidFill>
              </a:endParaRPr>
            </a:p>
          </p:txBody>
        </p:sp>
        <p:sp>
          <p:nvSpPr>
            <p:cNvPr id="70" name="文本框 69"/>
            <p:cNvSpPr txBox="1"/>
            <p:nvPr>
              <p:custDataLst>
                <p:tags r:id="rId36"/>
              </p:custDataLst>
            </p:nvPr>
          </p:nvSpPr>
          <p:spPr>
            <a:xfrm>
              <a:off x="8206" y="6559"/>
              <a:ext cx="1524" cy="725"/>
            </a:xfrm>
            <a:prstGeom prst="rect">
              <a:avLst/>
            </a:prstGeom>
            <a:noFill/>
          </p:spPr>
          <p:txBody>
            <a:bodyPr wrap="square" rtlCol="0" anchor="t">
              <a:spAutoFit/>
            </a:bodyPr>
            <a:p>
              <a:pPr algn="ctr"/>
              <a:r>
                <a:rPr lang="zh-CN" altLang="en-US" sz="1200">
                  <a:solidFill>
                    <a:srgbClr val="FF0000"/>
                  </a:solidFill>
                </a:rPr>
                <a:t>充电</a:t>
              </a:r>
              <a:endParaRPr lang="zh-CN" altLang="en-US" sz="1200">
                <a:solidFill>
                  <a:srgbClr val="FF0000"/>
                </a:solidFill>
              </a:endParaRPr>
            </a:p>
            <a:p>
              <a:pPr algn="ctr"/>
              <a:r>
                <a:rPr lang="zh-CN" altLang="en-US" sz="1200">
                  <a:solidFill>
                    <a:srgbClr val="FF0000"/>
                  </a:solidFill>
                </a:rPr>
                <a:t>互锁输入</a:t>
              </a:r>
              <a:endParaRPr lang="zh-CN" altLang="en-US" sz="1200">
                <a:solidFill>
                  <a:srgbClr val="FF0000"/>
                </a:solidFill>
              </a:endParaRPr>
            </a:p>
          </p:txBody>
        </p:sp>
        <p:sp>
          <p:nvSpPr>
            <p:cNvPr id="71" name="文本框 70"/>
            <p:cNvSpPr txBox="1"/>
            <p:nvPr>
              <p:custDataLst>
                <p:tags r:id="rId37"/>
              </p:custDataLst>
            </p:nvPr>
          </p:nvSpPr>
          <p:spPr>
            <a:xfrm>
              <a:off x="14706" y="6589"/>
              <a:ext cx="1643" cy="725"/>
            </a:xfrm>
            <a:prstGeom prst="rect">
              <a:avLst/>
            </a:prstGeom>
            <a:noFill/>
          </p:spPr>
          <p:txBody>
            <a:bodyPr wrap="square" rtlCol="0" anchor="t">
              <a:spAutoFit/>
            </a:bodyPr>
            <a:p>
              <a:pPr algn="ctr"/>
              <a:r>
                <a:rPr lang="zh-CN" altLang="en-US" sz="1200">
                  <a:solidFill>
                    <a:srgbClr val="FF0000"/>
                  </a:solidFill>
                </a:rPr>
                <a:t>高压</a:t>
              </a:r>
              <a:endParaRPr lang="zh-CN" altLang="en-US" sz="1200">
                <a:solidFill>
                  <a:srgbClr val="FF0000"/>
                </a:solidFill>
              </a:endParaRPr>
            </a:p>
            <a:p>
              <a:pPr algn="ctr"/>
              <a:r>
                <a:rPr lang="zh-CN" altLang="en-US" sz="1200">
                  <a:solidFill>
                    <a:srgbClr val="FF0000"/>
                  </a:solidFill>
                </a:rPr>
                <a:t>互锁输</a:t>
              </a:r>
              <a:r>
                <a:rPr lang="zh-CN" altLang="en-US" sz="1200">
                  <a:solidFill>
                    <a:srgbClr val="FF0000"/>
                  </a:solidFill>
                </a:rPr>
                <a:t>出</a:t>
              </a:r>
              <a:endParaRPr lang="zh-CN" altLang="en-US" sz="1200">
                <a:solidFill>
                  <a:srgbClr val="FF0000"/>
                </a:solidFill>
              </a:endParaRPr>
            </a:p>
          </p:txBody>
        </p:sp>
        <p:sp>
          <p:nvSpPr>
            <p:cNvPr id="72" name="文本框 71"/>
            <p:cNvSpPr txBox="1"/>
            <p:nvPr>
              <p:custDataLst>
                <p:tags r:id="rId38"/>
              </p:custDataLst>
            </p:nvPr>
          </p:nvSpPr>
          <p:spPr>
            <a:xfrm>
              <a:off x="2887" y="6559"/>
              <a:ext cx="1643" cy="725"/>
            </a:xfrm>
            <a:prstGeom prst="rect">
              <a:avLst/>
            </a:prstGeom>
            <a:noFill/>
          </p:spPr>
          <p:txBody>
            <a:bodyPr wrap="square" rtlCol="0" anchor="t">
              <a:spAutoFit/>
            </a:bodyPr>
            <a:p>
              <a:pPr algn="ctr"/>
              <a:r>
                <a:rPr lang="zh-CN" altLang="en-US" sz="1200">
                  <a:solidFill>
                    <a:srgbClr val="FF0000"/>
                  </a:solidFill>
                </a:rPr>
                <a:t>充电</a:t>
              </a:r>
              <a:endParaRPr lang="zh-CN" altLang="en-US" sz="1200">
                <a:solidFill>
                  <a:srgbClr val="FF0000"/>
                </a:solidFill>
              </a:endParaRPr>
            </a:p>
            <a:p>
              <a:pPr algn="ctr"/>
              <a:r>
                <a:rPr lang="zh-CN" altLang="en-US" sz="1200">
                  <a:solidFill>
                    <a:srgbClr val="FF0000"/>
                  </a:solidFill>
                </a:rPr>
                <a:t>互锁输</a:t>
              </a:r>
              <a:r>
                <a:rPr lang="zh-CN" altLang="en-US" sz="1200">
                  <a:solidFill>
                    <a:srgbClr val="FF0000"/>
                  </a:solidFill>
                </a:rPr>
                <a:t>出</a:t>
              </a:r>
              <a:endParaRPr lang="zh-CN" altLang="en-US" sz="1200">
                <a:solidFill>
                  <a:srgbClr val="FF0000"/>
                </a:solidFill>
              </a:endParaRPr>
            </a:p>
          </p:txBody>
        </p:sp>
        <p:sp>
          <p:nvSpPr>
            <p:cNvPr id="73" name="文本框 72"/>
            <p:cNvSpPr txBox="1"/>
            <p:nvPr>
              <p:custDataLst>
                <p:tags r:id="rId39"/>
              </p:custDataLst>
            </p:nvPr>
          </p:nvSpPr>
          <p:spPr>
            <a:xfrm>
              <a:off x="2903" y="6009"/>
              <a:ext cx="670" cy="580"/>
            </a:xfrm>
            <a:prstGeom prst="rect">
              <a:avLst/>
            </a:prstGeom>
            <a:noFill/>
          </p:spPr>
          <p:txBody>
            <a:bodyPr wrap="square" rtlCol="0" anchor="t">
              <a:spAutoFit/>
            </a:bodyPr>
            <a:p>
              <a:r>
                <a:rPr lang="en-US" altLang="zh-CN">
                  <a:solidFill>
                    <a:srgbClr val="FF0000"/>
                  </a:solidFill>
                </a:rPr>
                <a:t>10</a:t>
              </a:r>
              <a:endParaRPr lang="en-US" altLang="zh-CN">
                <a:solidFill>
                  <a:srgbClr val="FF0000"/>
                </a:solidFill>
              </a:endParaRPr>
            </a:p>
          </p:txBody>
        </p:sp>
        <p:sp>
          <p:nvSpPr>
            <p:cNvPr id="74" name="文本框 73"/>
            <p:cNvSpPr txBox="1"/>
            <p:nvPr>
              <p:custDataLst>
                <p:tags r:id="rId40"/>
              </p:custDataLst>
            </p:nvPr>
          </p:nvSpPr>
          <p:spPr>
            <a:xfrm>
              <a:off x="14740" y="3141"/>
              <a:ext cx="1643" cy="725"/>
            </a:xfrm>
            <a:prstGeom prst="rect">
              <a:avLst/>
            </a:prstGeom>
            <a:noFill/>
          </p:spPr>
          <p:txBody>
            <a:bodyPr wrap="square" rtlCol="0" anchor="t">
              <a:spAutoFit/>
            </a:bodyPr>
            <a:p>
              <a:pPr algn="ctr"/>
              <a:r>
                <a:rPr lang="zh-CN" altLang="en-US" sz="1200">
                  <a:solidFill>
                    <a:srgbClr val="FF0000"/>
                  </a:solidFill>
                </a:rPr>
                <a:t>高压</a:t>
              </a:r>
              <a:endParaRPr lang="zh-CN" altLang="en-US" sz="1200">
                <a:solidFill>
                  <a:srgbClr val="FF0000"/>
                </a:solidFill>
              </a:endParaRPr>
            </a:p>
            <a:p>
              <a:pPr algn="ctr"/>
              <a:r>
                <a:rPr lang="zh-CN" altLang="en-US" sz="1200">
                  <a:solidFill>
                    <a:srgbClr val="FF0000"/>
                  </a:solidFill>
                </a:rPr>
                <a:t>互锁输入</a:t>
              </a:r>
              <a:endParaRPr lang="zh-CN" altLang="en-US" sz="1200">
                <a:solidFill>
                  <a:srgbClr val="FF0000"/>
                </a:solidFill>
              </a:endParaRPr>
            </a:p>
          </p:txBody>
        </p:sp>
        <p:sp>
          <p:nvSpPr>
            <p:cNvPr id="75" name="文本框 74"/>
            <p:cNvSpPr txBox="1"/>
            <p:nvPr>
              <p:custDataLst>
                <p:tags r:id="rId41"/>
              </p:custDataLst>
            </p:nvPr>
          </p:nvSpPr>
          <p:spPr>
            <a:xfrm>
              <a:off x="13063" y="3133"/>
              <a:ext cx="1643" cy="725"/>
            </a:xfrm>
            <a:prstGeom prst="rect">
              <a:avLst/>
            </a:prstGeom>
            <a:noFill/>
          </p:spPr>
          <p:txBody>
            <a:bodyPr wrap="square" rtlCol="0" anchor="t">
              <a:spAutoFit/>
            </a:bodyPr>
            <a:p>
              <a:pPr algn="ctr"/>
              <a:r>
                <a:rPr lang="zh-CN" altLang="en-US" sz="1200">
                  <a:solidFill>
                    <a:srgbClr val="FF0000"/>
                  </a:solidFill>
                </a:rPr>
                <a:t>高压</a:t>
              </a:r>
              <a:endParaRPr lang="zh-CN" altLang="en-US" sz="1200">
                <a:solidFill>
                  <a:srgbClr val="FF0000"/>
                </a:solidFill>
              </a:endParaRPr>
            </a:p>
            <a:p>
              <a:pPr algn="ctr"/>
              <a:r>
                <a:rPr lang="zh-CN" altLang="en-US" sz="1200">
                  <a:solidFill>
                    <a:srgbClr val="FF0000"/>
                  </a:solidFill>
                </a:rPr>
                <a:t>互锁输</a:t>
              </a:r>
              <a:r>
                <a:rPr lang="zh-CN" altLang="en-US" sz="1200">
                  <a:solidFill>
                    <a:srgbClr val="FF0000"/>
                  </a:solidFill>
                </a:rPr>
                <a:t>出</a:t>
              </a:r>
              <a:endParaRPr lang="zh-CN" altLang="en-US" sz="1200">
                <a:solidFill>
                  <a:srgbClr val="FF0000"/>
                </a:solidFill>
              </a:endParaRPr>
            </a:p>
          </p:txBody>
        </p:sp>
        <p:sp>
          <p:nvSpPr>
            <p:cNvPr id="76" name="文本框 75"/>
            <p:cNvSpPr txBox="1"/>
            <p:nvPr>
              <p:custDataLst>
                <p:tags r:id="rId42"/>
              </p:custDataLst>
            </p:nvPr>
          </p:nvSpPr>
          <p:spPr>
            <a:xfrm>
              <a:off x="6948" y="3811"/>
              <a:ext cx="670" cy="580"/>
            </a:xfrm>
            <a:prstGeom prst="rect">
              <a:avLst/>
            </a:prstGeom>
            <a:noFill/>
          </p:spPr>
          <p:txBody>
            <a:bodyPr wrap="square" rtlCol="0" anchor="t">
              <a:spAutoFit/>
            </a:bodyPr>
            <a:p>
              <a:r>
                <a:rPr lang="en-US" altLang="zh-CN">
                  <a:solidFill>
                    <a:srgbClr val="FF0000"/>
                  </a:solidFill>
                </a:rPr>
                <a:t>15</a:t>
              </a:r>
              <a:endParaRPr lang="en-US" altLang="zh-CN">
                <a:solidFill>
                  <a:srgbClr val="FF0000"/>
                </a:solidFill>
              </a:endParaRPr>
            </a:p>
          </p:txBody>
        </p:sp>
        <p:grpSp>
          <p:nvGrpSpPr>
            <p:cNvPr id="14" name="组合 13"/>
            <p:cNvGrpSpPr/>
            <p:nvPr/>
          </p:nvGrpSpPr>
          <p:grpSpPr>
            <a:xfrm flipH="1">
              <a:off x="2628" y="2100"/>
              <a:ext cx="4035" cy="3390"/>
              <a:chOff x="2830" y="1522"/>
              <a:chExt cx="3778" cy="3390"/>
            </a:xfrm>
          </p:grpSpPr>
          <p:grpSp>
            <p:nvGrpSpPr>
              <p:cNvPr id="57" name="组合 56"/>
              <p:cNvGrpSpPr/>
              <p:nvPr/>
            </p:nvGrpSpPr>
            <p:grpSpPr>
              <a:xfrm>
                <a:off x="5589" y="2755"/>
                <a:ext cx="356" cy="1195"/>
                <a:chOff x="15358" y="3655"/>
                <a:chExt cx="356" cy="1194"/>
              </a:xfrm>
            </p:grpSpPr>
            <p:grpSp>
              <p:nvGrpSpPr>
                <p:cNvPr id="59" name="组合 58"/>
                <p:cNvGrpSpPr/>
                <p:nvPr/>
              </p:nvGrpSpPr>
              <p:grpSpPr>
                <a:xfrm rot="0">
                  <a:off x="15358" y="3655"/>
                  <a:ext cx="356" cy="1194"/>
                  <a:chOff x="17107" y="2598"/>
                  <a:chExt cx="346" cy="1185"/>
                </a:xfrm>
              </p:grpSpPr>
              <p:sp>
                <p:nvSpPr>
                  <p:cNvPr id="60" name="弦形 59"/>
                  <p:cNvSpPr/>
                  <p:nvPr>
                    <p:custDataLst>
                      <p:tags r:id="rId43"/>
                    </p:custDataLst>
                  </p:nvPr>
                </p:nvSpPr>
                <p:spPr>
                  <a:xfrm rot="6720000">
                    <a:off x="17100" y="3440"/>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1" name="弦形 60"/>
                  <p:cNvSpPr/>
                  <p:nvPr>
                    <p:custDataLst>
                      <p:tags r:id="rId44"/>
                    </p:custDataLst>
                  </p:nvPr>
                </p:nvSpPr>
                <p:spPr>
                  <a:xfrm rot="17400000">
                    <a:off x="17115" y="2594"/>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cxnSp>
              <p:nvCxnSpPr>
                <p:cNvPr id="62" name="直接连接符 61"/>
                <p:cNvCxnSpPr/>
                <p:nvPr>
                  <p:custDataLst>
                    <p:tags r:id="rId45"/>
                  </p:custDataLst>
                </p:nvPr>
              </p:nvCxnSpPr>
              <p:spPr>
                <a:xfrm flipH="1">
                  <a:off x="15534" y="3999"/>
                  <a:ext cx="6" cy="4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9" name="肘形连接符 48"/>
              <p:cNvCxnSpPr/>
              <p:nvPr>
                <p:custDataLst>
                  <p:tags r:id="rId46"/>
                </p:custDataLst>
              </p:nvPr>
            </p:nvCxnSpPr>
            <p:spPr>
              <a:xfrm rot="10800000">
                <a:off x="3689" y="1553"/>
                <a:ext cx="2066" cy="548"/>
              </a:xfrm>
              <a:prstGeom prst="bentConnector3">
                <a:avLst>
                  <a:gd name="adj1" fmla="val -106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弦形 51"/>
              <p:cNvSpPr/>
              <p:nvPr>
                <p:custDataLst>
                  <p:tags r:id="rId47"/>
                </p:custDataLst>
              </p:nvPr>
            </p:nvSpPr>
            <p:spPr>
              <a:xfrm rot="6720000">
                <a:off x="3505" y="3014"/>
                <a:ext cx="353" cy="34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弦形 52"/>
              <p:cNvSpPr/>
              <p:nvPr>
                <p:custDataLst>
                  <p:tags r:id="rId48"/>
                </p:custDataLst>
              </p:nvPr>
            </p:nvSpPr>
            <p:spPr>
              <a:xfrm rot="6660000">
                <a:off x="5619" y="2117"/>
                <a:ext cx="336" cy="35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矩形 40"/>
              <p:cNvSpPr/>
              <p:nvPr>
                <p:custDataLst>
                  <p:tags r:id="rId49"/>
                </p:custDataLst>
              </p:nvPr>
            </p:nvSpPr>
            <p:spPr>
              <a:xfrm>
                <a:off x="2830" y="3178"/>
                <a:ext cx="1668" cy="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400"/>
                  <a:t>交流互锁</a:t>
                </a:r>
                <a:endParaRPr lang="en-US" altLang="zh-CN" sz="1400"/>
              </a:p>
            </p:txBody>
          </p:sp>
          <p:cxnSp>
            <p:nvCxnSpPr>
              <p:cNvPr id="56" name="直接连接符 55"/>
              <p:cNvCxnSpPr/>
              <p:nvPr>
                <p:custDataLst>
                  <p:tags r:id="rId50"/>
                </p:custDataLst>
              </p:nvPr>
            </p:nvCxnSpPr>
            <p:spPr>
              <a:xfrm>
                <a:off x="3671" y="1522"/>
                <a:ext cx="8" cy="14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矩形 46"/>
              <p:cNvSpPr/>
              <p:nvPr>
                <p:custDataLst>
                  <p:tags r:id="rId51"/>
                </p:custDataLst>
              </p:nvPr>
            </p:nvSpPr>
            <p:spPr>
              <a:xfrm>
                <a:off x="4940" y="2297"/>
                <a:ext cx="1668" cy="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400">
                    <a:sym typeface="+mn-ea"/>
                  </a:rPr>
                  <a:t>直流互锁</a:t>
                </a:r>
                <a:endParaRPr lang="en-US" altLang="zh-CN" sz="1400">
                  <a:sym typeface="+mn-ea"/>
                </a:endParaRPr>
              </a:p>
            </p:txBody>
          </p:sp>
          <p:sp>
            <p:nvSpPr>
              <p:cNvPr id="48" name="矩形 47"/>
              <p:cNvSpPr/>
              <p:nvPr>
                <p:custDataLst>
                  <p:tags r:id="rId52"/>
                </p:custDataLst>
              </p:nvPr>
            </p:nvSpPr>
            <p:spPr>
              <a:xfrm>
                <a:off x="4940" y="3781"/>
                <a:ext cx="1668" cy="6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r>
                  <a:rPr lang="zh-CN" altLang="en-US" sz="1400"/>
                  <a:t>直流互锁</a:t>
                </a:r>
                <a:r>
                  <a:rPr lang="en-US" altLang="zh-CN" sz="1400"/>
                  <a:t>1</a:t>
                </a:r>
                <a:endParaRPr lang="en-US" altLang="zh-CN" sz="1400"/>
              </a:p>
            </p:txBody>
          </p:sp>
          <p:grpSp>
            <p:nvGrpSpPr>
              <p:cNvPr id="79" name="组合 78"/>
              <p:cNvGrpSpPr/>
              <p:nvPr/>
            </p:nvGrpSpPr>
            <p:grpSpPr>
              <a:xfrm>
                <a:off x="5772" y="3280"/>
                <a:ext cx="521" cy="1632"/>
                <a:chOff x="5772" y="3280"/>
                <a:chExt cx="521" cy="1632"/>
              </a:xfrm>
            </p:grpSpPr>
            <p:sp>
              <p:nvSpPr>
                <p:cNvPr id="77" name="文本框 76"/>
                <p:cNvSpPr txBox="1"/>
                <p:nvPr>
                  <p:custDataLst>
                    <p:tags r:id="rId53"/>
                  </p:custDataLst>
                </p:nvPr>
              </p:nvSpPr>
              <p:spPr>
                <a:xfrm>
                  <a:off x="5772" y="4332"/>
                  <a:ext cx="511" cy="580"/>
                </a:xfrm>
                <a:prstGeom prst="rect">
                  <a:avLst/>
                </a:prstGeom>
                <a:noFill/>
              </p:spPr>
              <p:txBody>
                <a:bodyPr wrap="square" rtlCol="0" anchor="t">
                  <a:spAutoFit/>
                </a:bodyPr>
                <a:p>
                  <a:r>
                    <a:rPr lang="en-US" altLang="zh-CN">
                      <a:solidFill>
                        <a:srgbClr val="FF0000"/>
                      </a:solidFill>
                    </a:rPr>
                    <a:t>1</a:t>
                  </a:r>
                  <a:endParaRPr lang="en-US" altLang="zh-CN">
                    <a:solidFill>
                      <a:srgbClr val="FF0000"/>
                    </a:solidFill>
                  </a:endParaRPr>
                </a:p>
              </p:txBody>
            </p:sp>
            <p:sp>
              <p:nvSpPr>
                <p:cNvPr id="78" name="文本框 77"/>
                <p:cNvSpPr txBox="1"/>
                <p:nvPr>
                  <p:custDataLst>
                    <p:tags r:id="rId54"/>
                  </p:custDataLst>
                </p:nvPr>
              </p:nvSpPr>
              <p:spPr>
                <a:xfrm>
                  <a:off x="5782" y="3280"/>
                  <a:ext cx="511" cy="580"/>
                </a:xfrm>
                <a:prstGeom prst="rect">
                  <a:avLst/>
                </a:prstGeom>
                <a:noFill/>
              </p:spPr>
              <p:txBody>
                <a:bodyPr wrap="square" rtlCol="0" anchor="t">
                  <a:spAutoFit/>
                </a:bodyPr>
                <a:p>
                  <a:r>
                    <a:rPr lang="en-US" altLang="zh-CN">
                      <a:solidFill>
                        <a:srgbClr val="FF0000"/>
                      </a:solidFill>
                    </a:rPr>
                    <a:t>2</a:t>
                  </a:r>
                  <a:endParaRPr lang="en-US" altLang="zh-CN">
                    <a:solidFill>
                      <a:srgbClr val="FF0000"/>
                    </a:solidFill>
                  </a:endParaRPr>
                </a:p>
              </p:txBody>
            </p:sp>
          </p:grpSp>
          <p:grpSp>
            <p:nvGrpSpPr>
              <p:cNvPr id="80" name="组合 79"/>
              <p:cNvGrpSpPr/>
              <p:nvPr/>
            </p:nvGrpSpPr>
            <p:grpSpPr>
              <a:xfrm>
                <a:off x="5747" y="1717"/>
                <a:ext cx="535" cy="1661"/>
                <a:chOff x="5729" y="3242"/>
                <a:chExt cx="535" cy="1661"/>
              </a:xfrm>
            </p:grpSpPr>
            <p:sp>
              <p:nvSpPr>
                <p:cNvPr id="81" name="文本框 80"/>
                <p:cNvSpPr txBox="1"/>
                <p:nvPr>
                  <p:custDataLst>
                    <p:tags r:id="rId55"/>
                  </p:custDataLst>
                </p:nvPr>
              </p:nvSpPr>
              <p:spPr>
                <a:xfrm>
                  <a:off x="5753" y="4323"/>
                  <a:ext cx="511" cy="580"/>
                </a:xfrm>
                <a:prstGeom prst="rect">
                  <a:avLst/>
                </a:prstGeom>
                <a:noFill/>
              </p:spPr>
              <p:txBody>
                <a:bodyPr wrap="square" rtlCol="0" anchor="t">
                  <a:spAutoFit/>
                </a:bodyPr>
                <a:p>
                  <a:r>
                    <a:rPr lang="en-US" altLang="zh-CN">
                      <a:solidFill>
                        <a:srgbClr val="FF0000"/>
                      </a:solidFill>
                    </a:rPr>
                    <a:t>1</a:t>
                  </a:r>
                  <a:endParaRPr lang="en-US" altLang="zh-CN">
                    <a:solidFill>
                      <a:srgbClr val="FF0000"/>
                    </a:solidFill>
                  </a:endParaRPr>
                </a:p>
              </p:txBody>
            </p:sp>
            <p:sp>
              <p:nvSpPr>
                <p:cNvPr id="82" name="文本框 81"/>
                <p:cNvSpPr txBox="1"/>
                <p:nvPr>
                  <p:custDataLst>
                    <p:tags r:id="rId56"/>
                  </p:custDataLst>
                </p:nvPr>
              </p:nvSpPr>
              <p:spPr>
                <a:xfrm>
                  <a:off x="5729" y="3242"/>
                  <a:ext cx="511" cy="580"/>
                </a:xfrm>
                <a:prstGeom prst="rect">
                  <a:avLst/>
                </a:prstGeom>
                <a:noFill/>
              </p:spPr>
              <p:txBody>
                <a:bodyPr wrap="square" rtlCol="0" anchor="t">
                  <a:spAutoFit/>
                </a:bodyPr>
                <a:p>
                  <a:r>
                    <a:rPr lang="en-US" altLang="zh-CN">
                      <a:solidFill>
                        <a:srgbClr val="FF0000"/>
                      </a:solidFill>
                    </a:rPr>
                    <a:t>2</a:t>
                  </a:r>
                  <a:endParaRPr lang="en-US" altLang="zh-CN">
                    <a:solidFill>
                      <a:srgbClr val="FF0000"/>
                    </a:solidFill>
                  </a:endParaRPr>
                </a:p>
              </p:txBody>
            </p:sp>
          </p:grpSp>
          <p:grpSp>
            <p:nvGrpSpPr>
              <p:cNvPr id="83" name="组合 82"/>
              <p:cNvGrpSpPr/>
              <p:nvPr/>
            </p:nvGrpSpPr>
            <p:grpSpPr>
              <a:xfrm>
                <a:off x="3159" y="2598"/>
                <a:ext cx="531" cy="1763"/>
                <a:chOff x="5192" y="4391"/>
                <a:chExt cx="531" cy="1763"/>
              </a:xfrm>
            </p:grpSpPr>
            <p:sp>
              <p:nvSpPr>
                <p:cNvPr id="84" name="文本框 83"/>
                <p:cNvSpPr txBox="1"/>
                <p:nvPr>
                  <p:custDataLst>
                    <p:tags r:id="rId57"/>
                  </p:custDataLst>
                </p:nvPr>
              </p:nvSpPr>
              <p:spPr>
                <a:xfrm>
                  <a:off x="5212" y="4391"/>
                  <a:ext cx="511" cy="580"/>
                </a:xfrm>
                <a:prstGeom prst="rect">
                  <a:avLst/>
                </a:prstGeom>
                <a:noFill/>
              </p:spPr>
              <p:txBody>
                <a:bodyPr wrap="square" rtlCol="0" anchor="t">
                  <a:spAutoFit/>
                </a:bodyPr>
                <a:p>
                  <a:r>
                    <a:rPr lang="en-US" altLang="zh-CN">
                      <a:solidFill>
                        <a:srgbClr val="FF0000"/>
                      </a:solidFill>
                    </a:rPr>
                    <a:t>1</a:t>
                  </a:r>
                  <a:endParaRPr lang="en-US" altLang="zh-CN">
                    <a:solidFill>
                      <a:srgbClr val="FF0000"/>
                    </a:solidFill>
                  </a:endParaRPr>
                </a:p>
              </p:txBody>
            </p:sp>
            <p:sp>
              <p:nvSpPr>
                <p:cNvPr id="85" name="文本框 84"/>
                <p:cNvSpPr txBox="1"/>
                <p:nvPr>
                  <p:custDataLst>
                    <p:tags r:id="rId58"/>
                  </p:custDataLst>
                </p:nvPr>
              </p:nvSpPr>
              <p:spPr>
                <a:xfrm>
                  <a:off x="5192" y="5574"/>
                  <a:ext cx="511" cy="580"/>
                </a:xfrm>
                <a:prstGeom prst="rect">
                  <a:avLst/>
                </a:prstGeom>
                <a:noFill/>
              </p:spPr>
              <p:txBody>
                <a:bodyPr wrap="square" rtlCol="0" anchor="t">
                  <a:spAutoFit/>
                </a:bodyPr>
                <a:p>
                  <a:r>
                    <a:rPr lang="en-US" altLang="zh-CN">
                      <a:solidFill>
                        <a:srgbClr val="FF0000"/>
                      </a:solidFill>
                    </a:rPr>
                    <a:t>2</a:t>
                  </a:r>
                  <a:endParaRPr lang="en-US" altLang="zh-CN">
                    <a:solidFill>
                      <a:srgbClr val="FF0000"/>
                    </a:solidFill>
                  </a:endParaRPr>
                </a:p>
              </p:txBody>
            </p:sp>
          </p:grpSp>
        </p:grpSp>
      </p:grpSp>
      <p:sp>
        <p:nvSpPr>
          <p:cNvPr id="15" name="文本框 14"/>
          <p:cNvSpPr txBox="1"/>
          <p:nvPr/>
        </p:nvSpPr>
        <p:spPr>
          <a:xfrm>
            <a:off x="1122045" y="1678305"/>
            <a:ext cx="10699750" cy="368300"/>
          </a:xfrm>
          <a:prstGeom prst="rect">
            <a:avLst/>
          </a:prstGeom>
          <a:noFill/>
        </p:spPr>
        <p:txBody>
          <a:bodyPr wrap="square" rtlCol="0">
            <a:spAutoFit/>
          </a:bodyPr>
          <a:p>
            <a:r>
              <a:rPr lang="zh-CN" altLang="en-US"/>
              <a:t>高压互锁保护，用于检测各高压插头是否松动或脱落，防止意外脱落而造成触电危险。</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a:stretch>
            <a:fillRect/>
          </a:stretch>
        </p:blipFill>
        <p:spPr>
          <a:xfrm>
            <a:off x="3604895" y="1628775"/>
            <a:ext cx="4981575" cy="3600450"/>
          </a:xfrm>
          <a:prstGeom prst="rect">
            <a:avLst/>
          </a:prstGeom>
        </p:spPr>
      </p:pic>
      <p:cxnSp>
        <p:nvCxnSpPr>
          <p:cNvPr id="5" name="直接箭头连接符 4"/>
          <p:cNvCxnSpPr/>
          <p:nvPr/>
        </p:nvCxnSpPr>
        <p:spPr>
          <a:xfrm flipH="1">
            <a:off x="4513580" y="3284220"/>
            <a:ext cx="1715770" cy="2386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4532630" y="3772535"/>
            <a:ext cx="1696720" cy="18694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3890645" y="5704205"/>
            <a:ext cx="1275715" cy="368300"/>
          </a:xfrm>
          <a:prstGeom prst="rect">
            <a:avLst/>
          </a:prstGeom>
          <a:noFill/>
        </p:spPr>
        <p:txBody>
          <a:bodyPr wrap="square" rtlCol="0">
            <a:spAutoFit/>
          </a:bodyPr>
          <a:p>
            <a:r>
              <a:rPr lang="zh-CN" altLang="en-US"/>
              <a:t>互锁端子</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p:cNvPicPr>
            <a:picLocks noChangeAspect="1"/>
          </p:cNvPicPr>
          <p:nvPr>
            <p:custDataLst>
              <p:tags r:id="rId4"/>
            </p:custDataLst>
          </p:nvPr>
        </p:nvPicPr>
        <p:blipFill>
          <a:blip r:embed="rId5"/>
          <a:stretch>
            <a:fillRect/>
          </a:stretch>
        </p:blipFill>
        <p:spPr>
          <a:xfrm>
            <a:off x="786765" y="1551305"/>
            <a:ext cx="5424170" cy="4632325"/>
          </a:xfrm>
          <a:prstGeom prst="rect">
            <a:avLst/>
          </a:prstGeom>
          <a:effectLst>
            <a:glow rad="139700">
              <a:schemeClr val="accent2">
                <a:satMod val="175000"/>
                <a:alpha val="40000"/>
              </a:schemeClr>
            </a:glow>
          </a:effectLst>
        </p:spPr>
      </p:pic>
      <p:pic>
        <p:nvPicPr>
          <p:cNvPr id="9" name="图片 8"/>
          <p:cNvPicPr>
            <a:picLocks noChangeAspect="1"/>
          </p:cNvPicPr>
          <p:nvPr>
            <p:custDataLst>
              <p:tags r:id="rId6"/>
            </p:custDataLst>
          </p:nvPr>
        </p:nvPicPr>
        <p:blipFill>
          <a:blip r:embed="rId7"/>
          <a:stretch>
            <a:fillRect/>
          </a:stretch>
        </p:blipFill>
        <p:spPr>
          <a:xfrm>
            <a:off x="6334125" y="1551305"/>
            <a:ext cx="5163820" cy="4632325"/>
          </a:xfrm>
          <a:prstGeom prst="rect">
            <a:avLst/>
          </a:prstGeom>
          <a:effectLst>
            <a:glow rad="139700">
              <a:schemeClr val="accent2">
                <a:satMod val="175000"/>
                <a:alpha val="40000"/>
              </a:schemeClr>
            </a:glow>
          </a:effec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77" name="组合 76"/>
          <p:cNvGrpSpPr/>
          <p:nvPr/>
        </p:nvGrpSpPr>
        <p:grpSpPr>
          <a:xfrm>
            <a:off x="490855" y="1244600"/>
            <a:ext cx="11231245" cy="5201285"/>
            <a:chOff x="773" y="1435"/>
            <a:chExt cx="17687" cy="8191"/>
          </a:xfrm>
        </p:grpSpPr>
        <p:grpSp>
          <p:nvGrpSpPr>
            <p:cNvPr id="245" name="组合 244"/>
            <p:cNvGrpSpPr/>
            <p:nvPr/>
          </p:nvGrpSpPr>
          <p:grpSpPr>
            <a:xfrm>
              <a:off x="773" y="2534"/>
              <a:ext cx="1742" cy="2722"/>
              <a:chOff x="773" y="2534"/>
              <a:chExt cx="1742" cy="2722"/>
            </a:xfrm>
          </p:grpSpPr>
          <p:grpSp>
            <p:nvGrpSpPr>
              <p:cNvPr id="7" name="组合 6"/>
              <p:cNvGrpSpPr/>
              <p:nvPr/>
            </p:nvGrpSpPr>
            <p:grpSpPr>
              <a:xfrm rot="0">
                <a:off x="773" y="2534"/>
                <a:ext cx="1743" cy="2722"/>
                <a:chOff x="2619" y="2542"/>
                <a:chExt cx="1743" cy="2722"/>
              </a:xfrm>
            </p:grpSpPr>
            <p:sp>
              <p:nvSpPr>
                <p:cNvPr id="40" name="文本框 39"/>
                <p:cNvSpPr txBox="1"/>
                <p:nvPr>
                  <p:custDataLst>
                    <p:tags r:id="rId4"/>
                  </p:custDataLst>
                </p:nvPr>
              </p:nvSpPr>
              <p:spPr>
                <a:xfrm>
                  <a:off x="3498" y="4521"/>
                  <a:ext cx="670" cy="580"/>
                </a:xfrm>
                <a:prstGeom prst="rect">
                  <a:avLst/>
                </a:prstGeom>
                <a:noFill/>
              </p:spPr>
              <p:txBody>
                <a:bodyPr wrap="square" rtlCol="0" anchor="t">
                  <a:spAutoFit/>
                </a:bodyPr>
                <a:p>
                  <a:endParaRPr lang="en-US" altLang="zh-CN">
                    <a:solidFill>
                      <a:srgbClr val="FF0000"/>
                    </a:solidFill>
                  </a:endParaRPr>
                </a:p>
              </p:txBody>
            </p:sp>
            <p:sp>
              <p:nvSpPr>
                <p:cNvPr id="47" name="文本框 46"/>
                <p:cNvSpPr txBox="1"/>
                <p:nvPr>
                  <p:custDataLst>
                    <p:tags r:id="rId5"/>
                  </p:custDataLst>
                </p:nvPr>
              </p:nvSpPr>
              <p:spPr>
                <a:xfrm>
                  <a:off x="2646" y="4526"/>
                  <a:ext cx="483" cy="580"/>
                </a:xfrm>
                <a:prstGeom prst="rect">
                  <a:avLst/>
                </a:prstGeom>
                <a:noFill/>
              </p:spPr>
              <p:txBody>
                <a:bodyPr wrap="square" rtlCol="0" anchor="t">
                  <a:spAutoFit/>
                </a:bodyPr>
                <a:p>
                  <a:endParaRPr lang="en-US" altLang="zh-CN">
                    <a:solidFill>
                      <a:srgbClr val="FF0000"/>
                    </a:solidFill>
                  </a:endParaRPr>
                </a:p>
              </p:txBody>
            </p:sp>
            <p:sp>
              <p:nvSpPr>
                <p:cNvPr id="48" name="文本框 47"/>
                <p:cNvSpPr txBox="1"/>
                <p:nvPr>
                  <p:custDataLst>
                    <p:tags r:id="rId6"/>
                  </p:custDataLst>
                </p:nvPr>
              </p:nvSpPr>
              <p:spPr>
                <a:xfrm>
                  <a:off x="2619" y="2658"/>
                  <a:ext cx="670" cy="580"/>
                </a:xfrm>
                <a:prstGeom prst="rect">
                  <a:avLst/>
                </a:prstGeom>
                <a:noFill/>
              </p:spPr>
              <p:txBody>
                <a:bodyPr wrap="square" rtlCol="0" anchor="t">
                  <a:spAutoFit/>
                </a:bodyPr>
                <a:p>
                  <a:r>
                    <a:rPr lang="en-US" altLang="zh-CN">
                      <a:solidFill>
                        <a:srgbClr val="FF0000"/>
                      </a:solidFill>
                    </a:rPr>
                    <a:t>29</a:t>
                  </a:r>
                  <a:endParaRPr lang="en-US" altLang="zh-CN">
                    <a:solidFill>
                      <a:srgbClr val="FF0000"/>
                    </a:solidFill>
                  </a:endParaRPr>
                </a:p>
              </p:txBody>
            </p:sp>
            <p:sp>
              <p:nvSpPr>
                <p:cNvPr id="60" name="文本框 59"/>
                <p:cNvSpPr txBox="1"/>
                <p:nvPr>
                  <p:custDataLst>
                    <p:tags r:id="rId7"/>
                  </p:custDataLst>
                </p:nvPr>
              </p:nvSpPr>
              <p:spPr>
                <a:xfrm>
                  <a:off x="3566" y="2673"/>
                  <a:ext cx="775" cy="580"/>
                </a:xfrm>
                <a:prstGeom prst="rect">
                  <a:avLst/>
                </a:prstGeom>
                <a:noFill/>
              </p:spPr>
              <p:txBody>
                <a:bodyPr wrap="square" rtlCol="0" anchor="t">
                  <a:spAutoFit/>
                </a:bodyPr>
                <a:p>
                  <a:r>
                    <a:rPr lang="en-US" altLang="zh-CN">
                      <a:solidFill>
                        <a:srgbClr val="FF0000"/>
                      </a:solidFill>
                    </a:rPr>
                    <a:t>30</a:t>
                  </a:r>
                  <a:endParaRPr lang="en-US" altLang="zh-CN">
                    <a:solidFill>
                      <a:srgbClr val="FF0000"/>
                    </a:solidFill>
                  </a:endParaRPr>
                </a:p>
              </p:txBody>
            </p:sp>
            <p:grpSp>
              <p:nvGrpSpPr>
                <p:cNvPr id="67" name="组合 66"/>
                <p:cNvGrpSpPr/>
                <p:nvPr/>
              </p:nvGrpSpPr>
              <p:grpSpPr>
                <a:xfrm rot="0">
                  <a:off x="3999" y="2555"/>
                  <a:ext cx="363" cy="2709"/>
                  <a:chOff x="17097" y="2582"/>
                  <a:chExt cx="353" cy="2689"/>
                </a:xfrm>
              </p:grpSpPr>
              <p:sp>
                <p:nvSpPr>
                  <p:cNvPr id="68" name="弦形 67"/>
                  <p:cNvSpPr/>
                  <p:nvPr>
                    <p:custDataLst>
                      <p:tags r:id="rId8"/>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0" name="弦形 69"/>
                  <p:cNvSpPr/>
                  <p:nvPr>
                    <p:custDataLst>
                      <p:tags r:id="rId9"/>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1" name="直接连接符 70"/>
                  <p:cNvCxnSpPr/>
                  <p:nvPr>
                    <p:custDataLst>
                      <p:tags r:id="rId10"/>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rot="0">
                  <a:off x="3113" y="2542"/>
                  <a:ext cx="351" cy="1652"/>
                  <a:chOff x="17247" y="2583"/>
                  <a:chExt cx="341" cy="1640"/>
                </a:xfrm>
              </p:grpSpPr>
              <p:sp>
                <p:nvSpPr>
                  <p:cNvPr id="74" name="弦形 73"/>
                  <p:cNvSpPr/>
                  <p:nvPr>
                    <p:custDataLst>
                      <p:tags r:id="rId11"/>
                    </p:custDataLst>
                  </p:nvPr>
                </p:nvSpPr>
                <p:spPr>
                  <a:xfrm rot="17400000">
                    <a:off x="1725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5" name="直接连接符 74"/>
                  <p:cNvCxnSpPr/>
                  <p:nvPr>
                    <p:custDataLst>
                      <p:tags r:id="rId12"/>
                    </p:custDataLst>
                  </p:nvPr>
                </p:nvCxnSpPr>
                <p:spPr>
                  <a:xfrm>
                    <a:off x="17422" y="2945"/>
                    <a:ext cx="1" cy="1278"/>
                  </a:xfrm>
                  <a:prstGeom prst="line">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grpSp>
          <p:sp>
            <p:nvSpPr>
              <p:cNvPr id="86" name="文本框 85"/>
              <p:cNvSpPr txBox="1"/>
              <p:nvPr>
                <p:custDataLst>
                  <p:tags r:id="rId13"/>
                </p:custDataLst>
              </p:nvPr>
            </p:nvSpPr>
            <p:spPr>
              <a:xfrm>
                <a:off x="848" y="4130"/>
                <a:ext cx="1192" cy="362"/>
              </a:xfrm>
              <a:prstGeom prst="rect">
                <a:avLst/>
              </a:prstGeom>
              <a:noFill/>
            </p:spPr>
            <p:txBody>
              <a:bodyPr wrap="square" rtlCol="0" anchor="t">
                <a:spAutoFit/>
              </a:bodyPr>
              <a:p>
                <a:r>
                  <a:rPr lang="zh-CN" sz="900"/>
                  <a:t>充配电总成</a:t>
                </a:r>
                <a:endParaRPr lang="zh-CN" sz="900"/>
              </a:p>
            </p:txBody>
          </p:sp>
          <p:sp>
            <p:nvSpPr>
              <p:cNvPr id="92" name="文本框 91"/>
              <p:cNvSpPr txBox="1"/>
              <p:nvPr>
                <p:custDataLst>
                  <p:tags r:id="rId14"/>
                </p:custDataLst>
              </p:nvPr>
            </p:nvSpPr>
            <p:spPr>
              <a:xfrm>
                <a:off x="1387" y="4496"/>
                <a:ext cx="944" cy="580"/>
              </a:xfrm>
              <a:prstGeom prst="rect">
                <a:avLst/>
              </a:prstGeom>
              <a:noFill/>
            </p:spPr>
            <p:txBody>
              <a:bodyPr wrap="none" rtlCol="0" anchor="t">
                <a:spAutoFit/>
              </a:bodyPr>
              <a:p>
                <a:r>
                  <a:rPr lang="en-US" altLang="zh-CN">
                    <a:sym typeface="+mn-ea"/>
                  </a:rPr>
                  <a:t>02-4</a:t>
                </a:r>
                <a:endParaRPr lang="zh-CN" altLang="en-US"/>
              </a:p>
            </p:txBody>
          </p:sp>
        </p:grpSp>
        <p:grpSp>
          <p:nvGrpSpPr>
            <p:cNvPr id="242" name="组合 241"/>
            <p:cNvGrpSpPr/>
            <p:nvPr/>
          </p:nvGrpSpPr>
          <p:grpSpPr>
            <a:xfrm>
              <a:off x="1665" y="6574"/>
              <a:ext cx="2308" cy="3052"/>
              <a:chOff x="1665" y="6574"/>
              <a:chExt cx="2308" cy="3052"/>
            </a:xfrm>
          </p:grpSpPr>
          <p:sp>
            <p:nvSpPr>
              <p:cNvPr id="241" name="矩形 240"/>
              <p:cNvSpPr/>
              <p:nvPr>
                <p:custDataLst>
                  <p:tags r:id="rId15"/>
                </p:custDataLst>
              </p:nvPr>
            </p:nvSpPr>
            <p:spPr>
              <a:xfrm>
                <a:off x="2155" y="7843"/>
                <a:ext cx="224" cy="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3" name="组合 92"/>
              <p:cNvGrpSpPr/>
              <p:nvPr/>
            </p:nvGrpSpPr>
            <p:grpSpPr>
              <a:xfrm>
                <a:off x="1665" y="6574"/>
                <a:ext cx="2308" cy="3052"/>
                <a:chOff x="627" y="6494"/>
                <a:chExt cx="2308" cy="3052"/>
              </a:xfrm>
            </p:grpSpPr>
            <p:sp>
              <p:nvSpPr>
                <p:cNvPr id="213" name="弦形 212"/>
                <p:cNvSpPr/>
                <p:nvPr>
                  <p:custDataLst>
                    <p:tags r:id="rId16"/>
                  </p:custDataLst>
                </p:nvPr>
              </p:nvSpPr>
              <p:spPr>
                <a:xfrm rot="17460000">
                  <a:off x="2018" y="6490"/>
                  <a:ext cx="360" cy="368"/>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8" name="弦形 217"/>
                <p:cNvSpPr/>
                <p:nvPr>
                  <p:custDataLst>
                    <p:tags r:id="rId17"/>
                  </p:custDataLst>
                </p:nvPr>
              </p:nvSpPr>
              <p:spPr>
                <a:xfrm rot="17460000">
                  <a:off x="1058" y="6491"/>
                  <a:ext cx="360" cy="368"/>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9" name="直接连接符 218"/>
                <p:cNvCxnSpPr/>
                <p:nvPr>
                  <p:custDataLst>
                    <p:tags r:id="rId18"/>
                  </p:custDataLst>
                </p:nvPr>
              </p:nvCxnSpPr>
              <p:spPr>
                <a:xfrm flipH="1">
                  <a:off x="1219" y="6861"/>
                  <a:ext cx="15" cy="2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0" name="等腰三角形 219"/>
                <p:cNvSpPr/>
                <p:nvPr>
                  <p:custDataLst>
                    <p:tags r:id="rId19"/>
                  </p:custDataLst>
                </p:nvPr>
              </p:nvSpPr>
              <p:spPr>
                <a:xfrm>
                  <a:off x="1047" y="8901"/>
                  <a:ext cx="369" cy="283"/>
                </a:xfrm>
                <a:prstGeom prst="triangl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21" name="直接连接符 220"/>
                <p:cNvCxnSpPr/>
                <p:nvPr>
                  <p:custDataLst>
                    <p:tags r:id="rId20"/>
                  </p:custDataLst>
                </p:nvPr>
              </p:nvCxnSpPr>
              <p:spPr>
                <a:xfrm flipH="1">
                  <a:off x="2191" y="6861"/>
                  <a:ext cx="15" cy="2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等腰三角形 221"/>
                <p:cNvSpPr/>
                <p:nvPr>
                  <p:custDataLst>
                    <p:tags r:id="rId21"/>
                  </p:custDataLst>
                </p:nvPr>
              </p:nvSpPr>
              <p:spPr>
                <a:xfrm rot="10800000">
                  <a:off x="2018" y="8901"/>
                  <a:ext cx="369" cy="283"/>
                </a:xfrm>
                <a:prstGeom prst="triangl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8" name="文本框 227"/>
                <p:cNvSpPr txBox="1"/>
                <p:nvPr>
                  <p:custDataLst>
                    <p:tags r:id="rId22"/>
                  </p:custDataLst>
                </p:nvPr>
              </p:nvSpPr>
              <p:spPr>
                <a:xfrm>
                  <a:off x="627" y="6724"/>
                  <a:ext cx="789" cy="580"/>
                </a:xfrm>
                <a:prstGeom prst="rect">
                  <a:avLst/>
                </a:prstGeom>
                <a:noFill/>
              </p:spPr>
              <p:txBody>
                <a:bodyPr wrap="square" rtlCol="0" anchor="t">
                  <a:spAutoFit/>
                </a:bodyPr>
                <a:p>
                  <a:r>
                    <a:rPr lang="en-US" altLang="zh-CN">
                      <a:solidFill>
                        <a:srgbClr val="FF0000"/>
                      </a:solidFill>
                    </a:rPr>
                    <a:t>28</a:t>
                  </a:r>
                  <a:endParaRPr lang="en-US" altLang="zh-CN">
                    <a:solidFill>
                      <a:srgbClr val="FF0000"/>
                    </a:solidFill>
                  </a:endParaRPr>
                </a:p>
              </p:txBody>
            </p:sp>
            <p:sp>
              <p:nvSpPr>
                <p:cNvPr id="231" name="文本框 230"/>
                <p:cNvSpPr txBox="1"/>
                <p:nvPr>
                  <p:custDataLst>
                    <p:tags r:id="rId23"/>
                  </p:custDataLst>
                </p:nvPr>
              </p:nvSpPr>
              <p:spPr>
                <a:xfrm>
                  <a:off x="1653" y="6739"/>
                  <a:ext cx="670" cy="580"/>
                </a:xfrm>
                <a:prstGeom prst="rect">
                  <a:avLst/>
                </a:prstGeom>
                <a:noFill/>
              </p:spPr>
              <p:txBody>
                <a:bodyPr wrap="square" rtlCol="0" anchor="t">
                  <a:spAutoFit/>
                </a:bodyPr>
                <a:p>
                  <a:r>
                    <a:rPr lang="en-US" altLang="zh-CN">
                      <a:solidFill>
                        <a:srgbClr val="FF0000"/>
                      </a:solidFill>
                    </a:rPr>
                    <a:t>8</a:t>
                  </a:r>
                  <a:endParaRPr lang="en-US" altLang="zh-CN">
                    <a:solidFill>
                      <a:srgbClr val="FF0000"/>
                    </a:solidFill>
                  </a:endParaRPr>
                </a:p>
              </p:txBody>
            </p:sp>
            <p:sp>
              <p:nvSpPr>
                <p:cNvPr id="232" name="文本框 231"/>
                <p:cNvSpPr txBox="1"/>
                <p:nvPr>
                  <p:custDataLst>
                    <p:tags r:id="rId24"/>
                  </p:custDataLst>
                </p:nvPr>
              </p:nvSpPr>
              <p:spPr>
                <a:xfrm>
                  <a:off x="913" y="9184"/>
                  <a:ext cx="847" cy="362"/>
                </a:xfrm>
                <a:prstGeom prst="rect">
                  <a:avLst/>
                </a:prstGeom>
                <a:noFill/>
              </p:spPr>
              <p:txBody>
                <a:bodyPr wrap="square" rtlCol="0" anchor="t">
                  <a:spAutoFit/>
                </a:bodyPr>
                <a:p>
                  <a:r>
                    <a:rPr lang="zh-CN" sz="900"/>
                    <a:t>常电</a:t>
                  </a:r>
                  <a:endParaRPr lang="zh-CN" sz="900"/>
                </a:p>
              </p:txBody>
            </p:sp>
            <p:sp>
              <p:nvSpPr>
                <p:cNvPr id="233" name="文本框 232"/>
                <p:cNvSpPr txBox="1"/>
                <p:nvPr>
                  <p:custDataLst>
                    <p:tags r:id="rId25"/>
                  </p:custDataLst>
                </p:nvPr>
              </p:nvSpPr>
              <p:spPr>
                <a:xfrm>
                  <a:off x="1743" y="9184"/>
                  <a:ext cx="1192" cy="362"/>
                </a:xfrm>
                <a:prstGeom prst="rect">
                  <a:avLst/>
                </a:prstGeom>
                <a:noFill/>
              </p:spPr>
              <p:txBody>
                <a:bodyPr wrap="square" rtlCol="0" anchor="t">
                  <a:spAutoFit/>
                </a:bodyPr>
                <a:p>
                  <a:r>
                    <a:rPr lang="zh-CN" sz="900"/>
                    <a:t>组合</a:t>
                  </a:r>
                  <a:r>
                    <a:rPr lang="zh-CN" sz="900"/>
                    <a:t>仪表</a:t>
                  </a:r>
                  <a:endParaRPr lang="zh-CN" sz="900"/>
                </a:p>
              </p:txBody>
            </p:sp>
          </p:grpSp>
        </p:grpSp>
        <p:grpSp>
          <p:nvGrpSpPr>
            <p:cNvPr id="58" name="组合 57"/>
            <p:cNvGrpSpPr/>
            <p:nvPr/>
          </p:nvGrpSpPr>
          <p:grpSpPr>
            <a:xfrm>
              <a:off x="2589" y="2541"/>
              <a:ext cx="1892" cy="2722"/>
              <a:chOff x="2469" y="2541"/>
              <a:chExt cx="1892" cy="2722"/>
            </a:xfrm>
          </p:grpSpPr>
          <p:sp>
            <p:nvSpPr>
              <p:cNvPr id="106" name="文本框 105"/>
              <p:cNvSpPr txBox="1"/>
              <p:nvPr>
                <p:custDataLst>
                  <p:tags r:id="rId26"/>
                </p:custDataLst>
              </p:nvPr>
            </p:nvSpPr>
            <p:spPr>
              <a:xfrm>
                <a:off x="3498" y="4521"/>
                <a:ext cx="670" cy="580"/>
              </a:xfrm>
              <a:prstGeom prst="rect">
                <a:avLst/>
              </a:prstGeom>
              <a:noFill/>
            </p:spPr>
            <p:txBody>
              <a:bodyPr wrap="square" rtlCol="0" anchor="t">
                <a:spAutoFit/>
              </a:bodyPr>
              <a:p>
                <a:r>
                  <a:rPr lang="en-US" altLang="zh-CN">
                    <a:solidFill>
                      <a:srgbClr val="FF0000"/>
                    </a:solidFill>
                  </a:rPr>
                  <a:t>10</a:t>
                </a:r>
                <a:endParaRPr lang="en-US" altLang="zh-CN">
                  <a:solidFill>
                    <a:srgbClr val="FF0000"/>
                  </a:solidFill>
                </a:endParaRPr>
              </a:p>
            </p:txBody>
          </p:sp>
          <p:sp>
            <p:nvSpPr>
              <p:cNvPr id="110" name="文本框 109"/>
              <p:cNvSpPr txBox="1"/>
              <p:nvPr>
                <p:custDataLst>
                  <p:tags r:id="rId27"/>
                </p:custDataLst>
              </p:nvPr>
            </p:nvSpPr>
            <p:spPr>
              <a:xfrm>
                <a:off x="2646" y="4526"/>
                <a:ext cx="483" cy="580"/>
              </a:xfrm>
              <a:prstGeom prst="rect">
                <a:avLst/>
              </a:prstGeom>
              <a:noFill/>
            </p:spPr>
            <p:txBody>
              <a:bodyPr wrap="square" rtlCol="0" anchor="t">
                <a:spAutoFit/>
              </a:bodyPr>
              <a:p>
                <a:r>
                  <a:rPr lang="en-US" altLang="zh-CN">
                    <a:solidFill>
                      <a:srgbClr val="FF0000"/>
                    </a:solidFill>
                  </a:rPr>
                  <a:t>1</a:t>
                </a:r>
                <a:endParaRPr lang="en-US" altLang="zh-CN">
                  <a:solidFill>
                    <a:srgbClr val="FF0000"/>
                  </a:solidFill>
                </a:endParaRPr>
              </a:p>
            </p:txBody>
          </p:sp>
          <p:sp>
            <p:nvSpPr>
              <p:cNvPr id="132" name="文本框 131"/>
              <p:cNvSpPr txBox="1"/>
              <p:nvPr>
                <p:custDataLst>
                  <p:tags r:id="rId28"/>
                </p:custDataLst>
              </p:nvPr>
            </p:nvSpPr>
            <p:spPr>
              <a:xfrm>
                <a:off x="2469" y="2658"/>
                <a:ext cx="670" cy="580"/>
              </a:xfrm>
              <a:prstGeom prst="rect">
                <a:avLst/>
              </a:prstGeom>
              <a:noFill/>
            </p:spPr>
            <p:txBody>
              <a:bodyPr wrap="square" rtlCol="0" anchor="t">
                <a:spAutoFit/>
              </a:bodyPr>
              <a:p>
                <a:r>
                  <a:rPr lang="en-US" altLang="zh-CN">
                    <a:solidFill>
                      <a:srgbClr val="FF0000"/>
                    </a:solidFill>
                  </a:rPr>
                  <a:t>10</a:t>
                </a:r>
                <a:endParaRPr lang="en-US" altLang="zh-CN">
                  <a:solidFill>
                    <a:srgbClr val="FF0000"/>
                  </a:solidFill>
                </a:endParaRPr>
              </a:p>
            </p:txBody>
          </p:sp>
          <p:sp>
            <p:nvSpPr>
              <p:cNvPr id="133" name="文本框 132"/>
              <p:cNvSpPr txBox="1"/>
              <p:nvPr>
                <p:custDataLst>
                  <p:tags r:id="rId29"/>
                </p:custDataLst>
              </p:nvPr>
            </p:nvSpPr>
            <p:spPr>
              <a:xfrm>
                <a:off x="3660" y="2658"/>
                <a:ext cx="483" cy="580"/>
              </a:xfrm>
              <a:prstGeom prst="rect">
                <a:avLst/>
              </a:prstGeom>
              <a:noFill/>
            </p:spPr>
            <p:txBody>
              <a:bodyPr wrap="square" rtlCol="0" anchor="t">
                <a:spAutoFit/>
              </a:bodyPr>
              <a:p>
                <a:r>
                  <a:rPr lang="en-US" altLang="zh-CN">
                    <a:solidFill>
                      <a:srgbClr val="FF0000"/>
                    </a:solidFill>
                  </a:rPr>
                  <a:t>4</a:t>
                </a:r>
                <a:endParaRPr lang="en-US" altLang="zh-CN">
                  <a:solidFill>
                    <a:srgbClr val="FF0000"/>
                  </a:solidFill>
                </a:endParaRPr>
              </a:p>
            </p:txBody>
          </p:sp>
          <p:grpSp>
            <p:nvGrpSpPr>
              <p:cNvPr id="195" name="组合 194"/>
              <p:cNvGrpSpPr/>
              <p:nvPr/>
            </p:nvGrpSpPr>
            <p:grpSpPr>
              <a:xfrm rot="0">
                <a:off x="3999" y="2555"/>
                <a:ext cx="363" cy="2709"/>
                <a:chOff x="17097" y="2582"/>
                <a:chExt cx="353" cy="2689"/>
              </a:xfrm>
            </p:grpSpPr>
            <p:sp>
              <p:nvSpPr>
                <p:cNvPr id="196" name="弦形 195"/>
                <p:cNvSpPr/>
                <p:nvPr>
                  <p:custDataLst>
                    <p:tags r:id="rId30"/>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7" name="弦形 196"/>
                <p:cNvSpPr/>
                <p:nvPr>
                  <p:custDataLst>
                    <p:tags r:id="rId31"/>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8" name="直接连接符 197"/>
                <p:cNvCxnSpPr/>
                <p:nvPr>
                  <p:custDataLst>
                    <p:tags r:id="rId32"/>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0">
                <a:off x="2959" y="2541"/>
                <a:ext cx="363" cy="2709"/>
                <a:chOff x="17097" y="2582"/>
                <a:chExt cx="353" cy="2689"/>
              </a:xfrm>
            </p:grpSpPr>
            <p:sp>
              <p:nvSpPr>
                <p:cNvPr id="13" name="弦形 12"/>
                <p:cNvSpPr/>
                <p:nvPr>
                  <p:custDataLst>
                    <p:tags r:id="rId33"/>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弦形 13"/>
                <p:cNvSpPr/>
                <p:nvPr>
                  <p:custDataLst>
                    <p:tags r:id="rId34"/>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 name="直接连接符 14"/>
                <p:cNvCxnSpPr/>
                <p:nvPr>
                  <p:custDataLst>
                    <p:tags r:id="rId35"/>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rot="0">
                <a:off x="3092" y="3208"/>
                <a:ext cx="1126" cy="126"/>
                <a:chOff x="2829" y="3253"/>
                <a:chExt cx="1038" cy="125"/>
              </a:xfrm>
            </p:grpSpPr>
            <p:sp>
              <p:nvSpPr>
                <p:cNvPr id="90" name="椭圆 89"/>
                <p:cNvSpPr/>
                <p:nvPr>
                  <p:custDataLst>
                    <p:tags r:id="rId36"/>
                  </p:custDataLst>
                </p:nvPr>
              </p:nvSpPr>
              <p:spPr>
                <a:xfrm>
                  <a:off x="2829" y="3253"/>
                  <a:ext cx="538" cy="120"/>
                </a:xfrm>
                <a:prstGeom prst="ellipse">
                  <a:avLst/>
                </a:prstGeom>
                <a:noFill/>
                <a:ln>
                  <a:solidFill>
                    <a:srgbClr val="FFC000"/>
                  </a:solidFill>
                </a:ln>
                <a:extLst>
                  <a:ext uri="{909E8E84-426E-40DD-AFC4-6F175D3DCCD1}">
                    <a14:hiddenFill xmlns:a14="http://schemas.microsoft.com/office/drawing/2010/main">
                      <a:solidFill>
                        <a:schemeClr val="accent6"/>
                      </a:solidFill>
                    </a14:hiddenFill>
                  </a:ext>
                </a:extLst>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16" name="椭圆 15"/>
                <p:cNvSpPr/>
                <p:nvPr>
                  <p:custDataLst>
                    <p:tags r:id="rId37"/>
                  </p:custDataLst>
                </p:nvPr>
              </p:nvSpPr>
              <p:spPr>
                <a:xfrm>
                  <a:off x="3329" y="3258"/>
                  <a:ext cx="538" cy="120"/>
                </a:xfrm>
                <a:prstGeom prst="ellipse">
                  <a:avLst/>
                </a:prstGeom>
                <a:noFill/>
                <a:ln>
                  <a:solidFill>
                    <a:srgbClr val="FFC000"/>
                  </a:solidFill>
                </a:ln>
                <a:extLst>
                  <a:ext uri="{909E8E84-426E-40DD-AFC4-6F175D3DCCD1}">
                    <a14:hiddenFill xmlns:a14="http://schemas.microsoft.com/office/drawing/2010/main">
                      <a:solidFill>
                        <a:schemeClr val="accent6"/>
                      </a:solidFill>
                    </a14:hiddenFill>
                  </a:ext>
                </a:extLst>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grpSp>
          <p:grpSp>
            <p:nvGrpSpPr>
              <p:cNvPr id="20" name="组合 19"/>
              <p:cNvGrpSpPr/>
              <p:nvPr/>
            </p:nvGrpSpPr>
            <p:grpSpPr>
              <a:xfrm rot="0">
                <a:off x="3097" y="4347"/>
                <a:ext cx="1121" cy="126"/>
                <a:chOff x="2834" y="4383"/>
                <a:chExt cx="1038" cy="125"/>
              </a:xfrm>
            </p:grpSpPr>
            <p:sp>
              <p:nvSpPr>
                <p:cNvPr id="17" name="椭圆 16"/>
                <p:cNvSpPr/>
                <p:nvPr>
                  <p:custDataLst>
                    <p:tags r:id="rId38"/>
                  </p:custDataLst>
                </p:nvPr>
              </p:nvSpPr>
              <p:spPr>
                <a:xfrm>
                  <a:off x="2834" y="4383"/>
                  <a:ext cx="538" cy="120"/>
                </a:xfrm>
                <a:prstGeom prst="ellipse">
                  <a:avLst/>
                </a:prstGeom>
                <a:noFill/>
                <a:ln>
                  <a:solidFill>
                    <a:srgbClr val="FFC000"/>
                  </a:solidFill>
                </a:ln>
                <a:extLst>
                  <a:ext uri="{909E8E84-426E-40DD-AFC4-6F175D3DCCD1}">
                    <a14:hiddenFill xmlns:a14="http://schemas.microsoft.com/office/drawing/2010/main">
                      <a:solidFill>
                        <a:schemeClr val="accent6"/>
                      </a:solidFill>
                    </a14:hiddenFill>
                  </a:ext>
                </a:extLst>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18" name="椭圆 17"/>
                <p:cNvSpPr/>
                <p:nvPr>
                  <p:custDataLst>
                    <p:tags r:id="rId39"/>
                  </p:custDataLst>
                </p:nvPr>
              </p:nvSpPr>
              <p:spPr>
                <a:xfrm>
                  <a:off x="3334" y="4388"/>
                  <a:ext cx="538" cy="120"/>
                </a:xfrm>
                <a:prstGeom prst="ellipse">
                  <a:avLst/>
                </a:prstGeom>
                <a:noFill/>
                <a:ln>
                  <a:solidFill>
                    <a:srgbClr val="FFC000"/>
                  </a:solidFill>
                </a:ln>
                <a:extLst>
                  <a:ext uri="{909E8E84-426E-40DD-AFC4-6F175D3DCCD1}">
                    <a14:hiddenFill xmlns:a14="http://schemas.microsoft.com/office/drawing/2010/main">
                      <a:solidFill>
                        <a:schemeClr val="accent6"/>
                      </a:solidFill>
                    </a14:hiddenFill>
                  </a:ext>
                </a:extLst>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grpSp>
        </p:grpSp>
        <p:grpSp>
          <p:nvGrpSpPr>
            <p:cNvPr id="9" name="组合 8"/>
            <p:cNvGrpSpPr/>
            <p:nvPr/>
          </p:nvGrpSpPr>
          <p:grpSpPr>
            <a:xfrm>
              <a:off x="4422" y="6574"/>
              <a:ext cx="4216" cy="3052"/>
              <a:chOff x="628" y="6494"/>
              <a:chExt cx="4216" cy="3052"/>
            </a:xfrm>
          </p:grpSpPr>
          <p:sp>
            <p:nvSpPr>
              <p:cNvPr id="61" name="弦形 60"/>
              <p:cNvSpPr/>
              <p:nvPr>
                <p:custDataLst>
                  <p:tags r:id="rId40"/>
                </p:custDataLst>
              </p:nvPr>
            </p:nvSpPr>
            <p:spPr>
              <a:xfrm rot="17460000">
                <a:off x="4062" y="6492"/>
                <a:ext cx="360" cy="368"/>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弦形 61"/>
              <p:cNvSpPr/>
              <p:nvPr>
                <p:custDataLst>
                  <p:tags r:id="rId41"/>
                </p:custDataLst>
              </p:nvPr>
            </p:nvSpPr>
            <p:spPr>
              <a:xfrm rot="17460000">
                <a:off x="3041" y="6506"/>
                <a:ext cx="360" cy="368"/>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3" name="弦形 62"/>
              <p:cNvSpPr/>
              <p:nvPr>
                <p:custDataLst>
                  <p:tags r:id="rId42"/>
                </p:custDataLst>
              </p:nvPr>
            </p:nvSpPr>
            <p:spPr>
              <a:xfrm rot="17460000">
                <a:off x="2018" y="6490"/>
                <a:ext cx="360" cy="368"/>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4" name="弦形 63"/>
              <p:cNvSpPr/>
              <p:nvPr>
                <p:custDataLst>
                  <p:tags r:id="rId43"/>
                </p:custDataLst>
              </p:nvPr>
            </p:nvSpPr>
            <p:spPr>
              <a:xfrm rot="17460000">
                <a:off x="1058" y="6491"/>
                <a:ext cx="360" cy="368"/>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98" name="直接连接符 97"/>
              <p:cNvCxnSpPr/>
              <p:nvPr>
                <p:custDataLst>
                  <p:tags r:id="rId44"/>
                </p:custDataLst>
              </p:nvPr>
            </p:nvCxnSpPr>
            <p:spPr>
              <a:xfrm flipH="1">
                <a:off x="1219" y="6861"/>
                <a:ext cx="15" cy="2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等腰三角形 98"/>
              <p:cNvSpPr/>
              <p:nvPr>
                <p:custDataLst>
                  <p:tags r:id="rId45"/>
                </p:custDataLst>
              </p:nvPr>
            </p:nvSpPr>
            <p:spPr>
              <a:xfrm rot="10800000">
                <a:off x="1047" y="8901"/>
                <a:ext cx="369" cy="283"/>
              </a:xfrm>
              <a:prstGeom prst="triangl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0" name="直接连接符 99"/>
              <p:cNvCxnSpPr/>
              <p:nvPr>
                <p:custDataLst>
                  <p:tags r:id="rId46"/>
                </p:custDataLst>
              </p:nvPr>
            </p:nvCxnSpPr>
            <p:spPr>
              <a:xfrm flipH="1">
                <a:off x="2191" y="6861"/>
                <a:ext cx="15" cy="2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等腰三角形 100"/>
              <p:cNvSpPr/>
              <p:nvPr>
                <p:custDataLst>
                  <p:tags r:id="rId47"/>
                </p:custDataLst>
              </p:nvPr>
            </p:nvSpPr>
            <p:spPr>
              <a:xfrm rot="10800000">
                <a:off x="2018" y="8901"/>
                <a:ext cx="369" cy="283"/>
              </a:xfrm>
              <a:prstGeom prst="triangl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2" name="直接连接符 101"/>
              <p:cNvCxnSpPr/>
              <p:nvPr>
                <p:custDataLst>
                  <p:tags r:id="rId48"/>
                </p:custDataLst>
              </p:nvPr>
            </p:nvCxnSpPr>
            <p:spPr>
              <a:xfrm flipH="1">
                <a:off x="3213" y="6861"/>
                <a:ext cx="15" cy="2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等腰三角形 102"/>
              <p:cNvSpPr/>
              <p:nvPr>
                <p:custDataLst>
                  <p:tags r:id="rId49"/>
                </p:custDataLst>
              </p:nvPr>
            </p:nvSpPr>
            <p:spPr>
              <a:xfrm rot="10800000">
                <a:off x="3037" y="8901"/>
                <a:ext cx="369" cy="283"/>
              </a:xfrm>
              <a:prstGeom prst="triangl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04" name="直接连接符 103"/>
              <p:cNvCxnSpPr/>
              <p:nvPr>
                <p:custDataLst>
                  <p:tags r:id="rId50"/>
                </p:custDataLst>
              </p:nvPr>
            </p:nvCxnSpPr>
            <p:spPr>
              <a:xfrm flipH="1">
                <a:off x="4234" y="6861"/>
                <a:ext cx="15" cy="20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等腰三角形 104"/>
              <p:cNvSpPr/>
              <p:nvPr>
                <p:custDataLst>
                  <p:tags r:id="rId51"/>
                </p:custDataLst>
              </p:nvPr>
            </p:nvSpPr>
            <p:spPr>
              <a:xfrm rot="10800000">
                <a:off x="4061" y="8901"/>
                <a:ext cx="369" cy="283"/>
              </a:xfrm>
              <a:prstGeom prst="triangle">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1" name="文本框 120"/>
              <p:cNvSpPr txBox="1"/>
              <p:nvPr>
                <p:custDataLst>
                  <p:tags r:id="rId52"/>
                </p:custDataLst>
              </p:nvPr>
            </p:nvSpPr>
            <p:spPr>
              <a:xfrm>
                <a:off x="736" y="6739"/>
                <a:ext cx="483" cy="580"/>
              </a:xfrm>
              <a:prstGeom prst="rect">
                <a:avLst/>
              </a:prstGeom>
              <a:noFill/>
            </p:spPr>
            <p:txBody>
              <a:bodyPr wrap="square" rtlCol="0" anchor="t">
                <a:spAutoFit/>
              </a:bodyPr>
              <a:p>
                <a:r>
                  <a:rPr lang="en-US" altLang="zh-CN">
                    <a:solidFill>
                      <a:srgbClr val="FF0000"/>
                    </a:solidFill>
                  </a:rPr>
                  <a:t>6</a:t>
                </a:r>
                <a:endParaRPr lang="en-US" altLang="zh-CN">
                  <a:solidFill>
                    <a:srgbClr val="FF0000"/>
                  </a:solidFill>
                </a:endParaRPr>
              </a:p>
            </p:txBody>
          </p:sp>
          <p:sp>
            <p:nvSpPr>
              <p:cNvPr id="123" name="文本框 122"/>
              <p:cNvSpPr txBox="1"/>
              <p:nvPr>
                <p:custDataLst>
                  <p:tags r:id="rId53"/>
                </p:custDataLst>
              </p:nvPr>
            </p:nvSpPr>
            <p:spPr>
              <a:xfrm>
                <a:off x="3660" y="6739"/>
                <a:ext cx="670" cy="580"/>
              </a:xfrm>
              <a:prstGeom prst="rect">
                <a:avLst/>
              </a:prstGeom>
              <a:noFill/>
            </p:spPr>
            <p:txBody>
              <a:bodyPr wrap="square" rtlCol="0" anchor="t">
                <a:spAutoFit/>
              </a:bodyPr>
              <a:p>
                <a:r>
                  <a:rPr lang="en-US" altLang="zh-CN">
                    <a:solidFill>
                      <a:srgbClr val="FF0000"/>
                    </a:solidFill>
                  </a:rPr>
                  <a:t>33</a:t>
                </a:r>
                <a:endParaRPr lang="en-US" altLang="zh-CN">
                  <a:solidFill>
                    <a:srgbClr val="FF0000"/>
                  </a:solidFill>
                </a:endParaRPr>
              </a:p>
            </p:txBody>
          </p:sp>
          <p:sp>
            <p:nvSpPr>
              <p:cNvPr id="124" name="文本框 123"/>
              <p:cNvSpPr txBox="1"/>
              <p:nvPr>
                <p:custDataLst>
                  <p:tags r:id="rId54"/>
                </p:custDataLst>
              </p:nvPr>
            </p:nvSpPr>
            <p:spPr>
              <a:xfrm>
                <a:off x="2656" y="6739"/>
                <a:ext cx="670" cy="580"/>
              </a:xfrm>
              <a:prstGeom prst="rect">
                <a:avLst/>
              </a:prstGeom>
              <a:noFill/>
            </p:spPr>
            <p:txBody>
              <a:bodyPr wrap="square" rtlCol="0" anchor="t">
                <a:spAutoFit/>
              </a:bodyPr>
              <a:p>
                <a:r>
                  <a:rPr lang="en-US" altLang="zh-CN">
                    <a:solidFill>
                      <a:srgbClr val="FF0000"/>
                    </a:solidFill>
                  </a:rPr>
                  <a:t>24</a:t>
                </a:r>
                <a:endParaRPr lang="en-US" altLang="zh-CN">
                  <a:solidFill>
                    <a:srgbClr val="FF0000"/>
                  </a:solidFill>
                </a:endParaRPr>
              </a:p>
            </p:txBody>
          </p:sp>
          <p:sp>
            <p:nvSpPr>
              <p:cNvPr id="125" name="文本框 124"/>
              <p:cNvSpPr txBox="1"/>
              <p:nvPr>
                <p:custDataLst>
                  <p:tags r:id="rId55"/>
                </p:custDataLst>
              </p:nvPr>
            </p:nvSpPr>
            <p:spPr>
              <a:xfrm>
                <a:off x="1653" y="6739"/>
                <a:ext cx="670" cy="580"/>
              </a:xfrm>
              <a:prstGeom prst="rect">
                <a:avLst/>
              </a:prstGeom>
              <a:noFill/>
            </p:spPr>
            <p:txBody>
              <a:bodyPr wrap="square" rtlCol="0" anchor="t">
                <a:spAutoFit/>
              </a:bodyPr>
              <a:p>
                <a:r>
                  <a:rPr lang="en-US" altLang="zh-CN">
                    <a:solidFill>
                      <a:srgbClr val="FF0000"/>
                    </a:solidFill>
                  </a:rPr>
                  <a:t>15</a:t>
                </a:r>
                <a:endParaRPr lang="en-US" altLang="zh-CN">
                  <a:solidFill>
                    <a:srgbClr val="FF0000"/>
                  </a:solidFill>
                </a:endParaRPr>
              </a:p>
            </p:txBody>
          </p:sp>
          <p:sp>
            <p:nvSpPr>
              <p:cNvPr id="214" name="文本框 213"/>
              <p:cNvSpPr txBox="1"/>
              <p:nvPr>
                <p:custDataLst>
                  <p:tags r:id="rId56"/>
                </p:custDataLst>
              </p:nvPr>
            </p:nvSpPr>
            <p:spPr>
              <a:xfrm>
                <a:off x="628" y="9184"/>
                <a:ext cx="1192" cy="362"/>
              </a:xfrm>
              <a:prstGeom prst="rect">
                <a:avLst/>
              </a:prstGeom>
              <a:noFill/>
            </p:spPr>
            <p:txBody>
              <a:bodyPr wrap="square" rtlCol="0" anchor="t">
                <a:spAutoFit/>
              </a:bodyPr>
              <a:p>
                <a:r>
                  <a:rPr lang="zh-CN" sz="900"/>
                  <a:t>直流充电口</a:t>
                </a:r>
                <a:endParaRPr lang="zh-CN" sz="900"/>
              </a:p>
            </p:txBody>
          </p:sp>
          <p:sp>
            <p:nvSpPr>
              <p:cNvPr id="215" name="文本框 214"/>
              <p:cNvSpPr txBox="1"/>
              <p:nvPr>
                <p:custDataLst>
                  <p:tags r:id="rId57"/>
                </p:custDataLst>
              </p:nvPr>
            </p:nvSpPr>
            <p:spPr>
              <a:xfrm>
                <a:off x="1653" y="9184"/>
                <a:ext cx="1192" cy="362"/>
              </a:xfrm>
              <a:prstGeom prst="rect">
                <a:avLst/>
              </a:prstGeom>
              <a:noFill/>
            </p:spPr>
            <p:txBody>
              <a:bodyPr wrap="square" rtlCol="0" anchor="t">
                <a:spAutoFit/>
              </a:bodyPr>
              <a:p>
                <a:r>
                  <a:rPr lang="zh-CN" sz="900"/>
                  <a:t>充配电总成</a:t>
                </a:r>
                <a:endParaRPr lang="zh-CN" sz="900"/>
              </a:p>
            </p:txBody>
          </p:sp>
          <p:sp>
            <p:nvSpPr>
              <p:cNvPr id="216" name="文本框 215"/>
              <p:cNvSpPr txBox="1"/>
              <p:nvPr>
                <p:custDataLst>
                  <p:tags r:id="rId58"/>
                </p:custDataLst>
              </p:nvPr>
            </p:nvSpPr>
            <p:spPr>
              <a:xfrm>
                <a:off x="2679" y="9184"/>
                <a:ext cx="1192" cy="362"/>
              </a:xfrm>
              <a:prstGeom prst="rect">
                <a:avLst/>
              </a:prstGeom>
              <a:noFill/>
            </p:spPr>
            <p:txBody>
              <a:bodyPr wrap="square" rtlCol="0" anchor="t">
                <a:spAutoFit/>
              </a:bodyPr>
              <a:p>
                <a:r>
                  <a:rPr lang="zh-CN" sz="900"/>
                  <a:t>充配电总成</a:t>
                </a:r>
                <a:endParaRPr lang="zh-CN" sz="900"/>
              </a:p>
            </p:txBody>
          </p:sp>
          <p:sp>
            <p:nvSpPr>
              <p:cNvPr id="217" name="文本框 216"/>
              <p:cNvSpPr txBox="1"/>
              <p:nvPr>
                <p:custDataLst>
                  <p:tags r:id="rId59"/>
                </p:custDataLst>
              </p:nvPr>
            </p:nvSpPr>
            <p:spPr>
              <a:xfrm>
                <a:off x="3652" y="9184"/>
                <a:ext cx="1192" cy="362"/>
              </a:xfrm>
              <a:prstGeom prst="rect">
                <a:avLst/>
              </a:prstGeom>
              <a:noFill/>
            </p:spPr>
            <p:txBody>
              <a:bodyPr wrap="square" rtlCol="0" anchor="t">
                <a:spAutoFit/>
              </a:bodyPr>
              <a:p>
                <a:r>
                  <a:rPr lang="zh-CN" sz="900"/>
                  <a:t>充配电总成</a:t>
                </a:r>
                <a:endParaRPr lang="zh-CN" sz="900"/>
              </a:p>
            </p:txBody>
          </p:sp>
        </p:grpSp>
        <p:grpSp>
          <p:nvGrpSpPr>
            <p:cNvPr id="37" name="组合 36"/>
            <p:cNvGrpSpPr/>
            <p:nvPr/>
          </p:nvGrpSpPr>
          <p:grpSpPr>
            <a:xfrm>
              <a:off x="15346" y="2552"/>
              <a:ext cx="2785" cy="2709"/>
              <a:chOff x="15346" y="2552"/>
              <a:chExt cx="2785" cy="2709"/>
            </a:xfrm>
          </p:grpSpPr>
          <p:sp>
            <p:nvSpPr>
              <p:cNvPr id="3" name="文本框 2"/>
              <p:cNvSpPr txBox="1"/>
              <p:nvPr>
                <p:custDataLst>
                  <p:tags r:id="rId60"/>
                </p:custDataLst>
              </p:nvPr>
            </p:nvSpPr>
            <p:spPr>
              <a:xfrm>
                <a:off x="15346" y="4507"/>
                <a:ext cx="727" cy="580"/>
              </a:xfrm>
              <a:prstGeom prst="rect">
                <a:avLst/>
              </a:prstGeom>
              <a:noFill/>
            </p:spPr>
            <p:txBody>
              <a:bodyPr wrap="square" rtlCol="0" anchor="t">
                <a:spAutoFit/>
              </a:bodyPr>
              <a:p>
                <a:r>
                  <a:rPr lang="en-US" altLang="zh-CN">
                    <a:solidFill>
                      <a:srgbClr val="FF0000"/>
                    </a:solidFill>
                  </a:rPr>
                  <a:t>21</a:t>
                </a:r>
                <a:endParaRPr lang="en-US" altLang="zh-CN">
                  <a:solidFill>
                    <a:srgbClr val="FF0000"/>
                  </a:solidFill>
                </a:endParaRPr>
              </a:p>
            </p:txBody>
          </p:sp>
          <p:sp>
            <p:nvSpPr>
              <p:cNvPr id="122" name="文本框 121"/>
              <p:cNvSpPr txBox="1"/>
              <p:nvPr>
                <p:custDataLst>
                  <p:tags r:id="rId61"/>
                </p:custDataLst>
              </p:nvPr>
            </p:nvSpPr>
            <p:spPr>
              <a:xfrm>
                <a:off x="16407" y="4506"/>
                <a:ext cx="670" cy="580"/>
              </a:xfrm>
              <a:prstGeom prst="rect">
                <a:avLst/>
              </a:prstGeom>
              <a:noFill/>
            </p:spPr>
            <p:txBody>
              <a:bodyPr wrap="square" rtlCol="0" anchor="t">
                <a:spAutoFit/>
              </a:bodyPr>
              <a:p>
                <a:r>
                  <a:rPr lang="en-US" altLang="zh-CN">
                    <a:solidFill>
                      <a:srgbClr val="FF0000"/>
                    </a:solidFill>
                  </a:rPr>
                  <a:t>22</a:t>
                </a:r>
                <a:endParaRPr lang="en-US" altLang="zh-CN">
                  <a:solidFill>
                    <a:srgbClr val="FF0000"/>
                  </a:solidFill>
                </a:endParaRPr>
              </a:p>
            </p:txBody>
          </p:sp>
          <p:sp>
            <p:nvSpPr>
              <p:cNvPr id="145" name="文本框 144"/>
              <p:cNvSpPr txBox="1"/>
              <p:nvPr>
                <p:custDataLst>
                  <p:tags r:id="rId62"/>
                </p:custDataLst>
              </p:nvPr>
            </p:nvSpPr>
            <p:spPr>
              <a:xfrm>
                <a:off x="15418" y="2658"/>
                <a:ext cx="670" cy="580"/>
              </a:xfrm>
              <a:prstGeom prst="rect">
                <a:avLst/>
              </a:prstGeom>
              <a:noFill/>
            </p:spPr>
            <p:txBody>
              <a:bodyPr wrap="square" rtlCol="0" anchor="t">
                <a:spAutoFit/>
              </a:bodyPr>
              <a:p>
                <a:r>
                  <a:rPr lang="en-US" altLang="zh-CN">
                    <a:solidFill>
                      <a:srgbClr val="FF0000"/>
                    </a:solidFill>
                  </a:rPr>
                  <a:t>28</a:t>
                </a:r>
                <a:endParaRPr lang="en-US" altLang="zh-CN">
                  <a:solidFill>
                    <a:srgbClr val="FF0000"/>
                  </a:solidFill>
                </a:endParaRPr>
              </a:p>
            </p:txBody>
          </p:sp>
          <p:sp>
            <p:nvSpPr>
              <p:cNvPr id="146" name="文本框 145"/>
              <p:cNvSpPr txBox="1"/>
              <p:nvPr>
                <p:custDataLst>
                  <p:tags r:id="rId63"/>
                </p:custDataLst>
              </p:nvPr>
            </p:nvSpPr>
            <p:spPr>
              <a:xfrm>
                <a:off x="16350" y="2658"/>
                <a:ext cx="670" cy="580"/>
              </a:xfrm>
              <a:prstGeom prst="rect">
                <a:avLst/>
              </a:prstGeom>
              <a:noFill/>
            </p:spPr>
            <p:txBody>
              <a:bodyPr wrap="square" rtlCol="0" anchor="t">
                <a:spAutoFit/>
              </a:bodyPr>
              <a:p>
                <a:r>
                  <a:rPr lang="en-US" altLang="zh-CN">
                    <a:solidFill>
                      <a:srgbClr val="FF0000"/>
                    </a:solidFill>
                  </a:rPr>
                  <a:t>19</a:t>
                </a:r>
                <a:endParaRPr lang="en-US" altLang="zh-CN">
                  <a:solidFill>
                    <a:srgbClr val="FF0000"/>
                  </a:solidFill>
                </a:endParaRPr>
              </a:p>
            </p:txBody>
          </p:sp>
          <p:grpSp>
            <p:nvGrpSpPr>
              <p:cNvPr id="154" name="组合 153"/>
              <p:cNvGrpSpPr/>
              <p:nvPr/>
            </p:nvGrpSpPr>
            <p:grpSpPr>
              <a:xfrm rot="0">
                <a:off x="17768" y="2552"/>
                <a:ext cx="363" cy="2709"/>
                <a:chOff x="17097" y="2582"/>
                <a:chExt cx="353" cy="2689"/>
              </a:xfrm>
            </p:grpSpPr>
            <p:sp>
              <p:nvSpPr>
                <p:cNvPr id="5" name="弦形 4"/>
                <p:cNvSpPr/>
                <p:nvPr>
                  <p:custDataLst>
                    <p:tags r:id="rId64"/>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弦形 10"/>
                <p:cNvSpPr/>
                <p:nvPr>
                  <p:custDataLst>
                    <p:tags r:id="rId65"/>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9" name="直接连接符 68"/>
                <p:cNvCxnSpPr/>
                <p:nvPr>
                  <p:custDataLst>
                    <p:tags r:id="rId66"/>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 name="文本框 119"/>
              <p:cNvSpPr txBox="1"/>
              <p:nvPr>
                <p:custDataLst>
                  <p:tags r:id="rId67"/>
                </p:custDataLst>
              </p:nvPr>
            </p:nvSpPr>
            <p:spPr>
              <a:xfrm>
                <a:off x="17344" y="4506"/>
                <a:ext cx="670" cy="580"/>
              </a:xfrm>
              <a:prstGeom prst="rect">
                <a:avLst/>
              </a:prstGeom>
              <a:noFill/>
            </p:spPr>
            <p:txBody>
              <a:bodyPr wrap="square" rtlCol="0" anchor="t">
                <a:spAutoFit/>
              </a:bodyPr>
              <a:p>
                <a:r>
                  <a:rPr lang="en-US" altLang="zh-CN">
                    <a:solidFill>
                      <a:srgbClr val="FF0000"/>
                    </a:solidFill>
                  </a:rPr>
                  <a:t>29</a:t>
                </a:r>
                <a:endParaRPr lang="en-US" altLang="zh-CN">
                  <a:solidFill>
                    <a:srgbClr val="FF0000"/>
                  </a:solidFill>
                </a:endParaRPr>
              </a:p>
            </p:txBody>
          </p:sp>
          <p:sp>
            <p:nvSpPr>
              <p:cNvPr id="147" name="文本框 146"/>
              <p:cNvSpPr txBox="1"/>
              <p:nvPr>
                <p:custDataLst>
                  <p:tags r:id="rId68"/>
                </p:custDataLst>
              </p:nvPr>
            </p:nvSpPr>
            <p:spPr>
              <a:xfrm>
                <a:off x="17348" y="2658"/>
                <a:ext cx="670" cy="580"/>
              </a:xfrm>
              <a:prstGeom prst="rect">
                <a:avLst/>
              </a:prstGeom>
              <a:noFill/>
            </p:spPr>
            <p:txBody>
              <a:bodyPr wrap="square" rtlCol="0" anchor="t">
                <a:spAutoFit/>
              </a:bodyPr>
              <a:p>
                <a:r>
                  <a:rPr lang="en-US" altLang="zh-CN">
                    <a:solidFill>
                      <a:srgbClr val="FF0000"/>
                    </a:solidFill>
                  </a:rPr>
                  <a:t>13</a:t>
                </a:r>
                <a:endParaRPr lang="en-US" altLang="zh-CN">
                  <a:solidFill>
                    <a:srgbClr val="FF0000"/>
                  </a:solidFill>
                </a:endParaRPr>
              </a:p>
            </p:txBody>
          </p:sp>
          <p:grpSp>
            <p:nvGrpSpPr>
              <p:cNvPr id="155" name="组合 154"/>
              <p:cNvGrpSpPr/>
              <p:nvPr/>
            </p:nvGrpSpPr>
            <p:grpSpPr>
              <a:xfrm rot="0">
                <a:off x="16791" y="2552"/>
                <a:ext cx="363" cy="2709"/>
                <a:chOff x="17097" y="2582"/>
                <a:chExt cx="353" cy="2689"/>
              </a:xfrm>
            </p:grpSpPr>
            <p:sp>
              <p:nvSpPr>
                <p:cNvPr id="156" name="弦形 155"/>
                <p:cNvSpPr/>
                <p:nvPr>
                  <p:custDataLst>
                    <p:tags r:id="rId69"/>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7" name="弦形 156"/>
                <p:cNvSpPr/>
                <p:nvPr>
                  <p:custDataLst>
                    <p:tags r:id="rId70"/>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58" name="直接连接符 157"/>
                <p:cNvCxnSpPr/>
                <p:nvPr>
                  <p:custDataLst>
                    <p:tags r:id="rId71"/>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组合 158"/>
              <p:cNvGrpSpPr/>
              <p:nvPr/>
            </p:nvGrpSpPr>
            <p:grpSpPr>
              <a:xfrm rot="0">
                <a:off x="15813" y="2552"/>
                <a:ext cx="363" cy="2709"/>
                <a:chOff x="17097" y="2582"/>
                <a:chExt cx="353" cy="2689"/>
              </a:xfrm>
            </p:grpSpPr>
            <p:sp>
              <p:nvSpPr>
                <p:cNvPr id="160" name="弦形 159"/>
                <p:cNvSpPr/>
                <p:nvPr>
                  <p:custDataLst>
                    <p:tags r:id="rId72"/>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1" name="弦形 160"/>
                <p:cNvSpPr/>
                <p:nvPr>
                  <p:custDataLst>
                    <p:tags r:id="rId73"/>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2" name="直接连接符 161"/>
                <p:cNvCxnSpPr/>
                <p:nvPr>
                  <p:custDataLst>
                    <p:tags r:id="rId74"/>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4" name="组合 43"/>
            <p:cNvGrpSpPr/>
            <p:nvPr/>
          </p:nvGrpSpPr>
          <p:grpSpPr>
            <a:xfrm>
              <a:off x="12083" y="2547"/>
              <a:ext cx="3053" cy="2712"/>
              <a:chOff x="12083" y="2547"/>
              <a:chExt cx="3053" cy="2712"/>
            </a:xfrm>
          </p:grpSpPr>
          <p:sp>
            <p:nvSpPr>
              <p:cNvPr id="6" name="文本框 5"/>
              <p:cNvSpPr txBox="1"/>
              <p:nvPr>
                <p:custDataLst>
                  <p:tags r:id="rId75"/>
                </p:custDataLst>
              </p:nvPr>
            </p:nvSpPr>
            <p:spPr>
              <a:xfrm>
                <a:off x="12083" y="4506"/>
                <a:ext cx="670" cy="580"/>
              </a:xfrm>
              <a:prstGeom prst="rect">
                <a:avLst/>
              </a:prstGeom>
              <a:noFill/>
            </p:spPr>
            <p:txBody>
              <a:bodyPr wrap="square" rtlCol="0" anchor="t">
                <a:spAutoFit/>
              </a:bodyPr>
              <a:p>
                <a:r>
                  <a:rPr lang="en-US" altLang="zh-CN">
                    <a:solidFill>
                      <a:srgbClr val="FF0000"/>
                    </a:solidFill>
                  </a:rPr>
                  <a:t>18</a:t>
                </a:r>
                <a:endParaRPr lang="en-US" altLang="zh-CN">
                  <a:solidFill>
                    <a:srgbClr val="FF0000"/>
                  </a:solidFill>
                </a:endParaRPr>
              </a:p>
            </p:txBody>
          </p:sp>
          <p:sp>
            <p:nvSpPr>
              <p:cNvPr id="117" name="文本框 116"/>
              <p:cNvSpPr txBox="1"/>
              <p:nvPr>
                <p:custDataLst>
                  <p:tags r:id="rId76"/>
                </p:custDataLst>
              </p:nvPr>
            </p:nvSpPr>
            <p:spPr>
              <a:xfrm>
                <a:off x="14315" y="4507"/>
                <a:ext cx="670" cy="580"/>
              </a:xfrm>
              <a:prstGeom prst="rect">
                <a:avLst/>
              </a:prstGeom>
              <a:noFill/>
            </p:spPr>
            <p:txBody>
              <a:bodyPr wrap="square" rtlCol="0" anchor="t">
                <a:spAutoFit/>
              </a:bodyPr>
              <a:p>
                <a:r>
                  <a:rPr lang="en-US" altLang="zh-CN">
                    <a:solidFill>
                      <a:srgbClr val="FF0000"/>
                    </a:solidFill>
                  </a:rPr>
                  <a:t>27</a:t>
                </a:r>
                <a:endParaRPr lang="en-US" altLang="zh-CN">
                  <a:solidFill>
                    <a:srgbClr val="FF0000"/>
                  </a:solidFill>
                </a:endParaRPr>
              </a:p>
            </p:txBody>
          </p:sp>
          <p:sp>
            <p:nvSpPr>
              <p:cNvPr id="8" name="文本框 7"/>
              <p:cNvSpPr txBox="1"/>
              <p:nvPr>
                <p:custDataLst>
                  <p:tags r:id="rId77"/>
                </p:custDataLst>
              </p:nvPr>
            </p:nvSpPr>
            <p:spPr>
              <a:xfrm>
                <a:off x="13139" y="4526"/>
                <a:ext cx="670" cy="580"/>
              </a:xfrm>
              <a:prstGeom prst="rect">
                <a:avLst/>
              </a:prstGeom>
              <a:noFill/>
            </p:spPr>
            <p:txBody>
              <a:bodyPr wrap="square" rtlCol="0" anchor="t">
                <a:spAutoFit/>
              </a:bodyPr>
              <a:p>
                <a:r>
                  <a:rPr lang="en-US" altLang="zh-CN">
                    <a:solidFill>
                      <a:srgbClr val="FF0000"/>
                    </a:solidFill>
                  </a:rPr>
                  <a:t>26</a:t>
                </a:r>
                <a:endParaRPr lang="en-US" altLang="zh-CN">
                  <a:solidFill>
                    <a:srgbClr val="FF0000"/>
                  </a:solidFill>
                </a:endParaRPr>
              </a:p>
            </p:txBody>
          </p:sp>
          <p:sp>
            <p:nvSpPr>
              <p:cNvPr id="142" name="文本框 141"/>
              <p:cNvSpPr txBox="1"/>
              <p:nvPr>
                <p:custDataLst>
                  <p:tags r:id="rId78"/>
                </p:custDataLst>
              </p:nvPr>
            </p:nvSpPr>
            <p:spPr>
              <a:xfrm>
                <a:off x="12095" y="2658"/>
                <a:ext cx="670" cy="580"/>
              </a:xfrm>
              <a:prstGeom prst="rect">
                <a:avLst/>
              </a:prstGeom>
              <a:noFill/>
            </p:spPr>
            <p:txBody>
              <a:bodyPr wrap="square" rtlCol="0" anchor="t">
                <a:spAutoFit/>
              </a:bodyPr>
              <a:p>
                <a:r>
                  <a:rPr lang="en-US" altLang="zh-CN">
                    <a:solidFill>
                      <a:srgbClr val="FF0000"/>
                    </a:solidFill>
                  </a:rPr>
                  <a:t>25</a:t>
                </a:r>
                <a:endParaRPr lang="en-US" altLang="zh-CN">
                  <a:solidFill>
                    <a:srgbClr val="FF0000"/>
                  </a:solidFill>
                </a:endParaRPr>
              </a:p>
            </p:txBody>
          </p:sp>
          <p:sp>
            <p:nvSpPr>
              <p:cNvPr id="143" name="文本框 142"/>
              <p:cNvSpPr txBox="1"/>
              <p:nvPr>
                <p:custDataLst>
                  <p:tags r:id="rId79"/>
                </p:custDataLst>
              </p:nvPr>
            </p:nvSpPr>
            <p:spPr>
              <a:xfrm>
                <a:off x="13168" y="2658"/>
                <a:ext cx="670" cy="580"/>
              </a:xfrm>
              <a:prstGeom prst="rect">
                <a:avLst/>
              </a:prstGeom>
              <a:noFill/>
            </p:spPr>
            <p:txBody>
              <a:bodyPr wrap="square" rtlCol="0" anchor="t">
                <a:spAutoFit/>
              </a:bodyPr>
              <a:p>
                <a:r>
                  <a:rPr lang="en-US" altLang="zh-CN">
                    <a:solidFill>
                      <a:srgbClr val="FF0000"/>
                    </a:solidFill>
                  </a:rPr>
                  <a:t>22</a:t>
                </a:r>
                <a:endParaRPr lang="en-US" altLang="zh-CN">
                  <a:solidFill>
                    <a:srgbClr val="FF0000"/>
                  </a:solidFill>
                </a:endParaRPr>
              </a:p>
            </p:txBody>
          </p:sp>
          <p:sp>
            <p:nvSpPr>
              <p:cNvPr id="144" name="文本框 143"/>
              <p:cNvSpPr txBox="1"/>
              <p:nvPr>
                <p:custDataLst>
                  <p:tags r:id="rId80"/>
                </p:custDataLst>
              </p:nvPr>
            </p:nvSpPr>
            <p:spPr>
              <a:xfrm>
                <a:off x="14315" y="2658"/>
                <a:ext cx="670" cy="580"/>
              </a:xfrm>
              <a:prstGeom prst="rect">
                <a:avLst/>
              </a:prstGeom>
              <a:noFill/>
            </p:spPr>
            <p:txBody>
              <a:bodyPr wrap="square" rtlCol="0" anchor="t">
                <a:spAutoFit/>
              </a:bodyPr>
              <a:p>
                <a:r>
                  <a:rPr lang="en-US" altLang="zh-CN">
                    <a:solidFill>
                      <a:srgbClr val="FF0000"/>
                    </a:solidFill>
                  </a:rPr>
                  <a:t>24</a:t>
                </a:r>
                <a:endParaRPr lang="en-US" altLang="zh-CN">
                  <a:solidFill>
                    <a:srgbClr val="FF0000"/>
                  </a:solidFill>
                </a:endParaRPr>
              </a:p>
            </p:txBody>
          </p:sp>
          <p:grpSp>
            <p:nvGrpSpPr>
              <p:cNvPr id="43" name="组合 42"/>
              <p:cNvGrpSpPr/>
              <p:nvPr/>
            </p:nvGrpSpPr>
            <p:grpSpPr>
              <a:xfrm>
                <a:off x="12574" y="2547"/>
                <a:ext cx="2562" cy="2713"/>
                <a:chOff x="12574" y="2547"/>
                <a:chExt cx="2562" cy="2713"/>
              </a:xfrm>
            </p:grpSpPr>
            <p:grpSp>
              <p:nvGrpSpPr>
                <p:cNvPr id="163" name="组合 162"/>
                <p:cNvGrpSpPr/>
                <p:nvPr/>
              </p:nvGrpSpPr>
              <p:grpSpPr>
                <a:xfrm rot="0">
                  <a:off x="14774" y="2547"/>
                  <a:ext cx="363" cy="2709"/>
                  <a:chOff x="17097" y="2582"/>
                  <a:chExt cx="353" cy="2689"/>
                </a:xfrm>
              </p:grpSpPr>
              <p:sp>
                <p:nvSpPr>
                  <p:cNvPr id="164" name="弦形 163"/>
                  <p:cNvSpPr/>
                  <p:nvPr>
                    <p:custDataLst>
                      <p:tags r:id="rId81"/>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5" name="弦形 164"/>
                  <p:cNvSpPr/>
                  <p:nvPr>
                    <p:custDataLst>
                      <p:tags r:id="rId82"/>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6" name="直接连接符 165"/>
                  <p:cNvCxnSpPr/>
                  <p:nvPr>
                    <p:custDataLst>
                      <p:tags r:id="rId83"/>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组合 166"/>
                <p:cNvGrpSpPr/>
                <p:nvPr/>
              </p:nvGrpSpPr>
              <p:grpSpPr>
                <a:xfrm rot="0">
                  <a:off x="13640" y="2552"/>
                  <a:ext cx="363" cy="2709"/>
                  <a:chOff x="17097" y="2582"/>
                  <a:chExt cx="353" cy="2689"/>
                </a:xfrm>
              </p:grpSpPr>
              <p:sp>
                <p:nvSpPr>
                  <p:cNvPr id="168" name="弦形 167"/>
                  <p:cNvSpPr/>
                  <p:nvPr>
                    <p:custDataLst>
                      <p:tags r:id="rId84"/>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9" name="弦形 168"/>
                  <p:cNvSpPr/>
                  <p:nvPr>
                    <p:custDataLst>
                      <p:tags r:id="rId85"/>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70" name="直接连接符 169"/>
                  <p:cNvCxnSpPr/>
                  <p:nvPr>
                    <p:custDataLst>
                      <p:tags r:id="rId86"/>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组合 170"/>
                <p:cNvGrpSpPr/>
                <p:nvPr/>
              </p:nvGrpSpPr>
              <p:grpSpPr>
                <a:xfrm rot="0">
                  <a:off x="12574" y="2552"/>
                  <a:ext cx="363" cy="2709"/>
                  <a:chOff x="17097" y="2582"/>
                  <a:chExt cx="353" cy="2689"/>
                </a:xfrm>
              </p:grpSpPr>
              <p:sp>
                <p:nvSpPr>
                  <p:cNvPr id="172" name="弦形 171"/>
                  <p:cNvSpPr/>
                  <p:nvPr>
                    <p:custDataLst>
                      <p:tags r:id="rId87"/>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3" name="弦形 172"/>
                  <p:cNvSpPr/>
                  <p:nvPr>
                    <p:custDataLst>
                      <p:tags r:id="rId88"/>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74" name="直接连接符 173"/>
                  <p:cNvCxnSpPr/>
                  <p:nvPr>
                    <p:custDataLst>
                      <p:tags r:id="rId89"/>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5" name="组合 54"/>
            <p:cNvGrpSpPr/>
            <p:nvPr/>
          </p:nvGrpSpPr>
          <p:grpSpPr>
            <a:xfrm>
              <a:off x="4576" y="2533"/>
              <a:ext cx="1992" cy="2714"/>
              <a:chOff x="4546" y="2533"/>
              <a:chExt cx="1992" cy="2714"/>
            </a:xfrm>
          </p:grpSpPr>
          <p:sp>
            <p:nvSpPr>
              <p:cNvPr id="109" name="文本框 108"/>
              <p:cNvSpPr txBox="1"/>
              <p:nvPr>
                <p:custDataLst>
                  <p:tags r:id="rId90"/>
                </p:custDataLst>
              </p:nvPr>
            </p:nvSpPr>
            <p:spPr>
              <a:xfrm>
                <a:off x="4678" y="4521"/>
                <a:ext cx="483" cy="580"/>
              </a:xfrm>
              <a:prstGeom prst="rect">
                <a:avLst/>
              </a:prstGeom>
              <a:noFill/>
            </p:spPr>
            <p:txBody>
              <a:bodyPr wrap="square" rtlCol="0" anchor="t">
                <a:spAutoFit/>
              </a:bodyPr>
              <a:p>
                <a:r>
                  <a:rPr lang="en-US" altLang="zh-CN">
                    <a:solidFill>
                      <a:srgbClr val="FF0000"/>
                    </a:solidFill>
                  </a:rPr>
                  <a:t>3</a:t>
                </a:r>
                <a:endParaRPr lang="en-US" altLang="zh-CN">
                  <a:solidFill>
                    <a:srgbClr val="FF0000"/>
                  </a:solidFill>
                </a:endParaRPr>
              </a:p>
            </p:txBody>
          </p:sp>
          <p:sp>
            <p:nvSpPr>
              <p:cNvPr id="112" name="文本框 111"/>
              <p:cNvSpPr txBox="1"/>
              <p:nvPr>
                <p:custDataLst>
                  <p:tags r:id="rId91"/>
                </p:custDataLst>
              </p:nvPr>
            </p:nvSpPr>
            <p:spPr>
              <a:xfrm>
                <a:off x="5686" y="4519"/>
                <a:ext cx="670" cy="580"/>
              </a:xfrm>
              <a:prstGeom prst="rect">
                <a:avLst/>
              </a:prstGeom>
              <a:noFill/>
            </p:spPr>
            <p:txBody>
              <a:bodyPr wrap="square" rtlCol="0" anchor="t">
                <a:spAutoFit/>
              </a:bodyPr>
              <a:p>
                <a:r>
                  <a:rPr lang="en-US" altLang="zh-CN">
                    <a:solidFill>
                      <a:srgbClr val="FF0000"/>
                    </a:solidFill>
                  </a:rPr>
                  <a:t>11</a:t>
                </a:r>
                <a:endParaRPr lang="en-US" altLang="zh-CN">
                  <a:solidFill>
                    <a:srgbClr val="FF0000"/>
                  </a:solidFill>
                </a:endParaRPr>
              </a:p>
            </p:txBody>
          </p:sp>
          <p:sp>
            <p:nvSpPr>
              <p:cNvPr id="134" name="文本框 133"/>
              <p:cNvSpPr txBox="1"/>
              <p:nvPr>
                <p:custDataLst>
                  <p:tags r:id="rId92"/>
                </p:custDataLst>
              </p:nvPr>
            </p:nvSpPr>
            <p:spPr>
              <a:xfrm>
                <a:off x="4546" y="2658"/>
                <a:ext cx="670" cy="580"/>
              </a:xfrm>
              <a:prstGeom prst="rect">
                <a:avLst/>
              </a:prstGeom>
              <a:noFill/>
            </p:spPr>
            <p:txBody>
              <a:bodyPr wrap="square" rtlCol="0" anchor="t">
                <a:spAutoFit/>
              </a:bodyPr>
              <a:p>
                <a:r>
                  <a:rPr lang="en-US" altLang="zh-CN">
                    <a:solidFill>
                      <a:srgbClr val="FF0000"/>
                    </a:solidFill>
                  </a:rPr>
                  <a:t>11</a:t>
                </a:r>
                <a:endParaRPr lang="en-US" altLang="zh-CN">
                  <a:solidFill>
                    <a:srgbClr val="FF0000"/>
                  </a:solidFill>
                </a:endParaRPr>
              </a:p>
            </p:txBody>
          </p:sp>
          <p:sp>
            <p:nvSpPr>
              <p:cNvPr id="138" name="文本框 137"/>
              <p:cNvSpPr txBox="1"/>
              <p:nvPr>
                <p:custDataLst>
                  <p:tags r:id="rId93"/>
                </p:custDataLst>
              </p:nvPr>
            </p:nvSpPr>
            <p:spPr>
              <a:xfrm>
                <a:off x="5667" y="2651"/>
                <a:ext cx="670" cy="580"/>
              </a:xfrm>
              <a:prstGeom prst="rect">
                <a:avLst/>
              </a:prstGeom>
              <a:noFill/>
            </p:spPr>
            <p:txBody>
              <a:bodyPr wrap="square" rtlCol="0" anchor="t">
                <a:spAutoFit/>
              </a:bodyPr>
              <a:p>
                <a:r>
                  <a:rPr lang="en-US" altLang="zh-CN">
                    <a:solidFill>
                      <a:srgbClr val="FF0000"/>
                    </a:solidFill>
                  </a:rPr>
                  <a:t>16</a:t>
                </a:r>
                <a:endParaRPr lang="en-US" altLang="zh-CN">
                  <a:solidFill>
                    <a:srgbClr val="FF0000"/>
                  </a:solidFill>
                </a:endParaRPr>
              </a:p>
            </p:txBody>
          </p:sp>
          <p:grpSp>
            <p:nvGrpSpPr>
              <p:cNvPr id="183" name="组合 182"/>
              <p:cNvGrpSpPr/>
              <p:nvPr/>
            </p:nvGrpSpPr>
            <p:grpSpPr>
              <a:xfrm rot="0">
                <a:off x="6176" y="2539"/>
                <a:ext cx="363" cy="2709"/>
                <a:chOff x="17097" y="2582"/>
                <a:chExt cx="353" cy="2689"/>
              </a:xfrm>
            </p:grpSpPr>
            <p:sp>
              <p:nvSpPr>
                <p:cNvPr id="184" name="弦形 183"/>
                <p:cNvSpPr/>
                <p:nvPr>
                  <p:custDataLst>
                    <p:tags r:id="rId94"/>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5" name="弦形 184"/>
                <p:cNvSpPr/>
                <p:nvPr>
                  <p:custDataLst>
                    <p:tags r:id="rId95"/>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6" name="直接连接符 185"/>
                <p:cNvCxnSpPr/>
                <p:nvPr>
                  <p:custDataLst>
                    <p:tags r:id="rId96"/>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9" name="组合 198"/>
              <p:cNvGrpSpPr/>
              <p:nvPr/>
            </p:nvGrpSpPr>
            <p:grpSpPr>
              <a:xfrm rot="0">
                <a:off x="5037" y="2533"/>
                <a:ext cx="363" cy="2709"/>
                <a:chOff x="17097" y="2582"/>
                <a:chExt cx="353" cy="2689"/>
              </a:xfrm>
            </p:grpSpPr>
            <p:sp>
              <p:nvSpPr>
                <p:cNvPr id="200" name="弦形 199"/>
                <p:cNvSpPr/>
                <p:nvPr>
                  <p:custDataLst>
                    <p:tags r:id="rId97"/>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1" name="弦形 200"/>
                <p:cNvSpPr/>
                <p:nvPr>
                  <p:custDataLst>
                    <p:tags r:id="rId98"/>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2" name="直接连接符 201"/>
                <p:cNvCxnSpPr/>
                <p:nvPr>
                  <p:custDataLst>
                    <p:tags r:id="rId99"/>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5" name="组合 44"/>
            <p:cNvGrpSpPr/>
            <p:nvPr/>
          </p:nvGrpSpPr>
          <p:grpSpPr>
            <a:xfrm>
              <a:off x="11181" y="2548"/>
              <a:ext cx="3879" cy="728"/>
              <a:chOff x="11181" y="2548"/>
              <a:chExt cx="3879" cy="728"/>
            </a:xfrm>
          </p:grpSpPr>
          <p:sp>
            <p:nvSpPr>
              <p:cNvPr id="79" name="椭圆 78"/>
              <p:cNvSpPr/>
              <p:nvPr>
                <p:custDataLst>
                  <p:tags r:id="rId100"/>
                </p:custDataLst>
              </p:nvPr>
            </p:nvSpPr>
            <p:spPr>
              <a:xfrm>
                <a:off x="12606" y="3136"/>
                <a:ext cx="2454" cy="141"/>
              </a:xfrm>
              <a:prstGeom prst="ellipse">
                <a:avLst/>
              </a:prstGeom>
              <a:noFill/>
              <a:ln>
                <a:solidFill>
                  <a:srgbClr val="0437AB"/>
                </a:solidFill>
              </a:ln>
              <a:extLst>
                <a:ext uri="{909E8E84-426E-40DD-AFC4-6F175D3DCCD1}">
                  <a14:hiddenFill xmlns:a14="http://schemas.microsoft.com/office/drawing/2010/main">
                    <a:solidFill>
                      <a:schemeClr val="accent6"/>
                    </a:solidFill>
                  </a14:hiddenFill>
                </a:ext>
              </a:extLst>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cxnSp>
            <p:nvCxnSpPr>
              <p:cNvPr id="81" name="肘形连接符 80"/>
              <p:cNvCxnSpPr/>
              <p:nvPr>
                <p:custDataLst>
                  <p:tags r:id="rId101"/>
                </p:custDataLst>
              </p:nvPr>
            </p:nvCxnSpPr>
            <p:spPr>
              <a:xfrm>
                <a:off x="11851" y="2879"/>
                <a:ext cx="768" cy="330"/>
              </a:xfrm>
              <a:prstGeom prst="bentConnector3">
                <a:avLst>
                  <a:gd name="adj1" fmla="val 1874"/>
                </a:avLst>
              </a:prstGeom>
              <a:ln>
                <a:solidFill>
                  <a:schemeClr val="tx1"/>
                </a:solidFill>
              </a:ln>
            </p:spPr>
            <p:style>
              <a:lnRef idx="3">
                <a:schemeClr val="lt1"/>
              </a:lnRef>
              <a:fillRef idx="1">
                <a:schemeClr val="accent6"/>
              </a:fillRef>
              <a:effectRef idx="1">
                <a:schemeClr val="accent6"/>
              </a:effectRef>
              <a:fontRef idx="minor">
                <a:schemeClr val="lt1"/>
              </a:fontRef>
            </p:style>
          </p:cxnSp>
          <p:sp>
            <p:nvSpPr>
              <p:cNvPr id="141" name="文本框 140"/>
              <p:cNvSpPr txBox="1"/>
              <p:nvPr>
                <p:custDataLst>
                  <p:tags r:id="rId102"/>
                </p:custDataLst>
              </p:nvPr>
            </p:nvSpPr>
            <p:spPr>
              <a:xfrm>
                <a:off x="11181" y="2658"/>
                <a:ext cx="670" cy="580"/>
              </a:xfrm>
              <a:prstGeom prst="rect">
                <a:avLst/>
              </a:prstGeom>
              <a:noFill/>
            </p:spPr>
            <p:txBody>
              <a:bodyPr wrap="square" rtlCol="0" anchor="t">
                <a:spAutoFit/>
              </a:bodyPr>
              <a:p>
                <a:r>
                  <a:rPr lang="en-US" altLang="zh-CN">
                    <a:solidFill>
                      <a:srgbClr val="FF0000"/>
                    </a:solidFill>
                  </a:rPr>
                  <a:t>23</a:t>
                </a:r>
                <a:endParaRPr lang="en-US" altLang="zh-CN">
                  <a:solidFill>
                    <a:srgbClr val="FF0000"/>
                  </a:solidFill>
                </a:endParaRPr>
              </a:p>
            </p:txBody>
          </p:sp>
          <p:sp>
            <p:nvSpPr>
              <p:cNvPr id="223" name="弦形 222"/>
              <p:cNvSpPr/>
              <p:nvPr>
                <p:custDataLst>
                  <p:tags r:id="rId103"/>
                </p:custDataLst>
              </p:nvPr>
            </p:nvSpPr>
            <p:spPr>
              <a:xfrm rot="17400000">
                <a:off x="11702" y="2541"/>
                <a:ext cx="337" cy="350"/>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6" name="组合 45"/>
            <p:cNvGrpSpPr/>
            <p:nvPr/>
          </p:nvGrpSpPr>
          <p:grpSpPr>
            <a:xfrm>
              <a:off x="11182" y="4476"/>
              <a:ext cx="3876" cy="751"/>
              <a:chOff x="11182" y="4476"/>
              <a:chExt cx="3876" cy="751"/>
            </a:xfrm>
          </p:grpSpPr>
          <p:sp>
            <p:nvSpPr>
              <p:cNvPr id="80" name="椭圆 79"/>
              <p:cNvSpPr/>
              <p:nvPr>
                <p:custDataLst>
                  <p:tags r:id="rId104"/>
                </p:custDataLst>
              </p:nvPr>
            </p:nvSpPr>
            <p:spPr>
              <a:xfrm>
                <a:off x="12634" y="4476"/>
                <a:ext cx="2425" cy="121"/>
              </a:xfrm>
              <a:prstGeom prst="ellipse">
                <a:avLst/>
              </a:prstGeom>
              <a:noFill/>
              <a:ln>
                <a:solidFill>
                  <a:srgbClr val="0437AB"/>
                </a:solidFill>
              </a:ln>
              <a:extLst>
                <a:ext uri="{909E8E84-426E-40DD-AFC4-6F175D3DCCD1}">
                  <a14:hiddenFill xmlns:a14="http://schemas.microsoft.com/office/drawing/2010/main">
                    <a:solidFill>
                      <a:schemeClr val="accent6"/>
                    </a:solidFill>
                  </a14:hiddenFill>
                </a:ext>
              </a:extLst>
            </p:spPr>
            <p:style>
              <a:lnRef idx="3">
                <a:schemeClr val="lt1"/>
              </a:lnRef>
              <a:fillRef idx="1">
                <a:schemeClr val="accent6"/>
              </a:fillRef>
              <a:effectRef idx="1">
                <a:schemeClr val="accent6"/>
              </a:effectRef>
              <a:fontRef idx="minor">
                <a:schemeClr val="lt1"/>
              </a:fontRef>
            </p:style>
            <p:txBody>
              <a:bodyPr rtlCol="0" anchor="ctr"/>
              <a:p>
                <a:pPr algn="ctr"/>
                <a:endParaRPr lang="zh-CN" altLang="en-US"/>
              </a:p>
            </p:txBody>
          </p:sp>
          <p:sp>
            <p:nvSpPr>
              <p:cNvPr id="10" name="文本框 9"/>
              <p:cNvSpPr txBox="1"/>
              <p:nvPr>
                <p:custDataLst>
                  <p:tags r:id="rId105"/>
                </p:custDataLst>
              </p:nvPr>
            </p:nvSpPr>
            <p:spPr>
              <a:xfrm>
                <a:off x="11182" y="4526"/>
                <a:ext cx="670" cy="580"/>
              </a:xfrm>
              <a:prstGeom prst="rect">
                <a:avLst/>
              </a:prstGeom>
              <a:noFill/>
            </p:spPr>
            <p:txBody>
              <a:bodyPr wrap="square" rtlCol="0" anchor="t">
                <a:spAutoFit/>
              </a:bodyPr>
              <a:p>
                <a:r>
                  <a:rPr lang="en-US" altLang="zh-CN">
                    <a:solidFill>
                      <a:srgbClr val="FF0000"/>
                    </a:solidFill>
                  </a:rPr>
                  <a:t>19</a:t>
                </a:r>
                <a:endParaRPr lang="en-US" altLang="zh-CN">
                  <a:solidFill>
                    <a:srgbClr val="FF0000"/>
                  </a:solidFill>
                </a:endParaRPr>
              </a:p>
            </p:txBody>
          </p:sp>
          <p:cxnSp>
            <p:nvCxnSpPr>
              <p:cNvPr id="21" name="肘形连接符 20"/>
              <p:cNvCxnSpPr/>
              <p:nvPr>
                <p:custDataLst>
                  <p:tags r:id="rId106"/>
                </p:custDataLst>
              </p:nvPr>
            </p:nvCxnSpPr>
            <p:spPr>
              <a:xfrm flipV="1">
                <a:off x="11849" y="4521"/>
                <a:ext cx="756" cy="363"/>
              </a:xfrm>
              <a:prstGeom prst="bentConnector3">
                <a:avLst>
                  <a:gd name="adj1" fmla="val 815"/>
                </a:avLst>
              </a:prstGeom>
              <a:ln>
                <a:solidFill>
                  <a:schemeClr val="tx1"/>
                </a:solidFill>
              </a:ln>
            </p:spPr>
            <p:style>
              <a:lnRef idx="3">
                <a:schemeClr val="lt1"/>
              </a:lnRef>
              <a:fillRef idx="1">
                <a:schemeClr val="accent6"/>
              </a:fillRef>
              <a:effectRef idx="1">
                <a:schemeClr val="accent6"/>
              </a:effectRef>
              <a:fontRef idx="minor">
                <a:schemeClr val="lt1"/>
              </a:fontRef>
            </p:style>
          </p:cxnSp>
          <p:sp>
            <p:nvSpPr>
              <p:cNvPr id="22" name="弦形 21"/>
              <p:cNvSpPr/>
              <p:nvPr>
                <p:custDataLst>
                  <p:tags r:id="rId107"/>
                </p:custDataLst>
              </p:nvPr>
            </p:nvSpPr>
            <p:spPr>
              <a:xfrm rot="6900000">
                <a:off x="11694" y="4884"/>
                <a:ext cx="337" cy="350"/>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0" name="组合 49"/>
            <p:cNvGrpSpPr/>
            <p:nvPr/>
          </p:nvGrpSpPr>
          <p:grpSpPr>
            <a:xfrm>
              <a:off x="9370" y="2555"/>
              <a:ext cx="1764" cy="2708"/>
              <a:chOff x="9370" y="2555"/>
              <a:chExt cx="1764" cy="2708"/>
            </a:xfrm>
          </p:grpSpPr>
          <p:cxnSp>
            <p:nvCxnSpPr>
              <p:cNvPr id="83" name="肘形连接符 82"/>
              <p:cNvCxnSpPr/>
              <p:nvPr>
                <p:custDataLst>
                  <p:tags r:id="rId108"/>
                </p:custDataLst>
              </p:nvPr>
            </p:nvCxnSpPr>
            <p:spPr>
              <a:xfrm rot="5400000">
                <a:off x="9830" y="3075"/>
                <a:ext cx="1297" cy="981"/>
              </a:xfrm>
              <a:prstGeom prst="bentConnector3">
                <a:avLst>
                  <a:gd name="adj1" fmla="val 9933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custDataLst>
                  <p:tags r:id="rId109"/>
                </p:custDataLst>
              </p:nvPr>
            </p:nvSpPr>
            <p:spPr>
              <a:xfrm>
                <a:off x="9370" y="4526"/>
                <a:ext cx="670" cy="580"/>
              </a:xfrm>
              <a:prstGeom prst="rect">
                <a:avLst/>
              </a:prstGeom>
              <a:noFill/>
            </p:spPr>
            <p:txBody>
              <a:bodyPr wrap="square" rtlCol="0" anchor="t">
                <a:spAutoFit/>
              </a:bodyPr>
              <a:p>
                <a:r>
                  <a:rPr lang="en-US" altLang="zh-CN">
                    <a:solidFill>
                      <a:srgbClr val="FF0000"/>
                    </a:solidFill>
                  </a:rPr>
                  <a:t>16</a:t>
                </a:r>
                <a:endParaRPr lang="en-US" altLang="zh-CN">
                  <a:solidFill>
                    <a:srgbClr val="FF0000"/>
                  </a:solidFill>
                </a:endParaRPr>
              </a:p>
            </p:txBody>
          </p:sp>
          <p:sp>
            <p:nvSpPr>
              <p:cNvPr id="139" name="文本框 138"/>
              <p:cNvSpPr txBox="1"/>
              <p:nvPr>
                <p:custDataLst>
                  <p:tags r:id="rId110"/>
                </p:custDataLst>
              </p:nvPr>
            </p:nvSpPr>
            <p:spPr>
              <a:xfrm>
                <a:off x="9463" y="2658"/>
                <a:ext cx="483" cy="580"/>
              </a:xfrm>
              <a:prstGeom prst="rect">
                <a:avLst/>
              </a:prstGeom>
              <a:noFill/>
            </p:spPr>
            <p:txBody>
              <a:bodyPr wrap="square" rtlCol="0" anchor="t">
                <a:spAutoFit/>
              </a:bodyPr>
              <a:p>
                <a:r>
                  <a:rPr lang="en-US" altLang="zh-CN">
                    <a:solidFill>
                      <a:srgbClr val="FF0000"/>
                    </a:solidFill>
                  </a:rPr>
                  <a:t>6</a:t>
                </a:r>
                <a:endParaRPr lang="en-US" altLang="zh-CN">
                  <a:solidFill>
                    <a:srgbClr val="FF0000"/>
                  </a:solidFill>
                </a:endParaRPr>
              </a:p>
            </p:txBody>
          </p:sp>
          <p:sp>
            <p:nvSpPr>
              <p:cNvPr id="140" name="文本框 139"/>
              <p:cNvSpPr txBox="1"/>
              <p:nvPr>
                <p:custDataLst>
                  <p:tags r:id="rId111"/>
                </p:custDataLst>
              </p:nvPr>
            </p:nvSpPr>
            <p:spPr>
              <a:xfrm>
                <a:off x="10371" y="2658"/>
                <a:ext cx="670" cy="580"/>
              </a:xfrm>
              <a:prstGeom prst="rect">
                <a:avLst/>
              </a:prstGeom>
              <a:noFill/>
            </p:spPr>
            <p:txBody>
              <a:bodyPr wrap="square" rtlCol="0" anchor="t">
                <a:spAutoFit/>
              </a:bodyPr>
              <a:p>
                <a:r>
                  <a:rPr lang="en-US" altLang="zh-CN">
                    <a:solidFill>
                      <a:srgbClr val="FF0000"/>
                    </a:solidFill>
                  </a:rPr>
                  <a:t>21</a:t>
                </a:r>
                <a:endParaRPr lang="en-US" altLang="zh-CN">
                  <a:solidFill>
                    <a:srgbClr val="FF0000"/>
                  </a:solidFill>
                </a:endParaRPr>
              </a:p>
            </p:txBody>
          </p:sp>
          <p:grpSp>
            <p:nvGrpSpPr>
              <p:cNvPr id="179" name="组合 178"/>
              <p:cNvGrpSpPr/>
              <p:nvPr/>
            </p:nvGrpSpPr>
            <p:grpSpPr>
              <a:xfrm rot="0">
                <a:off x="9815" y="2555"/>
                <a:ext cx="363" cy="2709"/>
                <a:chOff x="17097" y="2582"/>
                <a:chExt cx="353" cy="2689"/>
              </a:xfrm>
            </p:grpSpPr>
            <p:sp>
              <p:nvSpPr>
                <p:cNvPr id="180" name="弦形 179"/>
                <p:cNvSpPr/>
                <p:nvPr>
                  <p:custDataLst>
                    <p:tags r:id="rId112"/>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1" name="弦形 180"/>
                <p:cNvSpPr/>
                <p:nvPr>
                  <p:custDataLst>
                    <p:tags r:id="rId113"/>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82" name="直接连接符 181"/>
                <p:cNvCxnSpPr/>
                <p:nvPr>
                  <p:custDataLst>
                    <p:tags r:id="rId114"/>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弦形 22"/>
              <p:cNvSpPr/>
              <p:nvPr>
                <p:custDataLst>
                  <p:tags r:id="rId115"/>
                </p:custDataLst>
              </p:nvPr>
            </p:nvSpPr>
            <p:spPr>
              <a:xfrm rot="17400000">
                <a:off x="10791" y="2560"/>
                <a:ext cx="337" cy="350"/>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3" name="组合 52"/>
            <p:cNvGrpSpPr/>
            <p:nvPr/>
          </p:nvGrpSpPr>
          <p:grpSpPr>
            <a:xfrm>
              <a:off x="8393" y="2540"/>
              <a:ext cx="852" cy="2708"/>
              <a:chOff x="8393" y="2540"/>
              <a:chExt cx="852" cy="2708"/>
            </a:xfrm>
          </p:grpSpPr>
          <p:sp>
            <p:nvSpPr>
              <p:cNvPr id="114" name="文本框 113"/>
              <p:cNvSpPr txBox="1"/>
              <p:nvPr>
                <p:custDataLst>
                  <p:tags r:id="rId116"/>
                </p:custDataLst>
              </p:nvPr>
            </p:nvSpPr>
            <p:spPr>
              <a:xfrm>
                <a:off x="8580" y="4511"/>
                <a:ext cx="483" cy="580"/>
              </a:xfrm>
              <a:prstGeom prst="rect">
                <a:avLst/>
              </a:prstGeom>
              <a:noFill/>
            </p:spPr>
            <p:txBody>
              <a:bodyPr wrap="square" rtlCol="0" anchor="t">
                <a:spAutoFit/>
              </a:bodyPr>
              <a:p>
                <a:r>
                  <a:rPr lang="en-US" altLang="zh-CN">
                    <a:solidFill>
                      <a:srgbClr val="FF0000"/>
                    </a:solidFill>
                  </a:rPr>
                  <a:t>9</a:t>
                </a:r>
                <a:endParaRPr lang="en-US" altLang="zh-CN">
                  <a:solidFill>
                    <a:srgbClr val="FF0000"/>
                  </a:solidFill>
                </a:endParaRPr>
              </a:p>
            </p:txBody>
          </p:sp>
          <p:sp>
            <p:nvSpPr>
              <p:cNvPr id="137" name="文本框 136"/>
              <p:cNvSpPr txBox="1"/>
              <p:nvPr>
                <p:custDataLst>
                  <p:tags r:id="rId117"/>
                </p:custDataLst>
              </p:nvPr>
            </p:nvSpPr>
            <p:spPr>
              <a:xfrm>
                <a:off x="8393" y="2643"/>
                <a:ext cx="670" cy="580"/>
              </a:xfrm>
              <a:prstGeom prst="rect">
                <a:avLst/>
              </a:prstGeom>
              <a:noFill/>
            </p:spPr>
            <p:txBody>
              <a:bodyPr wrap="square" rtlCol="0" anchor="t">
                <a:spAutoFit/>
              </a:bodyPr>
              <a:p>
                <a:r>
                  <a:rPr lang="en-US" altLang="zh-CN">
                    <a:solidFill>
                      <a:srgbClr val="FF0000"/>
                    </a:solidFill>
                  </a:rPr>
                  <a:t>27</a:t>
                </a:r>
                <a:endParaRPr lang="en-US" altLang="zh-CN">
                  <a:solidFill>
                    <a:srgbClr val="FF0000"/>
                  </a:solidFill>
                </a:endParaRPr>
              </a:p>
            </p:txBody>
          </p:sp>
          <p:grpSp>
            <p:nvGrpSpPr>
              <p:cNvPr id="191" name="组合 190"/>
              <p:cNvGrpSpPr/>
              <p:nvPr/>
            </p:nvGrpSpPr>
            <p:grpSpPr>
              <a:xfrm rot="0">
                <a:off x="8883" y="2540"/>
                <a:ext cx="363" cy="2709"/>
                <a:chOff x="17097" y="2582"/>
                <a:chExt cx="353" cy="2689"/>
              </a:xfrm>
            </p:grpSpPr>
            <p:sp>
              <p:nvSpPr>
                <p:cNvPr id="192" name="弦形 191"/>
                <p:cNvSpPr/>
                <p:nvPr>
                  <p:custDataLst>
                    <p:tags r:id="rId118"/>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3" name="弦形 192"/>
                <p:cNvSpPr/>
                <p:nvPr>
                  <p:custDataLst>
                    <p:tags r:id="rId119"/>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4" name="直接连接符 193"/>
                <p:cNvCxnSpPr/>
                <p:nvPr>
                  <p:custDataLst>
                    <p:tags r:id="rId120"/>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2" name="组合 51"/>
            <p:cNvGrpSpPr/>
            <p:nvPr/>
          </p:nvGrpSpPr>
          <p:grpSpPr>
            <a:xfrm>
              <a:off x="6671" y="2518"/>
              <a:ext cx="1708" cy="2708"/>
              <a:chOff x="6671" y="2518"/>
              <a:chExt cx="1708" cy="2708"/>
            </a:xfrm>
          </p:grpSpPr>
          <p:cxnSp>
            <p:nvCxnSpPr>
              <p:cNvPr id="87" name="肘形连接符 86"/>
              <p:cNvCxnSpPr/>
              <p:nvPr>
                <p:custDataLst>
                  <p:tags r:id="rId121"/>
                </p:custDataLst>
              </p:nvPr>
            </p:nvCxnSpPr>
            <p:spPr>
              <a:xfrm rot="5400000">
                <a:off x="7159" y="3039"/>
                <a:ext cx="1234" cy="871"/>
              </a:xfrm>
              <a:prstGeom prst="bentConnector3">
                <a:avLst>
                  <a:gd name="adj1" fmla="val 9926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文本框 110"/>
              <p:cNvSpPr txBox="1"/>
              <p:nvPr>
                <p:custDataLst>
                  <p:tags r:id="rId122"/>
                </p:custDataLst>
              </p:nvPr>
            </p:nvSpPr>
            <p:spPr>
              <a:xfrm>
                <a:off x="6845" y="4492"/>
                <a:ext cx="483" cy="580"/>
              </a:xfrm>
              <a:prstGeom prst="rect">
                <a:avLst/>
              </a:prstGeom>
              <a:noFill/>
            </p:spPr>
            <p:txBody>
              <a:bodyPr wrap="square" rtlCol="0" anchor="t">
                <a:spAutoFit/>
              </a:bodyPr>
              <a:p>
                <a:r>
                  <a:rPr lang="en-US" altLang="zh-CN">
                    <a:solidFill>
                      <a:srgbClr val="FF0000"/>
                    </a:solidFill>
                  </a:rPr>
                  <a:t>7</a:t>
                </a:r>
                <a:endParaRPr lang="en-US" altLang="zh-CN">
                  <a:solidFill>
                    <a:srgbClr val="FF0000"/>
                  </a:solidFill>
                </a:endParaRPr>
              </a:p>
            </p:txBody>
          </p:sp>
          <p:sp>
            <p:nvSpPr>
              <p:cNvPr id="135" name="文本框 134"/>
              <p:cNvSpPr txBox="1"/>
              <p:nvPr>
                <p:custDataLst>
                  <p:tags r:id="rId123"/>
                </p:custDataLst>
              </p:nvPr>
            </p:nvSpPr>
            <p:spPr>
              <a:xfrm>
                <a:off x="6671" y="2643"/>
                <a:ext cx="670" cy="580"/>
              </a:xfrm>
              <a:prstGeom prst="rect">
                <a:avLst/>
              </a:prstGeom>
              <a:noFill/>
            </p:spPr>
            <p:txBody>
              <a:bodyPr wrap="square" rtlCol="0" anchor="t">
                <a:spAutoFit/>
              </a:bodyPr>
              <a:p>
                <a:r>
                  <a:rPr lang="en-US" altLang="zh-CN">
                    <a:solidFill>
                      <a:srgbClr val="FF0000"/>
                    </a:solidFill>
                  </a:rPr>
                  <a:t>18</a:t>
                </a:r>
                <a:endParaRPr lang="en-US" altLang="zh-CN">
                  <a:solidFill>
                    <a:srgbClr val="FF0000"/>
                  </a:solidFill>
                </a:endParaRPr>
              </a:p>
            </p:txBody>
          </p:sp>
          <p:sp>
            <p:nvSpPr>
              <p:cNvPr id="136" name="文本框 135"/>
              <p:cNvSpPr txBox="1"/>
              <p:nvPr>
                <p:custDataLst>
                  <p:tags r:id="rId124"/>
                </p:custDataLst>
              </p:nvPr>
            </p:nvSpPr>
            <p:spPr>
              <a:xfrm>
                <a:off x="7510" y="2643"/>
                <a:ext cx="670" cy="580"/>
              </a:xfrm>
              <a:prstGeom prst="rect">
                <a:avLst/>
              </a:prstGeom>
              <a:noFill/>
            </p:spPr>
            <p:txBody>
              <a:bodyPr wrap="square" rtlCol="0" anchor="t">
                <a:spAutoFit/>
              </a:bodyPr>
              <a:p>
                <a:r>
                  <a:rPr lang="en-US" altLang="zh-CN">
                    <a:solidFill>
                      <a:srgbClr val="FF0000"/>
                    </a:solidFill>
                  </a:rPr>
                  <a:t>20</a:t>
                </a:r>
                <a:endParaRPr lang="en-US" altLang="zh-CN">
                  <a:solidFill>
                    <a:srgbClr val="FF0000"/>
                  </a:solidFill>
                </a:endParaRPr>
              </a:p>
            </p:txBody>
          </p:sp>
          <p:grpSp>
            <p:nvGrpSpPr>
              <p:cNvPr id="187" name="组合 186"/>
              <p:cNvGrpSpPr/>
              <p:nvPr/>
            </p:nvGrpSpPr>
            <p:grpSpPr>
              <a:xfrm rot="0">
                <a:off x="7148" y="2518"/>
                <a:ext cx="363" cy="2709"/>
                <a:chOff x="17097" y="2582"/>
                <a:chExt cx="353" cy="2689"/>
              </a:xfrm>
            </p:grpSpPr>
            <p:sp>
              <p:nvSpPr>
                <p:cNvPr id="188" name="弦形 187"/>
                <p:cNvSpPr/>
                <p:nvPr>
                  <p:custDataLst>
                    <p:tags r:id="rId125"/>
                  </p:custDataLst>
                </p:nvPr>
              </p:nvSpPr>
              <p:spPr>
                <a:xfrm rot="6720000">
                  <a:off x="17107" y="4928"/>
                  <a:ext cx="350" cy="336"/>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9" name="弦形 188"/>
                <p:cNvSpPr/>
                <p:nvPr>
                  <p:custDataLst>
                    <p:tags r:id="rId126"/>
                  </p:custDataLst>
                </p:nvPr>
              </p:nvSpPr>
              <p:spPr>
                <a:xfrm rot="17400000">
                  <a:off x="17100" y="2579"/>
                  <a:ext cx="334" cy="341"/>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90" name="直接连接符 189"/>
                <p:cNvCxnSpPr/>
                <p:nvPr>
                  <p:custDataLst>
                    <p:tags r:id="rId127"/>
                  </p:custDataLst>
                </p:nvPr>
              </p:nvCxnSpPr>
              <p:spPr>
                <a:xfrm flipH="1">
                  <a:off x="17262" y="2926"/>
                  <a:ext cx="10" cy="19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弦形 23"/>
              <p:cNvSpPr/>
              <p:nvPr>
                <p:custDataLst>
                  <p:tags r:id="rId128"/>
                </p:custDataLst>
              </p:nvPr>
            </p:nvSpPr>
            <p:spPr>
              <a:xfrm rot="17400000">
                <a:off x="8036" y="2512"/>
                <a:ext cx="337" cy="350"/>
              </a:xfrm>
              <a:prstGeom prst="chord">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矩形 24"/>
            <p:cNvSpPr/>
            <p:nvPr>
              <p:custDataLst>
                <p:tags r:id="rId129"/>
              </p:custDataLst>
            </p:nvPr>
          </p:nvSpPr>
          <p:spPr>
            <a:xfrm>
              <a:off x="838" y="5044"/>
              <a:ext cx="17524" cy="1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400"/>
                <a:t>BM</a:t>
              </a:r>
              <a:r>
                <a:rPr lang="en-US" altLang="zh-CN" sz="2400">
                  <a:sym typeface="+mn-ea"/>
                </a:rPr>
                <a:t>C</a:t>
              </a:r>
              <a:r>
                <a:rPr lang="en-US" altLang="zh-CN" sz="2400"/>
                <a:t>01</a:t>
              </a:r>
              <a:endParaRPr lang="en-US" altLang="zh-CN" sz="2400"/>
            </a:p>
          </p:txBody>
        </p:sp>
        <p:sp>
          <p:nvSpPr>
            <p:cNvPr id="26" name="矩形 25"/>
            <p:cNvSpPr/>
            <p:nvPr>
              <p:custDataLst>
                <p:tags r:id="rId130"/>
              </p:custDataLst>
            </p:nvPr>
          </p:nvSpPr>
          <p:spPr>
            <a:xfrm>
              <a:off x="838" y="1435"/>
              <a:ext cx="17363" cy="13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t>电池包</a:t>
              </a:r>
              <a:endParaRPr lang="zh-CN" altLang="en-US" sz="2000"/>
            </a:p>
          </p:txBody>
        </p:sp>
        <p:grpSp>
          <p:nvGrpSpPr>
            <p:cNvPr id="57" name="组合 56"/>
            <p:cNvGrpSpPr/>
            <p:nvPr/>
          </p:nvGrpSpPr>
          <p:grpSpPr>
            <a:xfrm>
              <a:off x="2847" y="2209"/>
              <a:ext cx="1917" cy="580"/>
              <a:chOff x="2757" y="2209"/>
              <a:chExt cx="1917" cy="580"/>
            </a:xfrm>
          </p:grpSpPr>
          <p:sp>
            <p:nvSpPr>
              <p:cNvPr id="148" name="文本框 147"/>
              <p:cNvSpPr txBox="1"/>
              <p:nvPr>
                <p:custDataLst>
                  <p:tags r:id="rId131"/>
                </p:custDataLst>
              </p:nvPr>
            </p:nvSpPr>
            <p:spPr>
              <a:xfrm>
                <a:off x="2757" y="2209"/>
                <a:ext cx="1036" cy="580"/>
              </a:xfrm>
              <a:prstGeom prst="rect">
                <a:avLst/>
              </a:prstGeom>
              <a:noFill/>
            </p:spPr>
            <p:txBody>
              <a:bodyPr wrap="square" rtlCol="0" anchor="t">
                <a:spAutoFit/>
              </a:bodyPr>
              <a:p>
                <a:r>
                  <a:rPr lang="zh-CN" altLang="en-US" sz="900"/>
                  <a:t>电池子网</a:t>
                </a:r>
                <a:endParaRPr lang="zh-CN" altLang="en-US" sz="900"/>
              </a:p>
              <a:p>
                <a:r>
                  <a:rPr lang="en-US" altLang="zh-CN" sz="900"/>
                  <a:t>CANH</a:t>
                </a:r>
                <a:endParaRPr lang="en-US" altLang="zh-CN" sz="900"/>
              </a:p>
            </p:txBody>
          </p:sp>
          <p:sp>
            <p:nvSpPr>
              <p:cNvPr id="149" name="文本框 148"/>
              <p:cNvSpPr txBox="1"/>
              <p:nvPr>
                <p:custDataLst>
                  <p:tags r:id="rId132"/>
                </p:custDataLst>
              </p:nvPr>
            </p:nvSpPr>
            <p:spPr>
              <a:xfrm>
                <a:off x="3638" y="2209"/>
                <a:ext cx="1036" cy="580"/>
              </a:xfrm>
              <a:prstGeom prst="rect">
                <a:avLst/>
              </a:prstGeom>
              <a:noFill/>
            </p:spPr>
            <p:txBody>
              <a:bodyPr wrap="square" rtlCol="0" anchor="t">
                <a:spAutoFit/>
              </a:bodyPr>
              <a:p>
                <a:r>
                  <a:rPr lang="zh-CN" altLang="en-US" sz="900"/>
                  <a:t>电池子网</a:t>
                </a:r>
                <a:endParaRPr lang="zh-CN" altLang="en-US" sz="900"/>
              </a:p>
              <a:p>
                <a:r>
                  <a:rPr lang="en-US" altLang="zh-CN" sz="900"/>
                  <a:t>CANL</a:t>
                </a:r>
                <a:endParaRPr lang="en-US" altLang="zh-CN" sz="900"/>
              </a:p>
            </p:txBody>
          </p:sp>
        </p:grpSp>
        <p:grpSp>
          <p:nvGrpSpPr>
            <p:cNvPr id="51" name="组合 50"/>
            <p:cNvGrpSpPr/>
            <p:nvPr/>
          </p:nvGrpSpPr>
          <p:grpSpPr>
            <a:xfrm>
              <a:off x="6618" y="2194"/>
              <a:ext cx="2019" cy="580"/>
              <a:chOff x="6618" y="2194"/>
              <a:chExt cx="2019" cy="580"/>
            </a:xfrm>
          </p:grpSpPr>
          <p:sp>
            <p:nvSpPr>
              <p:cNvPr id="27" name="文本框 26"/>
              <p:cNvSpPr txBox="1"/>
              <p:nvPr>
                <p:custDataLst>
                  <p:tags r:id="rId133"/>
                </p:custDataLst>
              </p:nvPr>
            </p:nvSpPr>
            <p:spPr>
              <a:xfrm>
                <a:off x="6618" y="2194"/>
                <a:ext cx="1143" cy="580"/>
              </a:xfrm>
              <a:prstGeom prst="rect">
                <a:avLst/>
              </a:prstGeom>
              <a:noFill/>
            </p:spPr>
            <p:txBody>
              <a:bodyPr wrap="square" rtlCol="0" anchor="t">
                <a:spAutoFit/>
              </a:bodyPr>
              <a:p>
                <a:pPr algn="ctr"/>
                <a:r>
                  <a:rPr lang="zh-CN" sz="900"/>
                  <a:t>正极接触</a:t>
                </a:r>
                <a:endParaRPr lang="zh-CN" sz="900"/>
              </a:p>
              <a:p>
                <a:pPr algn="ctr"/>
                <a:r>
                  <a:rPr lang="zh-CN" sz="900"/>
                  <a:t>器电源</a:t>
                </a:r>
                <a:r>
                  <a:rPr lang="en-US" altLang="zh-CN" sz="900"/>
                  <a:t>12V</a:t>
                </a:r>
                <a:endParaRPr lang="en-US" altLang="zh-CN" sz="900"/>
              </a:p>
            </p:txBody>
          </p:sp>
          <p:sp>
            <p:nvSpPr>
              <p:cNvPr id="28" name="文本框 27"/>
              <p:cNvSpPr txBox="1"/>
              <p:nvPr>
                <p:custDataLst>
                  <p:tags r:id="rId134"/>
                </p:custDataLst>
              </p:nvPr>
            </p:nvSpPr>
            <p:spPr>
              <a:xfrm>
                <a:off x="7495" y="2194"/>
                <a:ext cx="1143" cy="580"/>
              </a:xfrm>
              <a:prstGeom prst="rect">
                <a:avLst/>
              </a:prstGeom>
              <a:noFill/>
            </p:spPr>
            <p:txBody>
              <a:bodyPr wrap="square" rtlCol="0" anchor="t">
                <a:spAutoFit/>
              </a:bodyPr>
              <a:p>
                <a:pPr algn="ctr"/>
                <a:r>
                  <a:rPr lang="zh-CN" sz="900"/>
                  <a:t>预充接触</a:t>
                </a:r>
                <a:endParaRPr lang="zh-CN" sz="900"/>
              </a:p>
              <a:p>
                <a:pPr algn="ctr"/>
                <a:r>
                  <a:rPr lang="zh-CN" sz="900"/>
                  <a:t>器电源</a:t>
                </a:r>
                <a:r>
                  <a:rPr lang="en-US" altLang="zh-CN" sz="900"/>
                  <a:t>12V</a:t>
                </a:r>
                <a:endParaRPr lang="en-US" altLang="zh-CN" sz="900"/>
              </a:p>
            </p:txBody>
          </p:sp>
        </p:grpSp>
        <p:sp>
          <p:nvSpPr>
            <p:cNvPr id="29" name="文本框 28"/>
            <p:cNvSpPr txBox="1"/>
            <p:nvPr>
              <p:custDataLst>
                <p:tags r:id="rId135"/>
              </p:custDataLst>
            </p:nvPr>
          </p:nvSpPr>
          <p:spPr>
            <a:xfrm>
              <a:off x="8422" y="2194"/>
              <a:ext cx="1036" cy="580"/>
            </a:xfrm>
            <a:prstGeom prst="rect">
              <a:avLst/>
            </a:prstGeom>
            <a:noFill/>
          </p:spPr>
          <p:txBody>
            <a:bodyPr wrap="square" rtlCol="0" anchor="t">
              <a:spAutoFit/>
            </a:bodyPr>
            <a:p>
              <a:pPr algn="ctr"/>
              <a:r>
                <a:rPr lang="zh-CN" sz="900"/>
                <a:t>分压接触</a:t>
              </a:r>
              <a:endParaRPr lang="zh-CN" sz="900"/>
            </a:p>
            <a:p>
              <a:pPr algn="ctr"/>
              <a:r>
                <a:rPr lang="zh-CN" sz="900"/>
                <a:t>器控制</a:t>
              </a:r>
              <a:endParaRPr lang="zh-CN" sz="900"/>
            </a:p>
          </p:txBody>
        </p:sp>
        <p:grpSp>
          <p:nvGrpSpPr>
            <p:cNvPr id="54" name="组合 53"/>
            <p:cNvGrpSpPr/>
            <p:nvPr/>
          </p:nvGrpSpPr>
          <p:grpSpPr>
            <a:xfrm>
              <a:off x="4585" y="2202"/>
              <a:ext cx="2331" cy="587"/>
              <a:chOff x="4480" y="2202"/>
              <a:chExt cx="2331" cy="587"/>
            </a:xfrm>
          </p:grpSpPr>
          <p:sp>
            <p:nvSpPr>
              <p:cNvPr id="150" name="文本框 149"/>
              <p:cNvSpPr txBox="1"/>
              <p:nvPr>
                <p:custDataLst>
                  <p:tags r:id="rId136"/>
                </p:custDataLst>
              </p:nvPr>
            </p:nvSpPr>
            <p:spPr>
              <a:xfrm>
                <a:off x="4480" y="2209"/>
                <a:ext cx="1406" cy="580"/>
              </a:xfrm>
              <a:prstGeom prst="rect">
                <a:avLst/>
              </a:prstGeom>
              <a:noFill/>
            </p:spPr>
            <p:txBody>
              <a:bodyPr wrap="square" rtlCol="0" anchor="t">
                <a:spAutoFit/>
              </a:bodyPr>
              <a:p>
                <a:r>
                  <a:rPr lang="zh-CN" sz="900"/>
                  <a:t>通讯转换模块</a:t>
                </a:r>
                <a:endParaRPr lang="zh-CN" sz="900"/>
              </a:p>
              <a:p>
                <a:r>
                  <a:rPr lang="zh-CN" altLang="en-US" sz="900"/>
                  <a:t>供电</a:t>
                </a:r>
                <a:r>
                  <a:rPr lang="en-US" altLang="zh-CN" sz="900"/>
                  <a:t>+12V</a:t>
                </a:r>
                <a:endParaRPr lang="en-US" altLang="zh-CN" sz="900"/>
              </a:p>
            </p:txBody>
          </p:sp>
          <p:sp>
            <p:nvSpPr>
              <p:cNvPr id="30" name="文本框 29"/>
              <p:cNvSpPr txBox="1"/>
              <p:nvPr>
                <p:custDataLst>
                  <p:tags r:id="rId137"/>
                </p:custDataLst>
              </p:nvPr>
            </p:nvSpPr>
            <p:spPr>
              <a:xfrm>
                <a:off x="5591" y="2202"/>
                <a:ext cx="1221" cy="580"/>
              </a:xfrm>
              <a:prstGeom prst="rect">
                <a:avLst/>
              </a:prstGeom>
              <a:noFill/>
            </p:spPr>
            <p:txBody>
              <a:bodyPr wrap="square" rtlCol="0" anchor="t">
                <a:spAutoFit/>
              </a:bodyPr>
              <a:p>
                <a:r>
                  <a:rPr lang="zh-CN" sz="900"/>
                  <a:t>通讯转换模</a:t>
                </a:r>
                <a:endParaRPr lang="zh-CN" sz="900"/>
              </a:p>
              <a:p>
                <a:r>
                  <a:rPr lang="zh-CN" sz="900"/>
                  <a:t>块</a:t>
                </a:r>
                <a:r>
                  <a:rPr lang="zh-CN" altLang="en-US" sz="900"/>
                  <a:t>供电</a:t>
                </a:r>
                <a:r>
                  <a:rPr lang="en-US" altLang="zh-CN" sz="900"/>
                  <a:t>GND</a:t>
                </a:r>
                <a:endParaRPr lang="en-US" altLang="zh-CN" sz="900"/>
              </a:p>
            </p:txBody>
          </p:sp>
        </p:grpSp>
        <p:grpSp>
          <p:nvGrpSpPr>
            <p:cNvPr id="49" name="组合 48"/>
            <p:cNvGrpSpPr/>
            <p:nvPr/>
          </p:nvGrpSpPr>
          <p:grpSpPr>
            <a:xfrm>
              <a:off x="9434" y="2209"/>
              <a:ext cx="2065" cy="580"/>
              <a:chOff x="9434" y="2209"/>
              <a:chExt cx="2065" cy="580"/>
            </a:xfrm>
          </p:grpSpPr>
          <p:sp>
            <p:nvSpPr>
              <p:cNvPr id="31" name="文本框 30"/>
              <p:cNvSpPr txBox="1"/>
              <p:nvPr>
                <p:custDataLst>
                  <p:tags r:id="rId138"/>
                </p:custDataLst>
              </p:nvPr>
            </p:nvSpPr>
            <p:spPr>
              <a:xfrm>
                <a:off x="9434" y="2209"/>
                <a:ext cx="1143" cy="580"/>
              </a:xfrm>
              <a:prstGeom prst="rect">
                <a:avLst/>
              </a:prstGeom>
              <a:noFill/>
            </p:spPr>
            <p:txBody>
              <a:bodyPr wrap="square" rtlCol="0" anchor="t">
                <a:spAutoFit/>
              </a:bodyPr>
              <a:p>
                <a:pPr algn="ctr"/>
                <a:r>
                  <a:rPr lang="zh-CN" sz="900"/>
                  <a:t>负极接触</a:t>
                </a:r>
                <a:endParaRPr lang="zh-CN" sz="900"/>
              </a:p>
              <a:p>
                <a:pPr algn="ctr"/>
                <a:r>
                  <a:rPr lang="zh-CN" sz="900"/>
                  <a:t>器供电</a:t>
                </a:r>
                <a:r>
                  <a:rPr lang="en-US" altLang="zh-CN" sz="900"/>
                  <a:t>12V</a:t>
                </a:r>
                <a:endParaRPr lang="en-US" altLang="zh-CN" sz="900"/>
              </a:p>
            </p:txBody>
          </p:sp>
          <p:sp>
            <p:nvSpPr>
              <p:cNvPr id="32" name="文本框 31"/>
              <p:cNvSpPr txBox="1"/>
              <p:nvPr>
                <p:custDataLst>
                  <p:tags r:id="rId139"/>
                </p:custDataLst>
              </p:nvPr>
            </p:nvSpPr>
            <p:spPr>
              <a:xfrm>
                <a:off x="10357" y="2209"/>
                <a:ext cx="1143" cy="580"/>
              </a:xfrm>
              <a:prstGeom prst="rect">
                <a:avLst/>
              </a:prstGeom>
              <a:noFill/>
            </p:spPr>
            <p:txBody>
              <a:bodyPr wrap="square" rtlCol="0" anchor="t">
                <a:spAutoFit/>
              </a:bodyPr>
              <a:p>
                <a:pPr algn="ctr"/>
                <a:r>
                  <a:rPr lang="zh-CN" sz="900"/>
                  <a:t>分压接触</a:t>
                </a:r>
                <a:endParaRPr lang="zh-CN" sz="900"/>
              </a:p>
              <a:p>
                <a:pPr algn="ctr"/>
                <a:r>
                  <a:rPr lang="zh-CN" sz="900"/>
                  <a:t>器供电</a:t>
                </a:r>
                <a:r>
                  <a:rPr lang="en-US" altLang="zh-CN" sz="900"/>
                  <a:t>12V</a:t>
                </a:r>
                <a:endParaRPr lang="en-US" altLang="zh-CN" sz="900"/>
              </a:p>
            </p:txBody>
          </p:sp>
        </p:grpSp>
        <p:sp>
          <p:nvSpPr>
            <p:cNvPr id="33" name="文本框 32"/>
            <p:cNvSpPr txBox="1"/>
            <p:nvPr>
              <p:custDataLst>
                <p:tags r:id="rId140"/>
              </p:custDataLst>
            </p:nvPr>
          </p:nvSpPr>
          <p:spPr>
            <a:xfrm>
              <a:off x="11198" y="2209"/>
              <a:ext cx="1221" cy="580"/>
            </a:xfrm>
            <a:prstGeom prst="rect">
              <a:avLst/>
            </a:prstGeom>
            <a:noFill/>
          </p:spPr>
          <p:txBody>
            <a:bodyPr wrap="square" rtlCol="0" anchor="t">
              <a:spAutoFit/>
            </a:bodyPr>
            <a:p>
              <a:pPr algn="ctr"/>
              <a:r>
                <a:rPr lang="zh-CN" altLang="en-US" sz="900"/>
                <a:t>霍尔传感器</a:t>
              </a:r>
              <a:endParaRPr lang="zh-CN" altLang="en-US" sz="900"/>
            </a:p>
            <a:p>
              <a:pPr algn="ctr"/>
              <a:r>
                <a:rPr lang="zh-CN" altLang="en-US" sz="900"/>
                <a:t>屏蔽地</a:t>
              </a:r>
              <a:endParaRPr lang="zh-CN" altLang="en-US" sz="900"/>
            </a:p>
          </p:txBody>
        </p:sp>
        <p:grpSp>
          <p:nvGrpSpPr>
            <p:cNvPr id="41" name="组合 40"/>
            <p:cNvGrpSpPr/>
            <p:nvPr/>
          </p:nvGrpSpPr>
          <p:grpSpPr>
            <a:xfrm>
              <a:off x="12132" y="2209"/>
              <a:ext cx="3219" cy="580"/>
              <a:chOff x="12132" y="2209"/>
              <a:chExt cx="3219" cy="580"/>
            </a:xfrm>
          </p:grpSpPr>
          <p:sp>
            <p:nvSpPr>
              <p:cNvPr id="34" name="文本框 33"/>
              <p:cNvSpPr txBox="1"/>
              <p:nvPr>
                <p:custDataLst>
                  <p:tags r:id="rId141"/>
                </p:custDataLst>
              </p:nvPr>
            </p:nvSpPr>
            <p:spPr>
              <a:xfrm>
                <a:off x="12132" y="2209"/>
                <a:ext cx="1036" cy="580"/>
              </a:xfrm>
              <a:prstGeom prst="rect">
                <a:avLst/>
              </a:prstGeom>
              <a:noFill/>
            </p:spPr>
            <p:txBody>
              <a:bodyPr wrap="square" rtlCol="0" anchor="t">
                <a:spAutoFit/>
              </a:bodyPr>
              <a:p>
                <a:pPr algn="ctr"/>
                <a:r>
                  <a:rPr lang="zh-CN" sz="900"/>
                  <a:t>直流霍尔</a:t>
                </a:r>
                <a:endParaRPr lang="zh-CN" sz="900"/>
              </a:p>
              <a:p>
                <a:pPr algn="ctr"/>
                <a:r>
                  <a:rPr lang="zh-CN" sz="900"/>
                  <a:t>电源</a:t>
                </a:r>
                <a:r>
                  <a:rPr lang="en-US" altLang="zh-CN" sz="900"/>
                  <a:t>-15v</a:t>
                </a:r>
                <a:endParaRPr lang="en-US" altLang="zh-CN" sz="900"/>
              </a:p>
            </p:txBody>
          </p:sp>
          <p:sp>
            <p:nvSpPr>
              <p:cNvPr id="35" name="文本框 34"/>
              <p:cNvSpPr txBox="1"/>
              <p:nvPr>
                <p:custDataLst>
                  <p:tags r:id="rId142"/>
                </p:custDataLst>
              </p:nvPr>
            </p:nvSpPr>
            <p:spPr>
              <a:xfrm>
                <a:off x="13279" y="2209"/>
                <a:ext cx="1036" cy="580"/>
              </a:xfrm>
              <a:prstGeom prst="rect">
                <a:avLst/>
              </a:prstGeom>
              <a:noFill/>
            </p:spPr>
            <p:txBody>
              <a:bodyPr wrap="square" rtlCol="0" anchor="t">
                <a:spAutoFit/>
              </a:bodyPr>
              <a:p>
                <a:pPr algn="ctr"/>
                <a:r>
                  <a:rPr lang="zh-CN" sz="900"/>
                  <a:t>直流霍尔</a:t>
                </a:r>
                <a:endParaRPr lang="zh-CN" sz="900"/>
              </a:p>
              <a:p>
                <a:pPr algn="ctr"/>
                <a:r>
                  <a:rPr lang="zh-CN" altLang="en-US" sz="900"/>
                  <a:t>信号</a:t>
                </a:r>
                <a:endParaRPr lang="zh-CN" altLang="en-US" sz="900"/>
              </a:p>
            </p:txBody>
          </p:sp>
          <p:sp>
            <p:nvSpPr>
              <p:cNvPr id="36" name="文本框 35"/>
              <p:cNvSpPr txBox="1"/>
              <p:nvPr>
                <p:custDataLst>
                  <p:tags r:id="rId143"/>
                </p:custDataLst>
              </p:nvPr>
            </p:nvSpPr>
            <p:spPr>
              <a:xfrm>
                <a:off x="14315" y="2209"/>
                <a:ext cx="1036" cy="580"/>
              </a:xfrm>
              <a:prstGeom prst="rect">
                <a:avLst/>
              </a:prstGeom>
              <a:noFill/>
            </p:spPr>
            <p:txBody>
              <a:bodyPr wrap="square" rtlCol="0" anchor="t">
                <a:spAutoFit/>
              </a:bodyPr>
              <a:p>
                <a:pPr algn="ctr"/>
                <a:r>
                  <a:rPr lang="zh-CN" sz="900"/>
                  <a:t>直流霍尔</a:t>
                </a:r>
                <a:endParaRPr lang="zh-CN" sz="900"/>
              </a:p>
              <a:p>
                <a:pPr algn="ctr"/>
                <a:r>
                  <a:rPr lang="zh-CN" sz="900"/>
                  <a:t>电源</a:t>
                </a:r>
                <a:r>
                  <a:rPr lang="en-US" altLang="zh-CN" sz="900"/>
                  <a:t>+15v</a:t>
                </a:r>
                <a:endParaRPr lang="en-US" altLang="zh-CN" sz="900"/>
              </a:p>
            </p:txBody>
          </p:sp>
        </p:grpSp>
        <p:grpSp>
          <p:nvGrpSpPr>
            <p:cNvPr id="38" name="组合 37"/>
            <p:cNvGrpSpPr/>
            <p:nvPr/>
          </p:nvGrpSpPr>
          <p:grpSpPr>
            <a:xfrm>
              <a:off x="15351" y="2209"/>
              <a:ext cx="2970" cy="580"/>
              <a:chOff x="15351" y="2209"/>
              <a:chExt cx="2970" cy="580"/>
            </a:xfrm>
          </p:grpSpPr>
          <p:sp>
            <p:nvSpPr>
              <p:cNvPr id="39" name="文本框 38"/>
              <p:cNvSpPr txBox="1"/>
              <p:nvPr>
                <p:custDataLst>
                  <p:tags r:id="rId144"/>
                </p:custDataLst>
              </p:nvPr>
            </p:nvSpPr>
            <p:spPr>
              <a:xfrm>
                <a:off x="15351" y="2209"/>
                <a:ext cx="1036" cy="580"/>
              </a:xfrm>
              <a:prstGeom prst="rect">
                <a:avLst/>
              </a:prstGeom>
              <a:noFill/>
            </p:spPr>
            <p:txBody>
              <a:bodyPr wrap="square" rtlCol="0" anchor="t">
                <a:spAutoFit/>
              </a:bodyPr>
              <a:p>
                <a:pPr algn="ctr"/>
                <a:r>
                  <a:rPr lang="zh-CN" sz="900"/>
                  <a:t>预充接触</a:t>
                </a:r>
                <a:endParaRPr lang="zh-CN" sz="900"/>
              </a:p>
              <a:p>
                <a:pPr algn="ctr"/>
                <a:r>
                  <a:rPr lang="zh-CN" sz="900"/>
                  <a:t>器控制</a:t>
                </a:r>
                <a:endParaRPr lang="zh-CN" sz="900"/>
              </a:p>
            </p:txBody>
          </p:sp>
          <p:sp>
            <p:nvSpPr>
              <p:cNvPr id="42" name="文本框 41"/>
              <p:cNvSpPr txBox="1"/>
              <p:nvPr>
                <p:custDataLst>
                  <p:tags r:id="rId145"/>
                </p:custDataLst>
              </p:nvPr>
            </p:nvSpPr>
            <p:spPr>
              <a:xfrm>
                <a:off x="16387" y="2209"/>
                <a:ext cx="1036" cy="580"/>
              </a:xfrm>
              <a:prstGeom prst="rect">
                <a:avLst/>
              </a:prstGeom>
              <a:noFill/>
            </p:spPr>
            <p:txBody>
              <a:bodyPr wrap="square" rtlCol="0" anchor="t">
                <a:spAutoFit/>
              </a:bodyPr>
              <a:p>
                <a:pPr algn="ctr"/>
                <a:r>
                  <a:rPr lang="zh-CN" sz="900"/>
                  <a:t>正极接触</a:t>
                </a:r>
                <a:endParaRPr lang="zh-CN" sz="900"/>
              </a:p>
              <a:p>
                <a:pPr algn="ctr"/>
                <a:r>
                  <a:rPr lang="zh-CN" sz="900"/>
                  <a:t>器控制</a:t>
                </a:r>
                <a:endParaRPr lang="zh-CN" sz="900"/>
              </a:p>
            </p:txBody>
          </p:sp>
          <p:sp>
            <p:nvSpPr>
              <p:cNvPr id="56" name="文本框 55"/>
              <p:cNvSpPr txBox="1"/>
              <p:nvPr>
                <p:custDataLst>
                  <p:tags r:id="rId146"/>
                </p:custDataLst>
              </p:nvPr>
            </p:nvSpPr>
            <p:spPr>
              <a:xfrm>
                <a:off x="17285" y="2209"/>
                <a:ext cx="1036" cy="580"/>
              </a:xfrm>
              <a:prstGeom prst="rect">
                <a:avLst/>
              </a:prstGeom>
              <a:noFill/>
            </p:spPr>
            <p:txBody>
              <a:bodyPr wrap="square" rtlCol="0" anchor="t">
                <a:spAutoFit/>
              </a:bodyPr>
              <a:p>
                <a:pPr algn="ctr"/>
                <a:r>
                  <a:rPr lang="zh-CN" sz="900"/>
                  <a:t>负极接触</a:t>
                </a:r>
                <a:endParaRPr lang="zh-CN" sz="900"/>
              </a:p>
              <a:p>
                <a:pPr algn="ctr"/>
                <a:r>
                  <a:rPr lang="zh-CN" sz="900"/>
                  <a:t>器控制</a:t>
                </a:r>
                <a:endParaRPr lang="zh-CN" sz="900"/>
              </a:p>
            </p:txBody>
          </p:sp>
        </p:grpSp>
        <p:sp>
          <p:nvSpPr>
            <p:cNvPr id="126" name="文本框 125"/>
            <p:cNvSpPr txBox="1"/>
            <p:nvPr>
              <p:custDataLst>
                <p:tags r:id="rId147"/>
              </p:custDataLst>
            </p:nvPr>
          </p:nvSpPr>
          <p:spPr>
            <a:xfrm>
              <a:off x="1758" y="5000"/>
              <a:ext cx="1086" cy="362"/>
            </a:xfrm>
            <a:prstGeom prst="rect">
              <a:avLst/>
            </a:prstGeom>
            <a:noFill/>
          </p:spPr>
          <p:txBody>
            <a:bodyPr wrap="square" rtlCol="0" anchor="t">
              <a:spAutoFit/>
            </a:bodyPr>
            <a:p>
              <a:r>
                <a:rPr lang="zh-CN" sz="900"/>
                <a:t>互锁</a:t>
              </a:r>
              <a:r>
                <a:rPr lang="zh-CN" sz="900"/>
                <a:t>输出</a:t>
              </a:r>
              <a:endParaRPr lang="en-US" altLang="zh-CN" sz="1000"/>
            </a:p>
          </p:txBody>
        </p:sp>
        <p:grpSp>
          <p:nvGrpSpPr>
            <p:cNvPr id="59" name="组合 58"/>
            <p:cNvGrpSpPr/>
            <p:nvPr/>
          </p:nvGrpSpPr>
          <p:grpSpPr>
            <a:xfrm>
              <a:off x="2776" y="5009"/>
              <a:ext cx="1994" cy="580"/>
              <a:chOff x="2629" y="4988"/>
              <a:chExt cx="1994" cy="580"/>
            </a:xfrm>
          </p:grpSpPr>
          <p:sp>
            <p:nvSpPr>
              <p:cNvPr id="131" name="文本框 130"/>
              <p:cNvSpPr txBox="1"/>
              <p:nvPr>
                <p:custDataLst>
                  <p:tags r:id="rId148"/>
                </p:custDataLst>
              </p:nvPr>
            </p:nvSpPr>
            <p:spPr>
              <a:xfrm>
                <a:off x="2629" y="4988"/>
                <a:ext cx="1036" cy="580"/>
              </a:xfrm>
              <a:prstGeom prst="rect">
                <a:avLst/>
              </a:prstGeom>
              <a:noFill/>
            </p:spPr>
            <p:txBody>
              <a:bodyPr wrap="square" rtlCol="0" anchor="t">
                <a:spAutoFit/>
              </a:bodyPr>
              <a:p>
                <a:r>
                  <a:rPr lang="zh-CN" altLang="en-US" sz="900"/>
                  <a:t>电池子网</a:t>
                </a:r>
                <a:endParaRPr lang="zh-CN" altLang="en-US" sz="900"/>
              </a:p>
              <a:p>
                <a:r>
                  <a:rPr lang="en-US" altLang="zh-CN" sz="900"/>
                  <a:t>CANH</a:t>
                </a:r>
                <a:endParaRPr lang="en-US" altLang="zh-CN" sz="900"/>
              </a:p>
            </p:txBody>
          </p:sp>
          <p:sp>
            <p:nvSpPr>
              <p:cNvPr id="151" name="文本框 150"/>
              <p:cNvSpPr txBox="1"/>
              <p:nvPr>
                <p:custDataLst>
                  <p:tags r:id="rId149"/>
                </p:custDataLst>
              </p:nvPr>
            </p:nvSpPr>
            <p:spPr>
              <a:xfrm>
                <a:off x="3587" y="4988"/>
                <a:ext cx="1036" cy="580"/>
              </a:xfrm>
              <a:prstGeom prst="rect">
                <a:avLst/>
              </a:prstGeom>
              <a:noFill/>
            </p:spPr>
            <p:txBody>
              <a:bodyPr wrap="square" rtlCol="0" anchor="t">
                <a:spAutoFit/>
              </a:bodyPr>
              <a:p>
                <a:r>
                  <a:rPr lang="zh-CN" altLang="en-US" sz="900"/>
                  <a:t>电池子网</a:t>
                </a:r>
                <a:endParaRPr lang="zh-CN" altLang="en-US" sz="900"/>
              </a:p>
              <a:p>
                <a:r>
                  <a:rPr lang="en-US" altLang="zh-CN" sz="900"/>
                  <a:t>CANL</a:t>
                </a:r>
                <a:endParaRPr lang="en-US" altLang="zh-CN" sz="900"/>
              </a:p>
            </p:txBody>
          </p:sp>
        </p:grpSp>
        <p:sp>
          <p:nvSpPr>
            <p:cNvPr id="153" name="文本框 152"/>
            <p:cNvSpPr txBox="1"/>
            <p:nvPr>
              <p:custDataLst>
                <p:tags r:id="rId150"/>
              </p:custDataLst>
            </p:nvPr>
          </p:nvSpPr>
          <p:spPr>
            <a:xfrm>
              <a:off x="6667" y="4973"/>
              <a:ext cx="1513" cy="580"/>
            </a:xfrm>
            <a:prstGeom prst="rect">
              <a:avLst/>
            </a:prstGeom>
            <a:noFill/>
          </p:spPr>
          <p:txBody>
            <a:bodyPr wrap="square" rtlCol="0" anchor="t">
              <a:spAutoFit/>
            </a:bodyPr>
            <a:p>
              <a:pPr algn="ctr"/>
              <a:r>
                <a:rPr lang="zh-CN" sz="900"/>
                <a:t>正极</a:t>
              </a:r>
              <a:r>
                <a:rPr lang="en-US" altLang="zh-CN" sz="900"/>
                <a:t>/</a:t>
              </a:r>
              <a:r>
                <a:rPr lang="zh-CN" altLang="en-US" sz="900"/>
                <a:t>预充</a:t>
              </a:r>
              <a:endParaRPr lang="zh-CN" altLang="en-US" sz="900"/>
            </a:p>
            <a:p>
              <a:pPr algn="ctr"/>
              <a:r>
                <a:rPr lang="zh-CN" sz="900"/>
                <a:t>接触器电源</a:t>
              </a:r>
              <a:r>
                <a:rPr lang="en-US" altLang="zh-CN" sz="900"/>
                <a:t>12V</a:t>
              </a:r>
              <a:endParaRPr lang="en-US" altLang="zh-CN" sz="900"/>
            </a:p>
          </p:txBody>
        </p:sp>
        <p:sp>
          <p:nvSpPr>
            <p:cNvPr id="175" name="文本框 174"/>
            <p:cNvSpPr txBox="1"/>
            <p:nvPr>
              <p:custDataLst>
                <p:tags r:id="rId151"/>
              </p:custDataLst>
            </p:nvPr>
          </p:nvSpPr>
          <p:spPr>
            <a:xfrm>
              <a:off x="8487" y="4973"/>
              <a:ext cx="1036" cy="580"/>
            </a:xfrm>
            <a:prstGeom prst="rect">
              <a:avLst/>
            </a:prstGeom>
            <a:noFill/>
          </p:spPr>
          <p:txBody>
            <a:bodyPr wrap="square" rtlCol="0" anchor="t">
              <a:spAutoFit/>
            </a:bodyPr>
            <a:p>
              <a:pPr algn="ctr"/>
              <a:r>
                <a:rPr lang="zh-CN" sz="900"/>
                <a:t>分压接触</a:t>
              </a:r>
              <a:endParaRPr lang="zh-CN" sz="900"/>
            </a:p>
            <a:p>
              <a:pPr algn="ctr"/>
              <a:r>
                <a:rPr lang="zh-CN" sz="900"/>
                <a:t>器控制</a:t>
              </a:r>
              <a:endParaRPr lang="zh-CN" sz="900"/>
            </a:p>
          </p:txBody>
        </p:sp>
        <p:grpSp>
          <p:nvGrpSpPr>
            <p:cNvPr id="65" name="组合 64"/>
            <p:cNvGrpSpPr/>
            <p:nvPr/>
          </p:nvGrpSpPr>
          <p:grpSpPr>
            <a:xfrm>
              <a:off x="4576" y="4982"/>
              <a:ext cx="2408" cy="587"/>
              <a:chOff x="4531" y="4981"/>
              <a:chExt cx="2408" cy="587"/>
            </a:xfrm>
          </p:grpSpPr>
          <p:sp>
            <p:nvSpPr>
              <p:cNvPr id="152" name="文本框 151"/>
              <p:cNvSpPr txBox="1"/>
              <p:nvPr>
                <p:custDataLst>
                  <p:tags r:id="rId152"/>
                </p:custDataLst>
              </p:nvPr>
            </p:nvSpPr>
            <p:spPr>
              <a:xfrm>
                <a:off x="4531" y="4988"/>
                <a:ext cx="1406" cy="580"/>
              </a:xfrm>
              <a:prstGeom prst="rect">
                <a:avLst/>
              </a:prstGeom>
              <a:noFill/>
            </p:spPr>
            <p:txBody>
              <a:bodyPr wrap="square" rtlCol="0" anchor="t">
                <a:spAutoFit/>
              </a:bodyPr>
              <a:p>
                <a:r>
                  <a:rPr lang="zh-CN" sz="900"/>
                  <a:t>通讯转换模块</a:t>
                </a:r>
                <a:endParaRPr lang="zh-CN" sz="900"/>
              </a:p>
              <a:p>
                <a:r>
                  <a:rPr lang="zh-CN" altLang="en-US" sz="900"/>
                  <a:t>供电</a:t>
                </a:r>
                <a:r>
                  <a:rPr lang="en-US" altLang="zh-CN" sz="900"/>
                  <a:t>+12V</a:t>
                </a:r>
                <a:endParaRPr lang="en-US" altLang="zh-CN" sz="900"/>
              </a:p>
            </p:txBody>
          </p:sp>
          <p:sp>
            <p:nvSpPr>
              <p:cNvPr id="176" name="文本框 175"/>
              <p:cNvSpPr txBox="1"/>
              <p:nvPr>
                <p:custDataLst>
                  <p:tags r:id="rId153"/>
                </p:custDataLst>
              </p:nvPr>
            </p:nvSpPr>
            <p:spPr>
              <a:xfrm>
                <a:off x="5719" y="4981"/>
                <a:ext cx="1221" cy="580"/>
              </a:xfrm>
              <a:prstGeom prst="rect">
                <a:avLst/>
              </a:prstGeom>
              <a:noFill/>
            </p:spPr>
            <p:txBody>
              <a:bodyPr wrap="square" rtlCol="0" anchor="t">
                <a:spAutoFit/>
              </a:bodyPr>
              <a:p>
                <a:r>
                  <a:rPr lang="zh-CN" sz="900"/>
                  <a:t>通讯转换模</a:t>
                </a:r>
                <a:endParaRPr lang="zh-CN" sz="900"/>
              </a:p>
              <a:p>
                <a:r>
                  <a:rPr lang="zh-CN" sz="900"/>
                  <a:t>块</a:t>
                </a:r>
                <a:r>
                  <a:rPr lang="zh-CN" altLang="en-US" sz="900"/>
                  <a:t>供电</a:t>
                </a:r>
                <a:r>
                  <a:rPr lang="en-US" altLang="zh-CN" sz="900"/>
                  <a:t>GND</a:t>
                </a:r>
                <a:endParaRPr lang="en-US" altLang="zh-CN" sz="900"/>
              </a:p>
            </p:txBody>
          </p:sp>
        </p:grpSp>
        <p:sp>
          <p:nvSpPr>
            <p:cNvPr id="177" name="文本框 176"/>
            <p:cNvSpPr txBox="1"/>
            <p:nvPr>
              <p:custDataLst>
                <p:tags r:id="rId154"/>
              </p:custDataLst>
            </p:nvPr>
          </p:nvSpPr>
          <p:spPr>
            <a:xfrm>
              <a:off x="9372" y="4988"/>
              <a:ext cx="1513" cy="580"/>
            </a:xfrm>
            <a:prstGeom prst="rect">
              <a:avLst/>
            </a:prstGeom>
            <a:noFill/>
          </p:spPr>
          <p:txBody>
            <a:bodyPr wrap="square" rtlCol="0" anchor="t">
              <a:spAutoFit/>
            </a:bodyPr>
            <a:p>
              <a:pPr algn="ctr"/>
              <a:r>
                <a:rPr lang="zh-CN" sz="900"/>
                <a:t>负极</a:t>
              </a:r>
              <a:r>
                <a:rPr lang="en-US" altLang="zh-CN" sz="900"/>
                <a:t>/</a:t>
              </a:r>
              <a:r>
                <a:rPr lang="zh-CN" altLang="en-US" sz="900"/>
                <a:t>分压</a:t>
              </a:r>
              <a:endParaRPr lang="zh-CN" altLang="en-US" sz="900"/>
            </a:p>
            <a:p>
              <a:pPr algn="ctr"/>
              <a:r>
                <a:rPr lang="zh-CN" sz="900"/>
                <a:t>接触器供电</a:t>
              </a:r>
              <a:r>
                <a:rPr lang="en-US" altLang="zh-CN" sz="900"/>
                <a:t>12V</a:t>
              </a:r>
              <a:endParaRPr lang="en-US" altLang="zh-CN" sz="900"/>
            </a:p>
          </p:txBody>
        </p:sp>
        <p:sp>
          <p:nvSpPr>
            <p:cNvPr id="178" name="文本框 177"/>
            <p:cNvSpPr txBox="1"/>
            <p:nvPr>
              <p:custDataLst>
                <p:tags r:id="rId155"/>
              </p:custDataLst>
            </p:nvPr>
          </p:nvSpPr>
          <p:spPr>
            <a:xfrm>
              <a:off x="11247" y="4988"/>
              <a:ext cx="1221" cy="580"/>
            </a:xfrm>
            <a:prstGeom prst="rect">
              <a:avLst/>
            </a:prstGeom>
            <a:noFill/>
          </p:spPr>
          <p:txBody>
            <a:bodyPr wrap="square" rtlCol="0" anchor="t">
              <a:spAutoFit/>
            </a:bodyPr>
            <a:p>
              <a:pPr algn="ctr"/>
              <a:r>
                <a:rPr lang="zh-CN" altLang="en-US" sz="900"/>
                <a:t>霍尔传感器</a:t>
              </a:r>
              <a:endParaRPr lang="zh-CN" altLang="en-US" sz="900"/>
            </a:p>
            <a:p>
              <a:pPr algn="ctr"/>
              <a:r>
                <a:rPr lang="zh-CN" altLang="en-US" sz="900"/>
                <a:t>屏蔽地</a:t>
              </a:r>
              <a:endParaRPr lang="zh-CN" altLang="en-US" sz="900"/>
            </a:p>
          </p:txBody>
        </p:sp>
        <p:grpSp>
          <p:nvGrpSpPr>
            <p:cNvPr id="66" name="组合 65"/>
            <p:cNvGrpSpPr/>
            <p:nvPr/>
          </p:nvGrpSpPr>
          <p:grpSpPr>
            <a:xfrm>
              <a:off x="12270" y="4988"/>
              <a:ext cx="3220" cy="580"/>
              <a:chOff x="12270" y="4988"/>
              <a:chExt cx="3220" cy="580"/>
            </a:xfrm>
          </p:grpSpPr>
          <p:sp>
            <p:nvSpPr>
              <p:cNvPr id="203" name="文本框 202"/>
              <p:cNvSpPr txBox="1"/>
              <p:nvPr>
                <p:custDataLst>
                  <p:tags r:id="rId156"/>
                </p:custDataLst>
              </p:nvPr>
            </p:nvSpPr>
            <p:spPr>
              <a:xfrm>
                <a:off x="12270" y="4988"/>
                <a:ext cx="1036" cy="580"/>
              </a:xfrm>
              <a:prstGeom prst="rect">
                <a:avLst/>
              </a:prstGeom>
              <a:noFill/>
            </p:spPr>
            <p:txBody>
              <a:bodyPr wrap="square" rtlCol="0" anchor="t">
                <a:spAutoFit/>
              </a:bodyPr>
              <a:p>
                <a:pPr algn="ctr"/>
                <a:r>
                  <a:rPr lang="zh-CN" sz="900"/>
                  <a:t>直流霍尔</a:t>
                </a:r>
                <a:endParaRPr lang="zh-CN" sz="900"/>
              </a:p>
              <a:p>
                <a:pPr algn="ctr"/>
                <a:r>
                  <a:rPr lang="zh-CN" sz="900"/>
                  <a:t>电源</a:t>
                </a:r>
                <a:r>
                  <a:rPr lang="en-US" altLang="zh-CN" sz="900"/>
                  <a:t>-15v</a:t>
                </a:r>
                <a:endParaRPr lang="en-US" altLang="zh-CN" sz="900"/>
              </a:p>
            </p:txBody>
          </p:sp>
          <p:sp>
            <p:nvSpPr>
              <p:cNvPr id="204" name="文本框 203"/>
              <p:cNvSpPr txBox="1"/>
              <p:nvPr>
                <p:custDataLst>
                  <p:tags r:id="rId157"/>
                </p:custDataLst>
              </p:nvPr>
            </p:nvSpPr>
            <p:spPr>
              <a:xfrm>
                <a:off x="13418" y="4988"/>
                <a:ext cx="1036" cy="580"/>
              </a:xfrm>
              <a:prstGeom prst="rect">
                <a:avLst/>
              </a:prstGeom>
              <a:noFill/>
            </p:spPr>
            <p:txBody>
              <a:bodyPr wrap="square" rtlCol="0" anchor="t">
                <a:spAutoFit/>
              </a:bodyPr>
              <a:p>
                <a:pPr algn="ctr"/>
                <a:r>
                  <a:rPr lang="zh-CN" sz="900"/>
                  <a:t>直流霍尔</a:t>
                </a:r>
                <a:endParaRPr lang="zh-CN" sz="900"/>
              </a:p>
              <a:p>
                <a:pPr algn="ctr"/>
                <a:r>
                  <a:rPr lang="zh-CN" altLang="en-US" sz="900"/>
                  <a:t>信号</a:t>
                </a:r>
                <a:endParaRPr lang="zh-CN" altLang="en-US" sz="900"/>
              </a:p>
            </p:txBody>
          </p:sp>
          <p:sp>
            <p:nvSpPr>
              <p:cNvPr id="205" name="文本框 204"/>
              <p:cNvSpPr txBox="1"/>
              <p:nvPr>
                <p:custDataLst>
                  <p:tags r:id="rId158"/>
                </p:custDataLst>
              </p:nvPr>
            </p:nvSpPr>
            <p:spPr>
              <a:xfrm>
                <a:off x="14454" y="4988"/>
                <a:ext cx="1036" cy="580"/>
              </a:xfrm>
              <a:prstGeom prst="rect">
                <a:avLst/>
              </a:prstGeom>
              <a:noFill/>
            </p:spPr>
            <p:txBody>
              <a:bodyPr wrap="square" rtlCol="0" anchor="t">
                <a:spAutoFit/>
              </a:bodyPr>
              <a:p>
                <a:pPr algn="ctr"/>
                <a:r>
                  <a:rPr lang="zh-CN" sz="900"/>
                  <a:t>直流霍尔</a:t>
                </a:r>
                <a:endParaRPr lang="zh-CN" sz="900"/>
              </a:p>
              <a:p>
                <a:pPr algn="ctr"/>
                <a:r>
                  <a:rPr lang="zh-CN" sz="900"/>
                  <a:t>电源</a:t>
                </a:r>
                <a:r>
                  <a:rPr lang="en-US" altLang="zh-CN" sz="900"/>
                  <a:t>+15v</a:t>
                </a:r>
                <a:endParaRPr lang="en-US" altLang="zh-CN" sz="900"/>
              </a:p>
            </p:txBody>
          </p:sp>
        </p:grpSp>
        <p:grpSp>
          <p:nvGrpSpPr>
            <p:cNvPr id="73" name="组合 72"/>
            <p:cNvGrpSpPr/>
            <p:nvPr/>
          </p:nvGrpSpPr>
          <p:grpSpPr>
            <a:xfrm>
              <a:off x="15490" y="4988"/>
              <a:ext cx="2970" cy="580"/>
              <a:chOff x="15490" y="4988"/>
              <a:chExt cx="2970" cy="580"/>
            </a:xfrm>
          </p:grpSpPr>
          <p:sp>
            <p:nvSpPr>
              <p:cNvPr id="206" name="文本框 205"/>
              <p:cNvSpPr txBox="1"/>
              <p:nvPr>
                <p:custDataLst>
                  <p:tags r:id="rId159"/>
                </p:custDataLst>
              </p:nvPr>
            </p:nvSpPr>
            <p:spPr>
              <a:xfrm>
                <a:off x="15490" y="4988"/>
                <a:ext cx="1036" cy="580"/>
              </a:xfrm>
              <a:prstGeom prst="rect">
                <a:avLst/>
              </a:prstGeom>
              <a:noFill/>
            </p:spPr>
            <p:txBody>
              <a:bodyPr wrap="square" rtlCol="0" anchor="t">
                <a:spAutoFit/>
              </a:bodyPr>
              <a:p>
                <a:pPr algn="ctr"/>
                <a:r>
                  <a:rPr lang="zh-CN" sz="900"/>
                  <a:t>预充接触</a:t>
                </a:r>
                <a:endParaRPr lang="zh-CN" sz="900"/>
              </a:p>
              <a:p>
                <a:pPr algn="ctr"/>
                <a:r>
                  <a:rPr lang="zh-CN" sz="900"/>
                  <a:t>器控制</a:t>
                </a:r>
                <a:endParaRPr lang="zh-CN" sz="900"/>
              </a:p>
            </p:txBody>
          </p:sp>
          <p:sp>
            <p:nvSpPr>
              <p:cNvPr id="207" name="文本框 206"/>
              <p:cNvSpPr txBox="1"/>
              <p:nvPr>
                <p:custDataLst>
                  <p:tags r:id="rId160"/>
                </p:custDataLst>
              </p:nvPr>
            </p:nvSpPr>
            <p:spPr>
              <a:xfrm>
                <a:off x="16526" y="4988"/>
                <a:ext cx="1036" cy="580"/>
              </a:xfrm>
              <a:prstGeom prst="rect">
                <a:avLst/>
              </a:prstGeom>
              <a:noFill/>
            </p:spPr>
            <p:txBody>
              <a:bodyPr wrap="square" rtlCol="0" anchor="t">
                <a:spAutoFit/>
              </a:bodyPr>
              <a:p>
                <a:pPr algn="ctr"/>
                <a:r>
                  <a:rPr lang="zh-CN" sz="900"/>
                  <a:t>正极接触</a:t>
                </a:r>
                <a:endParaRPr lang="zh-CN" sz="900"/>
              </a:p>
              <a:p>
                <a:pPr algn="ctr"/>
                <a:r>
                  <a:rPr lang="zh-CN" sz="900"/>
                  <a:t>器控制</a:t>
                </a:r>
                <a:endParaRPr lang="zh-CN" sz="900"/>
              </a:p>
            </p:txBody>
          </p:sp>
          <p:sp>
            <p:nvSpPr>
              <p:cNvPr id="208" name="文本框 207"/>
              <p:cNvSpPr txBox="1"/>
              <p:nvPr>
                <p:custDataLst>
                  <p:tags r:id="rId161"/>
                </p:custDataLst>
              </p:nvPr>
            </p:nvSpPr>
            <p:spPr>
              <a:xfrm>
                <a:off x="17424" y="4988"/>
                <a:ext cx="1036" cy="580"/>
              </a:xfrm>
              <a:prstGeom prst="rect">
                <a:avLst/>
              </a:prstGeom>
              <a:noFill/>
            </p:spPr>
            <p:txBody>
              <a:bodyPr wrap="square" rtlCol="0" anchor="t">
                <a:spAutoFit/>
              </a:bodyPr>
              <a:p>
                <a:pPr algn="ctr"/>
                <a:r>
                  <a:rPr lang="zh-CN" sz="900"/>
                  <a:t>负极接触</a:t>
                </a:r>
                <a:endParaRPr lang="zh-CN" sz="900"/>
              </a:p>
              <a:p>
                <a:pPr algn="ctr"/>
                <a:r>
                  <a:rPr lang="zh-CN" sz="900"/>
                  <a:t>器控制</a:t>
                </a:r>
                <a:endParaRPr lang="zh-CN" sz="900"/>
              </a:p>
            </p:txBody>
          </p:sp>
        </p:grpSp>
        <p:grpSp>
          <p:nvGrpSpPr>
            <p:cNvPr id="76" name="组合 75"/>
            <p:cNvGrpSpPr/>
            <p:nvPr/>
          </p:nvGrpSpPr>
          <p:grpSpPr>
            <a:xfrm>
              <a:off x="4624" y="6249"/>
              <a:ext cx="3918" cy="580"/>
              <a:chOff x="830" y="6169"/>
              <a:chExt cx="3918" cy="580"/>
            </a:xfrm>
          </p:grpSpPr>
          <p:sp>
            <p:nvSpPr>
              <p:cNvPr id="209" name="文本框 208"/>
              <p:cNvSpPr txBox="1"/>
              <p:nvPr>
                <p:custDataLst>
                  <p:tags r:id="rId162"/>
                </p:custDataLst>
              </p:nvPr>
            </p:nvSpPr>
            <p:spPr>
              <a:xfrm>
                <a:off x="830" y="6169"/>
                <a:ext cx="1036" cy="580"/>
              </a:xfrm>
              <a:prstGeom prst="rect">
                <a:avLst/>
              </a:prstGeom>
              <a:noFill/>
            </p:spPr>
            <p:txBody>
              <a:bodyPr wrap="square" rtlCol="0" anchor="t">
                <a:spAutoFit/>
              </a:bodyPr>
              <a:p>
                <a:r>
                  <a:rPr lang="zh-CN" sz="900"/>
                  <a:t>直流充电</a:t>
                </a:r>
                <a:endParaRPr lang="zh-CN" sz="900"/>
              </a:p>
              <a:p>
                <a:r>
                  <a:rPr lang="zh-CN" sz="900"/>
                  <a:t>唤醒信号</a:t>
                </a:r>
                <a:endParaRPr lang="zh-CN" sz="900"/>
              </a:p>
            </p:txBody>
          </p:sp>
          <p:sp>
            <p:nvSpPr>
              <p:cNvPr id="210" name="文本框 209"/>
              <p:cNvSpPr txBox="1"/>
              <p:nvPr>
                <p:custDataLst>
                  <p:tags r:id="rId163"/>
                </p:custDataLst>
              </p:nvPr>
            </p:nvSpPr>
            <p:spPr>
              <a:xfrm>
                <a:off x="1733" y="6169"/>
                <a:ext cx="958" cy="580"/>
              </a:xfrm>
              <a:prstGeom prst="rect">
                <a:avLst/>
              </a:prstGeom>
              <a:noFill/>
            </p:spPr>
            <p:txBody>
              <a:bodyPr wrap="square" rtlCol="0" anchor="t">
                <a:spAutoFit/>
              </a:bodyPr>
              <a:p>
                <a:r>
                  <a:rPr lang="zh-CN" sz="900"/>
                  <a:t>接触器</a:t>
                </a:r>
                <a:endParaRPr lang="zh-CN" sz="900"/>
              </a:p>
              <a:p>
                <a:r>
                  <a:rPr lang="zh-CN" sz="900"/>
                  <a:t>供电</a:t>
                </a:r>
                <a:r>
                  <a:rPr lang="en-US" altLang="zh-CN" sz="900"/>
                  <a:t>12V</a:t>
                </a:r>
                <a:endParaRPr lang="en-US" altLang="zh-CN" sz="900"/>
              </a:p>
            </p:txBody>
          </p:sp>
          <p:sp>
            <p:nvSpPr>
              <p:cNvPr id="211" name="文本框 210"/>
              <p:cNvSpPr txBox="1"/>
              <p:nvPr>
                <p:custDataLst>
                  <p:tags r:id="rId164"/>
                </p:custDataLst>
              </p:nvPr>
            </p:nvSpPr>
            <p:spPr>
              <a:xfrm>
                <a:off x="2616" y="6169"/>
                <a:ext cx="1036" cy="580"/>
              </a:xfrm>
              <a:prstGeom prst="rect">
                <a:avLst/>
              </a:prstGeom>
              <a:noFill/>
            </p:spPr>
            <p:txBody>
              <a:bodyPr wrap="square" rtlCol="0" anchor="t">
                <a:spAutoFit/>
              </a:bodyPr>
              <a:p>
                <a:r>
                  <a:rPr lang="zh-CN" sz="900"/>
                  <a:t>直流充电</a:t>
                </a:r>
                <a:endParaRPr lang="zh-CN" sz="900"/>
              </a:p>
              <a:p>
                <a:r>
                  <a:rPr lang="zh-CN" sz="900"/>
                  <a:t>负极控制</a:t>
                </a:r>
                <a:endParaRPr lang="zh-CN" sz="900"/>
              </a:p>
            </p:txBody>
          </p:sp>
          <p:sp>
            <p:nvSpPr>
              <p:cNvPr id="212" name="文本框 211"/>
              <p:cNvSpPr txBox="1"/>
              <p:nvPr>
                <p:custDataLst>
                  <p:tags r:id="rId165"/>
                </p:custDataLst>
              </p:nvPr>
            </p:nvSpPr>
            <p:spPr>
              <a:xfrm>
                <a:off x="3712" y="6169"/>
                <a:ext cx="1036" cy="580"/>
              </a:xfrm>
              <a:prstGeom prst="rect">
                <a:avLst/>
              </a:prstGeom>
              <a:noFill/>
            </p:spPr>
            <p:txBody>
              <a:bodyPr wrap="square" rtlCol="0" anchor="t">
                <a:spAutoFit/>
              </a:bodyPr>
              <a:p>
                <a:r>
                  <a:rPr lang="zh-CN" sz="900"/>
                  <a:t>直流充电</a:t>
                </a:r>
                <a:endParaRPr lang="zh-CN" sz="900"/>
              </a:p>
              <a:p>
                <a:r>
                  <a:rPr lang="zh-CN" sz="900"/>
                  <a:t>正极控制</a:t>
                </a:r>
                <a:endParaRPr lang="zh-CN" sz="900"/>
              </a:p>
            </p:txBody>
          </p:sp>
        </p:grpSp>
        <p:grpSp>
          <p:nvGrpSpPr>
            <p:cNvPr id="243" name="组合 242"/>
            <p:cNvGrpSpPr/>
            <p:nvPr/>
          </p:nvGrpSpPr>
          <p:grpSpPr>
            <a:xfrm>
              <a:off x="895" y="2318"/>
              <a:ext cx="2002" cy="362"/>
              <a:chOff x="895" y="2318"/>
              <a:chExt cx="2002" cy="362"/>
            </a:xfrm>
          </p:grpSpPr>
          <p:sp>
            <p:nvSpPr>
              <p:cNvPr id="88" name="文本框 87"/>
              <p:cNvSpPr txBox="1"/>
              <p:nvPr>
                <p:custDataLst>
                  <p:tags r:id="rId166"/>
                </p:custDataLst>
              </p:nvPr>
            </p:nvSpPr>
            <p:spPr>
              <a:xfrm>
                <a:off x="1811" y="2318"/>
                <a:ext cx="1086" cy="362"/>
              </a:xfrm>
              <a:prstGeom prst="rect">
                <a:avLst/>
              </a:prstGeom>
              <a:noFill/>
            </p:spPr>
            <p:txBody>
              <a:bodyPr wrap="square" rtlCol="0" anchor="t">
                <a:spAutoFit/>
              </a:bodyPr>
              <a:p>
                <a:r>
                  <a:rPr lang="zh-CN" sz="900"/>
                  <a:t>互锁输</a:t>
                </a:r>
                <a:r>
                  <a:rPr lang="zh-CN" sz="900"/>
                  <a:t>入</a:t>
                </a:r>
                <a:endParaRPr lang="zh-CN" sz="900"/>
              </a:p>
            </p:txBody>
          </p:sp>
          <p:sp>
            <p:nvSpPr>
              <p:cNvPr id="91" name="文本框 90"/>
              <p:cNvSpPr txBox="1"/>
              <p:nvPr>
                <p:custDataLst>
                  <p:tags r:id="rId167"/>
                </p:custDataLst>
              </p:nvPr>
            </p:nvSpPr>
            <p:spPr>
              <a:xfrm>
                <a:off x="895" y="2318"/>
                <a:ext cx="1086" cy="362"/>
              </a:xfrm>
              <a:prstGeom prst="rect">
                <a:avLst/>
              </a:prstGeom>
              <a:noFill/>
            </p:spPr>
            <p:txBody>
              <a:bodyPr wrap="square" rtlCol="0" anchor="t">
                <a:spAutoFit/>
              </a:bodyPr>
              <a:p>
                <a:r>
                  <a:rPr lang="zh-CN" sz="900"/>
                  <a:t>互锁输</a:t>
                </a:r>
                <a:r>
                  <a:rPr lang="zh-CN" sz="900"/>
                  <a:t>出</a:t>
                </a:r>
                <a:endParaRPr lang="zh-CN" sz="900"/>
              </a:p>
            </p:txBody>
          </p:sp>
        </p:grpSp>
        <p:grpSp>
          <p:nvGrpSpPr>
            <p:cNvPr id="236" name="组合 235"/>
            <p:cNvGrpSpPr/>
            <p:nvPr/>
          </p:nvGrpSpPr>
          <p:grpSpPr>
            <a:xfrm>
              <a:off x="1822" y="6399"/>
              <a:ext cx="2172" cy="373"/>
              <a:chOff x="785" y="6319"/>
              <a:chExt cx="2172" cy="373"/>
            </a:xfrm>
          </p:grpSpPr>
          <p:sp>
            <p:nvSpPr>
              <p:cNvPr id="237" name="文本框 236"/>
              <p:cNvSpPr txBox="1"/>
              <p:nvPr>
                <p:custDataLst>
                  <p:tags r:id="rId168"/>
                </p:custDataLst>
              </p:nvPr>
            </p:nvSpPr>
            <p:spPr>
              <a:xfrm>
                <a:off x="785" y="6319"/>
                <a:ext cx="1036" cy="362"/>
              </a:xfrm>
              <a:prstGeom prst="rect">
                <a:avLst/>
              </a:prstGeom>
              <a:noFill/>
            </p:spPr>
            <p:txBody>
              <a:bodyPr wrap="square" rtlCol="0" anchor="t">
                <a:spAutoFit/>
              </a:bodyPr>
              <a:p>
                <a:r>
                  <a:rPr lang="zh-CN" sz="900"/>
                  <a:t>常电</a:t>
                </a:r>
                <a:r>
                  <a:rPr lang="en-US" altLang="zh-CN" sz="900"/>
                  <a:t>12V</a:t>
                </a:r>
                <a:endParaRPr lang="en-US" altLang="zh-CN" sz="900"/>
              </a:p>
            </p:txBody>
          </p:sp>
          <p:sp>
            <p:nvSpPr>
              <p:cNvPr id="238" name="文本框 237"/>
              <p:cNvSpPr txBox="1"/>
              <p:nvPr>
                <p:custDataLst>
                  <p:tags r:id="rId169"/>
                </p:custDataLst>
              </p:nvPr>
            </p:nvSpPr>
            <p:spPr>
              <a:xfrm>
                <a:off x="1654" y="6330"/>
                <a:ext cx="1303" cy="362"/>
              </a:xfrm>
              <a:prstGeom prst="rect">
                <a:avLst/>
              </a:prstGeom>
              <a:noFill/>
            </p:spPr>
            <p:txBody>
              <a:bodyPr wrap="square" rtlCol="0" anchor="t">
                <a:spAutoFit/>
              </a:bodyPr>
              <a:p>
                <a:r>
                  <a:rPr lang="zh-CN" altLang="en-US" sz="900"/>
                  <a:t>充电</a:t>
                </a:r>
                <a:r>
                  <a:rPr lang="zh-CN" altLang="en-US" sz="900"/>
                  <a:t>指示灯</a:t>
                </a:r>
                <a:endParaRPr lang="zh-CN" altLang="en-US" sz="900"/>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711200" cy="430530"/>
          </a:xfrm>
          <a:prstGeom prst="rect">
            <a:avLst/>
          </a:prstGeom>
          <a:noFill/>
        </p:spPr>
        <p:txBody>
          <a:bodyPr wrap="none" lIns="0" tIns="0" rIns="0" bIns="0" rtlCol="0">
            <a:spAutoFit/>
          </a:bodyPr>
          <a:lstStyle/>
          <a:p>
            <a:pPr>
              <a:defRPr/>
            </a:pPr>
            <a:r>
              <a:rPr lang="zh-CN" altLang="en-US" sz="2800" kern="0" dirty="0" smtClean="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目录</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1642110" y="1537970"/>
            <a:ext cx="4064000" cy="368300"/>
          </a:xfrm>
          <a:prstGeom prst="rect">
            <a:avLst/>
          </a:prstGeom>
          <a:noFill/>
        </p:spPr>
        <p:txBody>
          <a:bodyPr wrap="square" rtlCol="0">
            <a:spAutoFit/>
          </a:bodyPr>
          <a:p>
            <a:r>
              <a:rPr lang="zh-CN" altLang="en-US"/>
              <a:t>一、系统概述</a:t>
            </a:r>
            <a:endParaRPr lang="zh-CN" altLang="en-US"/>
          </a:p>
        </p:txBody>
      </p:sp>
      <p:sp>
        <p:nvSpPr>
          <p:cNvPr id="5" name="文本框 4"/>
          <p:cNvSpPr txBox="1"/>
          <p:nvPr/>
        </p:nvSpPr>
        <p:spPr>
          <a:xfrm>
            <a:off x="1642110" y="2294890"/>
            <a:ext cx="4064000" cy="368300"/>
          </a:xfrm>
          <a:prstGeom prst="rect">
            <a:avLst/>
          </a:prstGeom>
          <a:noFill/>
        </p:spPr>
        <p:txBody>
          <a:bodyPr wrap="square" rtlCol="0">
            <a:spAutoFit/>
          </a:bodyPr>
          <a:p>
            <a:r>
              <a:rPr lang="zh-CN" altLang="en-US"/>
              <a:t>二、安装位置</a:t>
            </a:r>
            <a:endParaRPr lang="zh-CN" altLang="en-US"/>
          </a:p>
        </p:txBody>
      </p:sp>
      <p:sp>
        <p:nvSpPr>
          <p:cNvPr id="6" name="文本框 5"/>
          <p:cNvSpPr txBox="1"/>
          <p:nvPr/>
        </p:nvSpPr>
        <p:spPr>
          <a:xfrm>
            <a:off x="1642110" y="3051810"/>
            <a:ext cx="4064000" cy="368300"/>
          </a:xfrm>
          <a:prstGeom prst="rect">
            <a:avLst/>
          </a:prstGeom>
          <a:noFill/>
        </p:spPr>
        <p:txBody>
          <a:bodyPr wrap="square" rtlCol="0">
            <a:spAutoFit/>
          </a:bodyPr>
          <a:p>
            <a:r>
              <a:rPr lang="zh-CN" altLang="en-US"/>
              <a:t>三、电池状态检测</a:t>
            </a:r>
            <a:endParaRPr lang="zh-CN" altLang="en-US"/>
          </a:p>
        </p:txBody>
      </p:sp>
      <p:sp>
        <p:nvSpPr>
          <p:cNvPr id="7" name="文本框 6"/>
          <p:cNvSpPr txBox="1"/>
          <p:nvPr/>
        </p:nvSpPr>
        <p:spPr>
          <a:xfrm>
            <a:off x="1642110" y="3808730"/>
            <a:ext cx="4064000" cy="368300"/>
          </a:xfrm>
          <a:prstGeom prst="rect">
            <a:avLst/>
          </a:prstGeom>
          <a:noFill/>
        </p:spPr>
        <p:txBody>
          <a:bodyPr wrap="square" rtlCol="0">
            <a:spAutoFit/>
          </a:bodyPr>
          <a:p>
            <a:r>
              <a:rPr lang="zh-CN" altLang="en-US"/>
              <a:t>四、充放电控制</a:t>
            </a:r>
            <a:endParaRPr lang="zh-CN" altLang="en-US"/>
          </a:p>
        </p:txBody>
      </p:sp>
      <p:sp>
        <p:nvSpPr>
          <p:cNvPr id="8" name="文本框 7"/>
          <p:cNvSpPr txBox="1"/>
          <p:nvPr/>
        </p:nvSpPr>
        <p:spPr>
          <a:xfrm>
            <a:off x="1642110" y="4565650"/>
            <a:ext cx="4064000" cy="368300"/>
          </a:xfrm>
          <a:prstGeom prst="rect">
            <a:avLst/>
          </a:prstGeom>
          <a:noFill/>
        </p:spPr>
        <p:txBody>
          <a:bodyPr wrap="square" rtlCol="0">
            <a:spAutoFit/>
          </a:bodyPr>
          <a:p>
            <a:r>
              <a:rPr lang="zh-CN" altLang="en-US"/>
              <a:t>五、安全保护</a:t>
            </a:r>
            <a:endParaRPr lang="zh-CN" altLang="en-US"/>
          </a:p>
        </p:txBody>
      </p:sp>
      <p:sp>
        <p:nvSpPr>
          <p:cNvPr id="9" name="文本框 8"/>
          <p:cNvSpPr txBox="1"/>
          <p:nvPr/>
        </p:nvSpPr>
        <p:spPr>
          <a:xfrm>
            <a:off x="1642110" y="5322570"/>
            <a:ext cx="4064000" cy="368300"/>
          </a:xfrm>
          <a:prstGeom prst="rect">
            <a:avLst/>
          </a:prstGeom>
          <a:noFill/>
        </p:spPr>
        <p:txBody>
          <a:bodyPr wrap="square" rtlCol="0">
            <a:spAutoFit/>
          </a:bodyPr>
          <a:p>
            <a:r>
              <a:rPr lang="zh-CN" altLang="en-US"/>
              <a:t>六、故障诊断与信息交互</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3" name="表格 2"/>
          <p:cNvGraphicFramePr/>
          <p:nvPr>
            <p:custDataLst>
              <p:tags r:id="rId4"/>
            </p:custDataLst>
          </p:nvPr>
        </p:nvGraphicFramePr>
        <p:xfrm>
          <a:off x="1729740" y="1242695"/>
          <a:ext cx="9173845" cy="5181600"/>
        </p:xfrm>
        <a:graphic>
          <a:graphicData uri="http://schemas.openxmlformats.org/drawingml/2006/table">
            <a:tbl>
              <a:tblPr firstRow="1" bandRow="1">
                <a:tableStyleId>{5C22544A-7EE6-4342-B048-85BDC9FD1C3A}</a:tableStyleId>
              </a:tblPr>
              <a:tblGrid>
                <a:gridCol w="1004570"/>
                <a:gridCol w="1056005"/>
                <a:gridCol w="2526665"/>
                <a:gridCol w="1055370"/>
                <a:gridCol w="1077595"/>
                <a:gridCol w="2453640"/>
              </a:tblGrid>
              <a:tr h="365760">
                <a:tc>
                  <a:txBody>
                    <a:bodyPr/>
                    <a:p>
                      <a:pPr algn="ctr">
                        <a:buNone/>
                      </a:pPr>
                      <a:r>
                        <a:rPr lang="zh-CN" altLang="en-US"/>
                        <a:t>序号</a:t>
                      </a:r>
                      <a:endParaRPr lang="zh-CN" altLang="en-US"/>
                    </a:p>
                  </a:txBody>
                  <a:tcPr anchor="ctr" anchorCtr="0"/>
                </a:tc>
                <a:tc>
                  <a:txBody>
                    <a:bodyPr/>
                    <a:p>
                      <a:pPr algn="ctr">
                        <a:buNone/>
                      </a:pPr>
                      <a:r>
                        <a:rPr lang="zh-CN" altLang="en-US"/>
                        <a:t>端子</a:t>
                      </a:r>
                      <a:endParaRPr lang="en-US" altLang="zh-CN"/>
                    </a:p>
                  </a:txBody>
                  <a:tcPr anchor="ctr" anchorCtr="0"/>
                </a:tc>
                <a:tc>
                  <a:txBody>
                    <a:bodyPr/>
                    <a:p>
                      <a:pPr algn="ctr">
                        <a:buNone/>
                      </a:pPr>
                      <a:r>
                        <a:rPr lang="zh-CN" altLang="en-US"/>
                        <a:t>定义</a:t>
                      </a:r>
                      <a:endParaRPr lang="zh-CN" altLang="en-US"/>
                    </a:p>
                  </a:txBody>
                  <a:tcPr anchor="ctr" anchorCtr="0"/>
                </a:tc>
                <a:tc>
                  <a:txBody>
                    <a:bodyPr/>
                    <a:p>
                      <a:pPr algn="ctr">
                        <a:buNone/>
                      </a:pPr>
                      <a:r>
                        <a:rPr lang="zh-CN" altLang="en-US"/>
                        <a:t>序号</a:t>
                      </a:r>
                      <a:endParaRPr lang="zh-CN" altLang="en-US"/>
                    </a:p>
                  </a:txBody>
                  <a:tcPr anchor="ctr" anchorCtr="0"/>
                </a:tc>
                <a:tc>
                  <a:txBody>
                    <a:bodyPr/>
                    <a:p>
                      <a:pPr algn="ctr">
                        <a:buNone/>
                      </a:pPr>
                      <a:r>
                        <a:rPr lang="zh-CN" altLang="en-US"/>
                        <a:t>端子</a:t>
                      </a:r>
                      <a:endParaRPr lang="zh-CN" altLang="en-US"/>
                    </a:p>
                  </a:txBody>
                  <a:tcPr anchor="ctr" anchorCtr="0"/>
                </a:tc>
                <a:tc>
                  <a:txBody>
                    <a:bodyPr/>
                    <a:p>
                      <a:pPr algn="ctr">
                        <a:buNone/>
                      </a:pPr>
                      <a:r>
                        <a:rPr lang="zh-CN" altLang="en-US"/>
                        <a:t>定义</a:t>
                      </a:r>
                      <a:endParaRPr lang="zh-CN" altLang="en-US"/>
                    </a:p>
                  </a:txBody>
                  <a:tcPr anchor="ctr" anchorCtr="0"/>
                </a:tc>
              </a:tr>
              <a:tr h="537210">
                <a:tc>
                  <a:txBody>
                    <a:bodyPr/>
                    <a:p>
                      <a:pPr algn="ctr">
                        <a:buNone/>
                      </a:pPr>
                      <a:r>
                        <a:rPr lang="en-US" altLang="zh-CN" sz="1600"/>
                        <a:t>1</a:t>
                      </a:r>
                      <a:endParaRPr lang="en-US" altLang="zh-CN" sz="1600"/>
                    </a:p>
                  </a:txBody>
                  <a:tcPr anchor="ctr" anchorCtr="0"/>
                </a:tc>
                <a:tc>
                  <a:txBody>
                    <a:bodyPr/>
                    <a:p>
                      <a:pPr algn="ctr">
                        <a:buNone/>
                      </a:pPr>
                      <a:r>
                        <a:rPr lang="en-US" altLang="zh-CN" sz="1800">
                          <a:solidFill>
                            <a:srgbClr val="FF0000"/>
                          </a:solidFill>
                        </a:rPr>
                        <a:t>4#</a:t>
                      </a:r>
                      <a:endParaRPr lang="en-US" altLang="zh-CN" sz="1800" baseline="30000">
                        <a:solidFill>
                          <a:srgbClr val="FF0000"/>
                        </a:solidFill>
                      </a:endParaRPr>
                    </a:p>
                  </a:txBody>
                  <a:tcPr anchor="ctr" anchorCtr="0"/>
                </a:tc>
                <a:tc>
                  <a:txBody>
                    <a:bodyPr/>
                    <a:p>
                      <a:pPr algn="ctr">
                        <a:buNone/>
                      </a:pPr>
                      <a:r>
                        <a:rPr lang="zh-CN" altLang="en-US" sz="1400">
                          <a:sym typeface="+mn-ea"/>
                        </a:rPr>
                        <a:t>电池子网</a:t>
                      </a:r>
                      <a:endParaRPr lang="zh-CN" altLang="en-US" sz="1400"/>
                    </a:p>
                    <a:p>
                      <a:pPr algn="ctr">
                        <a:buNone/>
                      </a:pPr>
                      <a:r>
                        <a:rPr lang="en-US" altLang="zh-CN" sz="1400">
                          <a:sym typeface="+mn-ea"/>
                        </a:rPr>
                        <a:t>CANL</a:t>
                      </a:r>
                      <a:endParaRPr lang="en-US" altLang="zh-CN" sz="1400">
                        <a:sym typeface="+mn-ea"/>
                      </a:endParaRPr>
                    </a:p>
                  </a:txBody>
                  <a:tcPr anchor="ctr" anchorCtr="0"/>
                </a:tc>
                <a:tc>
                  <a:txBody>
                    <a:bodyPr/>
                    <a:p>
                      <a:pPr algn="ctr">
                        <a:buNone/>
                      </a:pPr>
                      <a:r>
                        <a:rPr lang="en-US" altLang="zh-CN" sz="1600"/>
                        <a:t>10</a:t>
                      </a:r>
                      <a:endParaRPr lang="en-US" altLang="zh-CN" sz="1600"/>
                    </a:p>
                  </a:txBody>
                  <a:tcPr anchor="ctr" anchorCtr="0"/>
                </a:tc>
                <a:tc>
                  <a:txBody>
                    <a:bodyPr/>
                    <a:p>
                      <a:pPr algn="ctr">
                        <a:buNone/>
                      </a:pPr>
                      <a:r>
                        <a:rPr lang="en-US" altLang="zh-CN" sz="1800">
                          <a:solidFill>
                            <a:srgbClr val="FF0000"/>
                          </a:solidFill>
                        </a:rPr>
                        <a:t>21#</a:t>
                      </a:r>
                      <a:endParaRPr lang="en-US" altLang="zh-CN" sz="1800">
                        <a:solidFill>
                          <a:srgbClr val="FF0000"/>
                        </a:solidFill>
                      </a:endParaRPr>
                    </a:p>
                  </a:txBody>
                  <a:tcPr anchor="ctr" anchorCtr="0"/>
                </a:tc>
                <a:tc>
                  <a:txBody>
                    <a:bodyPr/>
                    <a:p>
                      <a:pPr algn="ctr"/>
                      <a:r>
                        <a:rPr lang="zh-CN" sz="1400">
                          <a:sym typeface="+mn-ea"/>
                        </a:rPr>
                        <a:t>分压接触</a:t>
                      </a:r>
                      <a:endParaRPr lang="zh-CN" sz="1400"/>
                    </a:p>
                    <a:p>
                      <a:pPr algn="ctr"/>
                      <a:r>
                        <a:rPr lang="zh-CN" sz="1400">
                          <a:sym typeface="+mn-ea"/>
                        </a:rPr>
                        <a:t>器供电</a:t>
                      </a:r>
                      <a:r>
                        <a:rPr lang="en-US" altLang="zh-CN" sz="1400">
                          <a:sym typeface="+mn-ea"/>
                        </a:rPr>
                        <a:t>12V</a:t>
                      </a:r>
                      <a:endParaRPr lang="en-US" altLang="zh-CN" sz="1400">
                        <a:sym typeface="+mn-ea"/>
                      </a:endParaRPr>
                    </a:p>
                  </a:txBody>
                  <a:tcPr anchor="ctr" anchorCtr="0"/>
                </a:tc>
              </a:tr>
              <a:tr h="536575">
                <a:tc>
                  <a:txBody>
                    <a:bodyPr/>
                    <a:p>
                      <a:pPr algn="ctr">
                        <a:buNone/>
                      </a:pPr>
                      <a:r>
                        <a:rPr lang="en-US" altLang="zh-CN" sz="1600"/>
                        <a:t>2</a:t>
                      </a:r>
                      <a:endParaRPr lang="en-US" altLang="zh-CN" sz="1600"/>
                    </a:p>
                  </a:txBody>
                  <a:tcPr anchor="ctr" anchorCtr="0"/>
                </a:tc>
                <a:tc>
                  <a:txBody>
                    <a:bodyPr/>
                    <a:p>
                      <a:pPr algn="ctr">
                        <a:buNone/>
                      </a:pPr>
                      <a:r>
                        <a:rPr lang="en-US" altLang="zh-CN" sz="1800">
                          <a:solidFill>
                            <a:srgbClr val="FF0000"/>
                          </a:solidFill>
                        </a:rPr>
                        <a:t>6#</a:t>
                      </a:r>
                      <a:endParaRPr lang="en-US" altLang="zh-CN" sz="1800">
                        <a:solidFill>
                          <a:srgbClr val="FF0000"/>
                        </a:solidFill>
                      </a:endParaRPr>
                    </a:p>
                  </a:txBody>
                  <a:tcPr anchor="ctr" anchorCtr="0"/>
                </a:tc>
                <a:tc>
                  <a:txBody>
                    <a:bodyPr/>
                    <a:p>
                      <a:pPr algn="ctr"/>
                      <a:r>
                        <a:rPr lang="zh-CN" sz="1400">
                          <a:sym typeface="+mn-ea"/>
                        </a:rPr>
                        <a:t>负极接触</a:t>
                      </a:r>
                      <a:endParaRPr lang="zh-CN" sz="1400"/>
                    </a:p>
                    <a:p>
                      <a:pPr algn="ctr"/>
                      <a:r>
                        <a:rPr lang="zh-CN" sz="1400">
                          <a:sym typeface="+mn-ea"/>
                        </a:rPr>
                        <a:t>器供电</a:t>
                      </a:r>
                      <a:r>
                        <a:rPr lang="en-US" altLang="zh-CN" sz="1400">
                          <a:sym typeface="+mn-ea"/>
                        </a:rPr>
                        <a:t>12V</a:t>
                      </a:r>
                      <a:endParaRPr lang="en-US" altLang="zh-CN" sz="1400">
                        <a:sym typeface="+mn-ea"/>
                      </a:endParaRPr>
                    </a:p>
                  </a:txBody>
                  <a:tcPr anchor="ctr" anchorCtr="0"/>
                </a:tc>
                <a:tc>
                  <a:txBody>
                    <a:bodyPr/>
                    <a:p>
                      <a:pPr algn="ctr">
                        <a:buNone/>
                      </a:pPr>
                      <a:r>
                        <a:rPr lang="en-US" altLang="zh-CN" sz="1600"/>
                        <a:t>11</a:t>
                      </a:r>
                      <a:endParaRPr lang="en-US" altLang="zh-CN" sz="1600"/>
                    </a:p>
                  </a:txBody>
                  <a:tcPr anchor="ctr" anchorCtr="0"/>
                </a:tc>
                <a:tc>
                  <a:txBody>
                    <a:bodyPr/>
                    <a:p>
                      <a:pPr algn="ctr">
                        <a:buNone/>
                      </a:pPr>
                      <a:r>
                        <a:rPr lang="en-US" altLang="zh-CN" sz="1800">
                          <a:solidFill>
                            <a:srgbClr val="FF0000"/>
                          </a:solidFill>
                        </a:rPr>
                        <a:t>22#</a:t>
                      </a:r>
                      <a:endParaRPr lang="en-US" altLang="zh-CN" sz="1800">
                        <a:solidFill>
                          <a:srgbClr val="FF0000"/>
                        </a:solidFill>
                      </a:endParaRPr>
                    </a:p>
                  </a:txBody>
                  <a:tcPr anchor="ctr" anchorCtr="0"/>
                </a:tc>
                <a:tc>
                  <a:txBody>
                    <a:bodyPr/>
                    <a:p>
                      <a:pPr algn="ctr"/>
                      <a:r>
                        <a:rPr lang="zh-CN" sz="1400">
                          <a:sym typeface="+mn-ea"/>
                        </a:rPr>
                        <a:t>直流霍尔</a:t>
                      </a:r>
                      <a:endParaRPr lang="zh-CN" sz="1400"/>
                    </a:p>
                    <a:p>
                      <a:pPr algn="ctr"/>
                      <a:r>
                        <a:rPr lang="zh-CN" altLang="en-US" sz="1400">
                          <a:sym typeface="+mn-ea"/>
                        </a:rPr>
                        <a:t>信号</a:t>
                      </a:r>
                      <a:endParaRPr lang="zh-CN" altLang="en-US" sz="1400">
                        <a:sym typeface="+mn-ea"/>
                      </a:endParaRPr>
                    </a:p>
                  </a:txBody>
                  <a:tcPr anchor="ctr" anchorCtr="0"/>
                </a:tc>
              </a:tr>
              <a:tr h="537845">
                <a:tc>
                  <a:txBody>
                    <a:bodyPr/>
                    <a:p>
                      <a:pPr algn="ctr">
                        <a:buNone/>
                      </a:pPr>
                      <a:r>
                        <a:rPr lang="en-US" altLang="zh-CN" sz="1600"/>
                        <a:t>3</a:t>
                      </a:r>
                      <a:endParaRPr lang="en-US" altLang="zh-CN" sz="1600"/>
                    </a:p>
                  </a:txBody>
                  <a:tcPr anchor="ctr" anchorCtr="0"/>
                </a:tc>
                <a:tc>
                  <a:txBody>
                    <a:bodyPr/>
                    <a:p>
                      <a:pPr algn="ctr">
                        <a:buNone/>
                      </a:pPr>
                      <a:r>
                        <a:rPr lang="en-US" altLang="zh-CN" sz="1800">
                          <a:solidFill>
                            <a:srgbClr val="FF0000"/>
                          </a:solidFill>
                        </a:rPr>
                        <a:t>10#</a:t>
                      </a:r>
                      <a:endParaRPr lang="en-US" altLang="zh-CN" sz="1800">
                        <a:solidFill>
                          <a:srgbClr val="FF0000"/>
                        </a:solidFill>
                      </a:endParaRPr>
                    </a:p>
                  </a:txBody>
                  <a:tcPr anchor="ctr" anchorCtr="0"/>
                </a:tc>
                <a:tc>
                  <a:txBody>
                    <a:bodyPr/>
                    <a:p>
                      <a:pPr algn="ctr">
                        <a:buNone/>
                      </a:pPr>
                      <a:r>
                        <a:rPr lang="zh-CN" altLang="en-US" sz="1400">
                          <a:sym typeface="+mn-ea"/>
                        </a:rPr>
                        <a:t>电池子网</a:t>
                      </a:r>
                      <a:endParaRPr lang="zh-CN" altLang="en-US" sz="1400"/>
                    </a:p>
                    <a:p>
                      <a:pPr algn="ctr">
                        <a:buNone/>
                      </a:pPr>
                      <a:r>
                        <a:rPr lang="en-US" altLang="zh-CN" sz="1400">
                          <a:sym typeface="+mn-ea"/>
                        </a:rPr>
                        <a:t>CANH</a:t>
                      </a:r>
                      <a:endParaRPr lang="en-US" altLang="zh-CN" sz="1400">
                        <a:sym typeface="+mn-ea"/>
                      </a:endParaRPr>
                    </a:p>
                  </a:txBody>
                  <a:tcPr anchor="ctr" anchorCtr="0"/>
                </a:tc>
                <a:tc>
                  <a:txBody>
                    <a:bodyPr/>
                    <a:p>
                      <a:pPr algn="ctr">
                        <a:buNone/>
                      </a:pPr>
                      <a:r>
                        <a:rPr lang="en-US" altLang="zh-CN" sz="1600"/>
                        <a:t>12</a:t>
                      </a:r>
                      <a:endParaRPr lang="en-US" altLang="zh-CN" sz="1600"/>
                    </a:p>
                  </a:txBody>
                  <a:tcPr anchor="ctr" anchorCtr="0"/>
                </a:tc>
                <a:tc>
                  <a:txBody>
                    <a:bodyPr/>
                    <a:p>
                      <a:pPr algn="ctr">
                        <a:buNone/>
                      </a:pPr>
                      <a:r>
                        <a:rPr lang="en-US" altLang="zh-CN" sz="1800">
                          <a:solidFill>
                            <a:srgbClr val="FF0000"/>
                          </a:solidFill>
                        </a:rPr>
                        <a:t>23#</a:t>
                      </a:r>
                      <a:endParaRPr lang="en-US" altLang="zh-CN" sz="1800">
                        <a:solidFill>
                          <a:srgbClr val="FF0000"/>
                        </a:solidFill>
                      </a:endParaRPr>
                    </a:p>
                  </a:txBody>
                  <a:tcPr anchor="ctr" anchorCtr="0"/>
                </a:tc>
                <a:tc>
                  <a:txBody>
                    <a:bodyPr/>
                    <a:p>
                      <a:pPr algn="ctr"/>
                      <a:r>
                        <a:rPr lang="zh-CN" altLang="en-US" sz="1400">
                          <a:sym typeface="+mn-ea"/>
                        </a:rPr>
                        <a:t>霍尔传感器</a:t>
                      </a:r>
                      <a:endParaRPr lang="zh-CN" altLang="en-US" sz="1400"/>
                    </a:p>
                    <a:p>
                      <a:pPr algn="ctr"/>
                      <a:r>
                        <a:rPr lang="zh-CN" altLang="en-US" sz="1400">
                          <a:sym typeface="+mn-ea"/>
                        </a:rPr>
                        <a:t>屏蔽地</a:t>
                      </a:r>
                      <a:endParaRPr lang="zh-CN" altLang="en-US" sz="1400">
                        <a:sym typeface="+mn-ea"/>
                      </a:endParaRPr>
                    </a:p>
                  </a:txBody>
                  <a:tcPr anchor="ctr" anchorCtr="0"/>
                </a:tc>
              </a:tr>
              <a:tr h="537210">
                <a:tc>
                  <a:txBody>
                    <a:bodyPr/>
                    <a:p>
                      <a:pPr algn="ctr">
                        <a:buNone/>
                      </a:pPr>
                      <a:r>
                        <a:rPr lang="en-US" altLang="zh-CN" sz="1600"/>
                        <a:t>4</a:t>
                      </a:r>
                      <a:endParaRPr lang="en-US" altLang="zh-CN" sz="1600"/>
                    </a:p>
                  </a:txBody>
                  <a:tcPr anchor="ctr" anchorCtr="0"/>
                </a:tc>
                <a:tc>
                  <a:txBody>
                    <a:bodyPr/>
                    <a:p>
                      <a:pPr algn="ctr">
                        <a:buNone/>
                      </a:pPr>
                      <a:r>
                        <a:rPr lang="en-US" altLang="zh-CN" sz="1800">
                          <a:solidFill>
                            <a:srgbClr val="FF0000"/>
                          </a:solidFill>
                        </a:rPr>
                        <a:t>11#</a:t>
                      </a:r>
                      <a:endParaRPr lang="en-US" altLang="zh-CN" sz="1800">
                        <a:solidFill>
                          <a:srgbClr val="FF0000"/>
                        </a:solidFill>
                      </a:endParaRPr>
                    </a:p>
                  </a:txBody>
                  <a:tcPr anchor="ctr" anchorCtr="0"/>
                </a:tc>
                <a:tc>
                  <a:txBody>
                    <a:bodyPr/>
                    <a:p>
                      <a:pPr algn="ctr">
                        <a:buNone/>
                      </a:pPr>
                      <a:r>
                        <a:rPr lang="zh-CN" sz="1400">
                          <a:sym typeface="+mn-ea"/>
                        </a:rPr>
                        <a:t>通讯转换模块</a:t>
                      </a:r>
                      <a:endParaRPr lang="zh-CN" sz="1400"/>
                    </a:p>
                    <a:p>
                      <a:pPr algn="ctr">
                        <a:buNone/>
                      </a:pPr>
                      <a:r>
                        <a:rPr lang="zh-CN" altLang="en-US" sz="1400">
                          <a:sym typeface="+mn-ea"/>
                        </a:rPr>
                        <a:t>供电</a:t>
                      </a:r>
                      <a:r>
                        <a:rPr lang="en-US" altLang="zh-CN" sz="1400">
                          <a:sym typeface="+mn-ea"/>
                        </a:rPr>
                        <a:t>+12V</a:t>
                      </a:r>
                      <a:endParaRPr lang="en-US" altLang="zh-CN" sz="1400">
                        <a:sym typeface="+mn-ea"/>
                      </a:endParaRPr>
                    </a:p>
                  </a:txBody>
                  <a:tcPr anchor="ctr" anchorCtr="0"/>
                </a:tc>
                <a:tc>
                  <a:txBody>
                    <a:bodyPr/>
                    <a:p>
                      <a:pPr algn="ctr">
                        <a:buNone/>
                      </a:pPr>
                      <a:r>
                        <a:rPr lang="en-US" altLang="zh-CN" sz="1600"/>
                        <a:t>13</a:t>
                      </a:r>
                      <a:endParaRPr lang="en-US" altLang="zh-CN" sz="1600"/>
                    </a:p>
                  </a:txBody>
                  <a:tcPr anchor="ctr" anchorCtr="0"/>
                </a:tc>
                <a:tc>
                  <a:txBody>
                    <a:bodyPr/>
                    <a:p>
                      <a:pPr algn="ctr">
                        <a:buNone/>
                      </a:pPr>
                      <a:r>
                        <a:rPr lang="en-US" altLang="zh-CN" sz="1800">
                          <a:solidFill>
                            <a:srgbClr val="FF0000"/>
                          </a:solidFill>
                        </a:rPr>
                        <a:t>24#</a:t>
                      </a:r>
                      <a:endParaRPr lang="en-US" altLang="zh-CN" sz="1800">
                        <a:solidFill>
                          <a:srgbClr val="FF0000"/>
                        </a:solidFill>
                      </a:endParaRPr>
                    </a:p>
                  </a:txBody>
                  <a:tcPr anchor="ctr" anchorCtr="0"/>
                </a:tc>
                <a:tc>
                  <a:txBody>
                    <a:bodyPr/>
                    <a:p>
                      <a:pPr algn="ctr"/>
                      <a:r>
                        <a:rPr lang="zh-CN" sz="1400">
                          <a:sym typeface="+mn-ea"/>
                        </a:rPr>
                        <a:t>直流霍尔</a:t>
                      </a:r>
                      <a:endParaRPr lang="zh-CN" sz="1400"/>
                    </a:p>
                    <a:p>
                      <a:pPr algn="ctr"/>
                      <a:r>
                        <a:rPr lang="zh-CN" sz="1400">
                          <a:sym typeface="+mn-ea"/>
                        </a:rPr>
                        <a:t>电源</a:t>
                      </a:r>
                      <a:r>
                        <a:rPr lang="en-US" altLang="zh-CN" sz="1400">
                          <a:sym typeface="+mn-ea"/>
                        </a:rPr>
                        <a:t>+15v</a:t>
                      </a:r>
                      <a:endParaRPr lang="en-US" altLang="zh-CN" sz="1400">
                        <a:sym typeface="+mn-ea"/>
                      </a:endParaRPr>
                    </a:p>
                  </a:txBody>
                  <a:tcPr anchor="ctr" anchorCtr="0"/>
                </a:tc>
              </a:tr>
              <a:tr h="537210">
                <a:tc>
                  <a:txBody>
                    <a:bodyPr/>
                    <a:p>
                      <a:pPr algn="ctr">
                        <a:buNone/>
                      </a:pPr>
                      <a:r>
                        <a:rPr lang="en-US" altLang="zh-CN" sz="1600"/>
                        <a:t>5</a:t>
                      </a:r>
                      <a:endParaRPr lang="en-US" altLang="zh-CN" sz="1600"/>
                    </a:p>
                  </a:txBody>
                  <a:tcPr anchor="ctr" anchorCtr="0"/>
                </a:tc>
                <a:tc>
                  <a:txBody>
                    <a:bodyPr/>
                    <a:p>
                      <a:pPr algn="ctr">
                        <a:buNone/>
                      </a:pPr>
                      <a:r>
                        <a:rPr lang="en-US" altLang="zh-CN" sz="1800">
                          <a:solidFill>
                            <a:srgbClr val="FF0000"/>
                          </a:solidFill>
                        </a:rPr>
                        <a:t>13#</a:t>
                      </a:r>
                      <a:endParaRPr lang="en-US" altLang="zh-CN" sz="1800">
                        <a:solidFill>
                          <a:srgbClr val="FF0000"/>
                        </a:solidFill>
                      </a:endParaRPr>
                    </a:p>
                  </a:txBody>
                  <a:tcPr anchor="ctr" anchorCtr="0"/>
                </a:tc>
                <a:tc>
                  <a:txBody>
                    <a:bodyPr/>
                    <a:p>
                      <a:pPr algn="ctr"/>
                      <a:r>
                        <a:rPr lang="zh-CN" sz="1400">
                          <a:sym typeface="+mn-ea"/>
                        </a:rPr>
                        <a:t>负极接触</a:t>
                      </a:r>
                      <a:endParaRPr lang="zh-CN" sz="1400"/>
                    </a:p>
                    <a:p>
                      <a:pPr algn="ctr"/>
                      <a:r>
                        <a:rPr lang="zh-CN" sz="1400">
                          <a:sym typeface="+mn-ea"/>
                        </a:rPr>
                        <a:t>器控制</a:t>
                      </a:r>
                      <a:endParaRPr lang="zh-CN" altLang="en-US" sz="1400">
                        <a:sym typeface="+mn-ea"/>
                      </a:endParaRPr>
                    </a:p>
                  </a:txBody>
                  <a:tcPr anchor="ctr" anchorCtr="0"/>
                </a:tc>
                <a:tc>
                  <a:txBody>
                    <a:bodyPr/>
                    <a:p>
                      <a:pPr algn="ctr">
                        <a:buNone/>
                      </a:pPr>
                      <a:r>
                        <a:rPr lang="en-US" altLang="zh-CN" sz="1600"/>
                        <a:t>15</a:t>
                      </a:r>
                      <a:endParaRPr lang="en-US" altLang="zh-CN" sz="1600"/>
                    </a:p>
                  </a:txBody>
                  <a:tcPr anchor="ctr" anchorCtr="0"/>
                </a:tc>
                <a:tc>
                  <a:txBody>
                    <a:bodyPr/>
                    <a:p>
                      <a:pPr algn="ctr">
                        <a:buNone/>
                      </a:pPr>
                      <a:r>
                        <a:rPr lang="en-US" altLang="zh-CN" sz="1800">
                          <a:solidFill>
                            <a:srgbClr val="FF0000"/>
                          </a:solidFill>
                        </a:rPr>
                        <a:t>25#</a:t>
                      </a:r>
                      <a:endParaRPr lang="en-US" altLang="zh-CN" sz="1800">
                        <a:solidFill>
                          <a:srgbClr val="FF0000"/>
                        </a:solidFill>
                      </a:endParaRPr>
                    </a:p>
                  </a:txBody>
                  <a:tcPr anchor="ctr" anchorCtr="0"/>
                </a:tc>
                <a:tc>
                  <a:txBody>
                    <a:bodyPr/>
                    <a:p>
                      <a:pPr algn="ctr"/>
                      <a:r>
                        <a:rPr lang="zh-CN" sz="1400">
                          <a:sym typeface="+mn-ea"/>
                        </a:rPr>
                        <a:t>直流霍尔</a:t>
                      </a:r>
                      <a:endParaRPr lang="zh-CN" sz="1400"/>
                    </a:p>
                    <a:p>
                      <a:pPr algn="ctr"/>
                      <a:r>
                        <a:rPr lang="zh-CN" sz="1400">
                          <a:sym typeface="+mn-ea"/>
                        </a:rPr>
                        <a:t>电源</a:t>
                      </a:r>
                      <a:r>
                        <a:rPr lang="en-US" altLang="zh-CN" sz="1400">
                          <a:sym typeface="+mn-ea"/>
                        </a:rPr>
                        <a:t>-15v</a:t>
                      </a:r>
                      <a:endParaRPr lang="en-US" altLang="zh-CN" sz="1400">
                        <a:sym typeface="+mn-ea"/>
                      </a:endParaRPr>
                    </a:p>
                  </a:txBody>
                  <a:tcPr anchor="ctr" anchorCtr="0"/>
                </a:tc>
              </a:tr>
              <a:tr h="537210">
                <a:tc>
                  <a:txBody>
                    <a:bodyPr/>
                    <a:p>
                      <a:pPr algn="ctr">
                        <a:buNone/>
                      </a:pPr>
                      <a:r>
                        <a:rPr lang="en-US" altLang="zh-CN" sz="1600"/>
                        <a:t>6</a:t>
                      </a:r>
                      <a:endParaRPr lang="en-US" altLang="zh-CN" sz="1600"/>
                    </a:p>
                  </a:txBody>
                  <a:tcPr anchor="ctr" anchorCtr="0"/>
                </a:tc>
                <a:tc>
                  <a:txBody>
                    <a:bodyPr/>
                    <a:p>
                      <a:pPr algn="ctr">
                        <a:buNone/>
                      </a:pPr>
                      <a:r>
                        <a:rPr lang="en-US" altLang="zh-CN" sz="1800">
                          <a:solidFill>
                            <a:srgbClr val="FF0000"/>
                          </a:solidFill>
                        </a:rPr>
                        <a:t>16#</a:t>
                      </a:r>
                      <a:endParaRPr lang="en-US" altLang="zh-CN" sz="1800">
                        <a:solidFill>
                          <a:srgbClr val="FF0000"/>
                        </a:solidFill>
                      </a:endParaRPr>
                    </a:p>
                  </a:txBody>
                  <a:tcPr anchor="ctr" anchorCtr="0"/>
                </a:tc>
                <a:tc>
                  <a:txBody>
                    <a:bodyPr/>
                    <a:p>
                      <a:pPr algn="ctr">
                        <a:buNone/>
                      </a:pPr>
                      <a:r>
                        <a:rPr lang="zh-CN" sz="1400">
                          <a:sym typeface="+mn-ea"/>
                        </a:rPr>
                        <a:t>通讯转换模</a:t>
                      </a:r>
                      <a:endParaRPr lang="zh-CN" sz="1400"/>
                    </a:p>
                    <a:p>
                      <a:pPr algn="ctr">
                        <a:buNone/>
                      </a:pPr>
                      <a:r>
                        <a:rPr lang="zh-CN" sz="1400">
                          <a:sym typeface="+mn-ea"/>
                        </a:rPr>
                        <a:t>块</a:t>
                      </a:r>
                      <a:r>
                        <a:rPr lang="zh-CN" altLang="en-US" sz="1400">
                          <a:sym typeface="+mn-ea"/>
                        </a:rPr>
                        <a:t>供电</a:t>
                      </a:r>
                      <a:r>
                        <a:rPr lang="en-US" altLang="zh-CN" sz="1400">
                          <a:sym typeface="+mn-ea"/>
                        </a:rPr>
                        <a:t>GND</a:t>
                      </a:r>
                      <a:endParaRPr lang="en-US" altLang="zh-CN" sz="1400">
                        <a:sym typeface="+mn-ea"/>
                      </a:endParaRPr>
                    </a:p>
                  </a:txBody>
                  <a:tcPr anchor="ctr" anchorCtr="0"/>
                </a:tc>
                <a:tc>
                  <a:txBody>
                    <a:bodyPr/>
                    <a:p>
                      <a:pPr algn="ctr">
                        <a:buNone/>
                      </a:pPr>
                      <a:r>
                        <a:rPr lang="en-US" altLang="zh-CN" sz="1600"/>
                        <a:t>16</a:t>
                      </a:r>
                      <a:endParaRPr lang="en-US" altLang="zh-CN" sz="1600"/>
                    </a:p>
                  </a:txBody>
                  <a:tcPr anchor="ctr" anchorCtr="0"/>
                </a:tc>
                <a:tc>
                  <a:txBody>
                    <a:bodyPr/>
                    <a:p>
                      <a:pPr algn="ctr">
                        <a:buNone/>
                      </a:pPr>
                      <a:r>
                        <a:rPr lang="en-US" altLang="zh-CN" sz="1800">
                          <a:solidFill>
                            <a:srgbClr val="FF0000"/>
                          </a:solidFill>
                        </a:rPr>
                        <a:t>27#</a:t>
                      </a:r>
                      <a:endParaRPr lang="en-US" altLang="zh-CN" sz="1800">
                        <a:solidFill>
                          <a:srgbClr val="FF0000"/>
                        </a:solidFill>
                      </a:endParaRPr>
                    </a:p>
                  </a:txBody>
                  <a:tcPr anchor="ctr" anchorCtr="0"/>
                </a:tc>
                <a:tc>
                  <a:txBody>
                    <a:bodyPr/>
                    <a:p>
                      <a:pPr algn="ctr"/>
                      <a:r>
                        <a:rPr lang="zh-CN" sz="1400">
                          <a:sym typeface="+mn-ea"/>
                        </a:rPr>
                        <a:t>分压接触</a:t>
                      </a:r>
                      <a:endParaRPr lang="zh-CN" sz="1400"/>
                    </a:p>
                    <a:p>
                      <a:pPr algn="ctr"/>
                      <a:r>
                        <a:rPr lang="zh-CN" sz="1400">
                          <a:sym typeface="+mn-ea"/>
                        </a:rPr>
                        <a:t>器控制</a:t>
                      </a:r>
                      <a:endParaRPr lang="zh-CN" altLang="en-US" sz="1400">
                        <a:sym typeface="+mn-ea"/>
                      </a:endParaRPr>
                    </a:p>
                  </a:txBody>
                  <a:tcPr anchor="ctr" anchorCtr="0"/>
                </a:tc>
              </a:tr>
              <a:tr h="537210">
                <a:tc>
                  <a:txBody>
                    <a:bodyPr/>
                    <a:p>
                      <a:pPr algn="ctr">
                        <a:buNone/>
                      </a:pPr>
                      <a:r>
                        <a:rPr lang="en-US" altLang="zh-CN" sz="1600"/>
                        <a:t>7</a:t>
                      </a:r>
                      <a:endParaRPr lang="en-US" altLang="zh-CN" sz="1600"/>
                    </a:p>
                  </a:txBody>
                  <a:tcPr anchor="ctr" anchorCtr="0"/>
                </a:tc>
                <a:tc>
                  <a:txBody>
                    <a:bodyPr/>
                    <a:p>
                      <a:pPr algn="ctr">
                        <a:buNone/>
                      </a:pPr>
                      <a:r>
                        <a:rPr lang="en-US" altLang="zh-CN" sz="1800">
                          <a:solidFill>
                            <a:srgbClr val="FF0000"/>
                          </a:solidFill>
                        </a:rPr>
                        <a:t>18#</a:t>
                      </a:r>
                      <a:endParaRPr lang="en-US" altLang="zh-CN" sz="1800">
                        <a:solidFill>
                          <a:srgbClr val="FF0000"/>
                        </a:solidFill>
                      </a:endParaRPr>
                    </a:p>
                  </a:txBody>
                  <a:tcPr anchor="ctr" anchorCtr="0"/>
                </a:tc>
                <a:tc>
                  <a:txBody>
                    <a:bodyPr/>
                    <a:p>
                      <a:pPr algn="ctr"/>
                      <a:r>
                        <a:rPr lang="zh-CN" sz="1400">
                          <a:sym typeface="+mn-ea"/>
                        </a:rPr>
                        <a:t>正极接触</a:t>
                      </a:r>
                      <a:endParaRPr lang="zh-CN" sz="1400"/>
                    </a:p>
                    <a:p>
                      <a:pPr algn="ctr"/>
                      <a:r>
                        <a:rPr lang="zh-CN" sz="1400">
                          <a:sym typeface="+mn-ea"/>
                        </a:rPr>
                        <a:t>器电源</a:t>
                      </a:r>
                      <a:r>
                        <a:rPr lang="en-US" altLang="zh-CN" sz="1400">
                          <a:sym typeface="+mn-ea"/>
                        </a:rPr>
                        <a:t>12V</a:t>
                      </a:r>
                      <a:endParaRPr lang="en-US" altLang="zh-CN" sz="1400">
                        <a:sym typeface="+mn-ea"/>
                      </a:endParaRPr>
                    </a:p>
                  </a:txBody>
                  <a:tcPr anchor="ctr" anchorCtr="0"/>
                </a:tc>
                <a:tc>
                  <a:txBody>
                    <a:bodyPr/>
                    <a:p>
                      <a:pPr algn="ctr">
                        <a:buNone/>
                      </a:pPr>
                      <a:r>
                        <a:rPr lang="en-US" altLang="zh-CN" sz="1600"/>
                        <a:t>17</a:t>
                      </a:r>
                      <a:endParaRPr lang="en-US" altLang="zh-CN" sz="1600"/>
                    </a:p>
                  </a:txBody>
                  <a:tcPr anchor="ctr" anchorCtr="0"/>
                </a:tc>
                <a:tc>
                  <a:txBody>
                    <a:bodyPr/>
                    <a:p>
                      <a:pPr algn="ctr">
                        <a:buNone/>
                      </a:pPr>
                      <a:r>
                        <a:rPr lang="en-US" altLang="zh-CN" sz="1800">
                          <a:solidFill>
                            <a:srgbClr val="FF0000"/>
                          </a:solidFill>
                        </a:rPr>
                        <a:t>28#</a:t>
                      </a:r>
                      <a:endParaRPr lang="en-US" altLang="zh-CN" sz="1800">
                        <a:solidFill>
                          <a:srgbClr val="FF0000"/>
                        </a:solidFill>
                      </a:endParaRPr>
                    </a:p>
                  </a:txBody>
                  <a:tcPr anchor="ctr" anchorCtr="0"/>
                </a:tc>
                <a:tc>
                  <a:txBody>
                    <a:bodyPr/>
                    <a:p>
                      <a:pPr algn="ctr"/>
                      <a:r>
                        <a:rPr lang="zh-CN" sz="1400">
                          <a:sym typeface="+mn-ea"/>
                        </a:rPr>
                        <a:t>预充接触</a:t>
                      </a:r>
                      <a:endParaRPr lang="zh-CN" sz="1400"/>
                    </a:p>
                    <a:p>
                      <a:pPr algn="ctr"/>
                      <a:r>
                        <a:rPr lang="zh-CN" sz="1400">
                          <a:sym typeface="+mn-ea"/>
                        </a:rPr>
                        <a:t>器控制</a:t>
                      </a:r>
                      <a:endParaRPr lang="zh-CN" altLang="en-US" sz="1400">
                        <a:sym typeface="+mn-ea"/>
                      </a:endParaRPr>
                    </a:p>
                  </a:txBody>
                  <a:tcPr anchor="ctr" anchorCtr="0"/>
                </a:tc>
              </a:tr>
              <a:tr h="537210">
                <a:tc>
                  <a:txBody>
                    <a:bodyPr/>
                    <a:p>
                      <a:pPr algn="ctr">
                        <a:buNone/>
                      </a:pPr>
                      <a:r>
                        <a:rPr lang="en-US" altLang="zh-CN" sz="1600"/>
                        <a:t>8</a:t>
                      </a:r>
                      <a:endParaRPr lang="en-US" altLang="zh-CN" sz="1600"/>
                    </a:p>
                  </a:txBody>
                  <a:tcPr anchor="ctr" anchorCtr="0"/>
                </a:tc>
                <a:tc>
                  <a:txBody>
                    <a:bodyPr/>
                    <a:p>
                      <a:pPr algn="ctr">
                        <a:buNone/>
                      </a:pPr>
                      <a:r>
                        <a:rPr lang="en-US" altLang="zh-CN" sz="1800">
                          <a:solidFill>
                            <a:srgbClr val="FF0000"/>
                          </a:solidFill>
                        </a:rPr>
                        <a:t>19#</a:t>
                      </a:r>
                      <a:endParaRPr lang="en-US" altLang="zh-CN" sz="1800">
                        <a:solidFill>
                          <a:srgbClr val="FF0000"/>
                        </a:solidFill>
                      </a:endParaRPr>
                    </a:p>
                  </a:txBody>
                  <a:tcPr anchor="ctr" anchorCtr="0"/>
                </a:tc>
                <a:tc>
                  <a:txBody>
                    <a:bodyPr/>
                    <a:p>
                      <a:pPr algn="ctr"/>
                      <a:r>
                        <a:rPr lang="zh-CN" sz="1400">
                          <a:sym typeface="+mn-ea"/>
                        </a:rPr>
                        <a:t>正极接触</a:t>
                      </a:r>
                      <a:endParaRPr lang="zh-CN" sz="1400"/>
                    </a:p>
                    <a:p>
                      <a:pPr algn="ctr"/>
                      <a:r>
                        <a:rPr lang="zh-CN" sz="1400">
                          <a:sym typeface="+mn-ea"/>
                        </a:rPr>
                        <a:t>器控制</a:t>
                      </a:r>
                      <a:endParaRPr lang="zh-CN" altLang="zh-CN" sz="1400">
                        <a:sym typeface="+mn-ea"/>
                      </a:endParaRPr>
                    </a:p>
                  </a:txBody>
                  <a:tcPr anchor="ctr" anchorCtr="0"/>
                </a:tc>
                <a:tc>
                  <a:txBody>
                    <a:bodyPr/>
                    <a:p>
                      <a:pPr algn="ctr">
                        <a:buNone/>
                      </a:pPr>
                      <a:r>
                        <a:rPr lang="en-US" altLang="zh-CN" sz="1600"/>
                        <a:t>18</a:t>
                      </a:r>
                      <a:endParaRPr lang="en-US" altLang="zh-CN" sz="1600"/>
                    </a:p>
                  </a:txBody>
                  <a:tcPr anchor="ctr" anchorCtr="0"/>
                </a:tc>
                <a:tc>
                  <a:txBody>
                    <a:bodyPr/>
                    <a:p>
                      <a:pPr algn="ctr">
                        <a:buNone/>
                      </a:pPr>
                      <a:r>
                        <a:rPr lang="en-US" altLang="zh-CN" sz="1800">
                          <a:solidFill>
                            <a:srgbClr val="FF0000"/>
                          </a:solidFill>
                        </a:rPr>
                        <a:t>29#</a:t>
                      </a:r>
                      <a:endParaRPr lang="en-US" altLang="zh-CN" sz="1800">
                        <a:solidFill>
                          <a:srgbClr val="FF0000"/>
                        </a:solidFill>
                      </a:endParaRPr>
                    </a:p>
                  </a:txBody>
                  <a:tcPr anchor="ctr" anchorCtr="0"/>
                </a:tc>
                <a:tc>
                  <a:txBody>
                    <a:bodyPr/>
                    <a:p>
                      <a:pPr algn="ctr"/>
                      <a:r>
                        <a:rPr lang="zh-CN" altLang="en-US" sz="1400">
                          <a:sym typeface="+mn-ea"/>
                        </a:rPr>
                        <a:t>直流高压互锁信号</a:t>
                      </a:r>
                      <a:endParaRPr lang="zh-CN" altLang="en-US" sz="1400">
                        <a:sym typeface="+mn-ea"/>
                      </a:endParaRPr>
                    </a:p>
                    <a:p>
                      <a:pPr algn="ctr"/>
                      <a:r>
                        <a:rPr lang="zh-CN" altLang="en-US" sz="1400">
                          <a:sym typeface="+mn-ea"/>
                        </a:rPr>
                        <a:t>输出</a:t>
                      </a:r>
                      <a:endParaRPr lang="zh-CN" altLang="en-US" sz="1400">
                        <a:sym typeface="+mn-ea"/>
                      </a:endParaRPr>
                    </a:p>
                  </a:txBody>
                  <a:tcPr anchor="ctr" anchorCtr="0"/>
                </a:tc>
              </a:tr>
              <a:tr h="518160">
                <a:tc>
                  <a:txBody>
                    <a:bodyPr/>
                    <a:p>
                      <a:pPr algn="ctr">
                        <a:buNone/>
                      </a:pPr>
                      <a:r>
                        <a:rPr lang="en-US" altLang="zh-CN" sz="1600"/>
                        <a:t>9</a:t>
                      </a:r>
                      <a:endParaRPr lang="en-US" altLang="zh-CN" sz="1600"/>
                    </a:p>
                  </a:txBody>
                  <a:tcPr anchor="ctr" anchorCtr="0"/>
                </a:tc>
                <a:tc>
                  <a:txBody>
                    <a:bodyPr/>
                    <a:p>
                      <a:pPr algn="ctr">
                        <a:buNone/>
                      </a:pPr>
                      <a:r>
                        <a:rPr lang="en-US" altLang="zh-CN" sz="1800">
                          <a:solidFill>
                            <a:srgbClr val="FF0000"/>
                          </a:solidFill>
                        </a:rPr>
                        <a:t>20#</a:t>
                      </a:r>
                      <a:endParaRPr lang="en-US" altLang="zh-CN" sz="1800">
                        <a:solidFill>
                          <a:srgbClr val="FF0000"/>
                        </a:solidFill>
                      </a:endParaRPr>
                    </a:p>
                  </a:txBody>
                  <a:tcPr anchor="ctr" anchorCtr="0"/>
                </a:tc>
                <a:tc>
                  <a:txBody>
                    <a:bodyPr/>
                    <a:p>
                      <a:pPr algn="ctr"/>
                      <a:r>
                        <a:rPr lang="zh-CN" sz="1400">
                          <a:sym typeface="+mn-ea"/>
                        </a:rPr>
                        <a:t>预充接触</a:t>
                      </a:r>
                      <a:endParaRPr lang="zh-CN" sz="1400"/>
                    </a:p>
                    <a:p>
                      <a:pPr algn="ctr"/>
                      <a:r>
                        <a:rPr lang="zh-CN" sz="1400">
                          <a:sym typeface="+mn-ea"/>
                        </a:rPr>
                        <a:t>器电源</a:t>
                      </a:r>
                      <a:r>
                        <a:rPr lang="en-US" altLang="zh-CN" sz="1400">
                          <a:sym typeface="+mn-ea"/>
                        </a:rPr>
                        <a:t>12V</a:t>
                      </a:r>
                      <a:endParaRPr lang="en-US" altLang="zh-CN" sz="1400">
                        <a:sym typeface="+mn-ea"/>
                      </a:endParaRPr>
                    </a:p>
                  </a:txBody>
                  <a:tcPr anchor="ctr" anchorCtr="0"/>
                </a:tc>
                <a:tc>
                  <a:txBody>
                    <a:bodyPr/>
                    <a:p>
                      <a:pPr algn="ctr">
                        <a:buNone/>
                      </a:pPr>
                      <a:r>
                        <a:rPr lang="en-US" altLang="zh-CN" sz="1600"/>
                        <a:t>19</a:t>
                      </a:r>
                      <a:endParaRPr lang="en-US" altLang="zh-CN" sz="1600"/>
                    </a:p>
                  </a:txBody>
                  <a:tcPr anchor="ctr" anchorCtr="0"/>
                </a:tc>
                <a:tc>
                  <a:txBody>
                    <a:bodyPr/>
                    <a:p>
                      <a:pPr algn="ctr">
                        <a:buNone/>
                      </a:pPr>
                      <a:r>
                        <a:rPr lang="en-US" altLang="zh-CN" sz="1800">
                          <a:solidFill>
                            <a:srgbClr val="FF0000"/>
                          </a:solidFill>
                        </a:rPr>
                        <a:t>30#</a:t>
                      </a:r>
                      <a:endParaRPr lang="en-US" altLang="zh-CN" sz="1800">
                        <a:solidFill>
                          <a:srgbClr val="FF0000"/>
                        </a:solidFill>
                      </a:endParaRPr>
                    </a:p>
                  </a:txBody>
                  <a:tcPr anchor="ctr" anchorCtr="0"/>
                </a:tc>
                <a:tc>
                  <a:txBody>
                    <a:bodyPr/>
                    <a:p>
                      <a:pPr algn="ctr">
                        <a:buNone/>
                      </a:pPr>
                      <a:r>
                        <a:rPr lang="zh-CN" altLang="en-US" sz="1400">
                          <a:sym typeface="+mn-ea"/>
                        </a:rPr>
                        <a:t>直流高压互锁信号</a:t>
                      </a:r>
                      <a:endParaRPr lang="zh-CN" altLang="en-US" sz="1400">
                        <a:sym typeface="+mn-ea"/>
                      </a:endParaRPr>
                    </a:p>
                    <a:p>
                      <a:pPr algn="ctr">
                        <a:buNone/>
                      </a:pPr>
                      <a:r>
                        <a:rPr lang="zh-CN" altLang="en-US" sz="1400">
                          <a:sym typeface="+mn-ea"/>
                        </a:rPr>
                        <a:t>输入</a:t>
                      </a:r>
                      <a:endParaRPr lang="zh-CN" altLang="en-US" sz="1400">
                        <a:sym typeface="+mn-ea"/>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custDataLst>
              <p:tags r:id="rId4"/>
            </p:custDataLst>
          </p:nvPr>
        </p:nvPicPr>
        <p:blipFill>
          <a:blip r:embed="rId5">
            <a:lum bright="-6000" contrast="60000"/>
          </a:blip>
          <a:stretch>
            <a:fillRect/>
          </a:stretch>
        </p:blipFill>
        <p:spPr>
          <a:xfrm>
            <a:off x="838200" y="1310005"/>
            <a:ext cx="10515600" cy="49815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aphicFrame>
        <p:nvGraphicFramePr>
          <p:cNvPr id="3" name="表格 2"/>
          <p:cNvGraphicFramePr/>
          <p:nvPr>
            <p:custDataLst>
              <p:tags r:id="rId4"/>
            </p:custDataLst>
          </p:nvPr>
        </p:nvGraphicFramePr>
        <p:xfrm>
          <a:off x="17145" y="1570990"/>
          <a:ext cx="6290310" cy="4874260"/>
        </p:xfrm>
        <a:graphic>
          <a:graphicData uri="http://schemas.openxmlformats.org/drawingml/2006/table">
            <a:tbl>
              <a:tblPr firstRow="1" bandRow="1">
                <a:tableStyleId>{5C22544A-7EE6-4342-B048-85BDC9FD1C3A}</a:tableStyleId>
              </a:tblPr>
              <a:tblGrid>
                <a:gridCol w="933450"/>
                <a:gridCol w="2234565"/>
                <a:gridCol w="953135"/>
                <a:gridCol w="2169160"/>
              </a:tblGrid>
              <a:tr h="365760">
                <a:tc>
                  <a:txBody>
                    <a:bodyPr/>
                    <a:p>
                      <a:pPr algn="ctr">
                        <a:buNone/>
                      </a:pPr>
                      <a:r>
                        <a:rPr lang="zh-CN" altLang="en-US"/>
                        <a:t>端子</a:t>
                      </a:r>
                      <a:endParaRPr lang="en-US" altLang="zh-CN"/>
                    </a:p>
                  </a:txBody>
                  <a:tcPr anchor="ctr" anchorCtr="0"/>
                </a:tc>
                <a:tc>
                  <a:txBody>
                    <a:bodyPr/>
                    <a:p>
                      <a:pPr algn="ctr">
                        <a:buNone/>
                      </a:pPr>
                      <a:r>
                        <a:rPr lang="zh-CN" altLang="en-US"/>
                        <a:t>定义</a:t>
                      </a:r>
                      <a:endParaRPr lang="zh-CN" altLang="en-US"/>
                    </a:p>
                  </a:txBody>
                  <a:tcPr anchor="ctr" anchorCtr="0"/>
                </a:tc>
                <a:tc>
                  <a:txBody>
                    <a:bodyPr/>
                    <a:p>
                      <a:pPr algn="ctr">
                        <a:buNone/>
                      </a:pPr>
                      <a:r>
                        <a:rPr lang="zh-CN" altLang="en-US"/>
                        <a:t>端子</a:t>
                      </a:r>
                      <a:endParaRPr lang="zh-CN" altLang="en-US"/>
                    </a:p>
                  </a:txBody>
                  <a:tcPr anchor="ctr" anchorCtr="0"/>
                </a:tc>
                <a:tc>
                  <a:txBody>
                    <a:bodyPr/>
                    <a:p>
                      <a:pPr algn="ctr">
                        <a:buNone/>
                      </a:pPr>
                      <a:r>
                        <a:rPr lang="zh-CN" altLang="en-US"/>
                        <a:t>定义</a:t>
                      </a:r>
                      <a:endParaRPr lang="zh-CN" altLang="en-US"/>
                    </a:p>
                  </a:txBody>
                  <a:tcPr anchor="ctr" anchorCtr="0"/>
                </a:tc>
              </a:tr>
              <a:tr h="447675">
                <a:tc>
                  <a:txBody>
                    <a:bodyPr/>
                    <a:p>
                      <a:pPr algn="ctr">
                        <a:buNone/>
                      </a:pPr>
                      <a:r>
                        <a:rPr lang="en-US" altLang="zh-CN" sz="1800">
                          <a:solidFill>
                            <a:srgbClr val="FF0000"/>
                          </a:solidFill>
                        </a:rPr>
                        <a:t>1#</a:t>
                      </a:r>
                      <a:endParaRPr lang="en-US" altLang="zh-CN" sz="1800" baseline="30000">
                        <a:solidFill>
                          <a:srgbClr val="FF0000"/>
                        </a:solidFill>
                      </a:endParaRPr>
                    </a:p>
                  </a:txBody>
                  <a:tcPr anchor="ctr" anchorCtr="0"/>
                </a:tc>
                <a:tc>
                  <a:txBody>
                    <a:bodyPr/>
                    <a:p>
                      <a:pPr algn="ctr">
                        <a:buNone/>
                      </a:pPr>
                      <a:r>
                        <a:rPr lang="zh-CN" altLang="en-US" sz="1400">
                          <a:sym typeface="+mn-ea"/>
                        </a:rPr>
                        <a:t>电池子网</a:t>
                      </a:r>
                      <a:r>
                        <a:rPr lang="en-US" altLang="zh-CN" sz="1400">
                          <a:sym typeface="+mn-ea"/>
                        </a:rPr>
                        <a:t>CANH</a:t>
                      </a:r>
                      <a:endParaRPr lang="en-US" altLang="zh-CN" sz="1400">
                        <a:sym typeface="+mn-ea"/>
                      </a:endParaRPr>
                    </a:p>
                  </a:txBody>
                  <a:tcPr anchor="ctr" anchorCtr="0"/>
                </a:tc>
                <a:tc>
                  <a:txBody>
                    <a:bodyPr/>
                    <a:p>
                      <a:pPr algn="ctr">
                        <a:buNone/>
                      </a:pPr>
                      <a:r>
                        <a:rPr lang="en-US" altLang="zh-CN" sz="1800">
                          <a:solidFill>
                            <a:srgbClr val="FF0000"/>
                          </a:solidFill>
                        </a:rPr>
                        <a:t>11#</a:t>
                      </a:r>
                      <a:endParaRPr lang="en-US" altLang="zh-CN" sz="1800">
                        <a:solidFill>
                          <a:srgbClr val="FF0000"/>
                        </a:solidFill>
                      </a:endParaRPr>
                    </a:p>
                  </a:txBody>
                  <a:tcPr anchor="ctr" anchorCtr="0"/>
                </a:tc>
                <a:tc>
                  <a:txBody>
                    <a:bodyPr/>
                    <a:p>
                      <a:pPr algn="ctr">
                        <a:buNone/>
                      </a:pPr>
                      <a:r>
                        <a:rPr lang="zh-CN" sz="1400">
                          <a:sym typeface="+mn-ea"/>
                        </a:rPr>
                        <a:t>通讯转换模块</a:t>
                      </a:r>
                      <a:r>
                        <a:rPr lang="zh-CN" altLang="en-US" sz="1400">
                          <a:sym typeface="+mn-ea"/>
                        </a:rPr>
                        <a:t>供电</a:t>
                      </a:r>
                      <a:r>
                        <a:rPr lang="en-US" altLang="zh-CN" sz="1400">
                          <a:sym typeface="+mn-ea"/>
                        </a:rPr>
                        <a:t>GND</a:t>
                      </a:r>
                      <a:endParaRPr lang="en-US" altLang="zh-CN" sz="1400">
                        <a:sym typeface="+mn-ea"/>
                      </a:endParaRPr>
                    </a:p>
                  </a:txBody>
                  <a:tcPr anchor="ctr" anchorCtr="0"/>
                </a:tc>
              </a:tr>
              <a:tr h="445770">
                <a:tc>
                  <a:txBody>
                    <a:bodyPr/>
                    <a:p>
                      <a:pPr algn="ctr">
                        <a:buNone/>
                      </a:pPr>
                      <a:r>
                        <a:rPr lang="en-US" altLang="zh-CN" sz="1800">
                          <a:solidFill>
                            <a:srgbClr val="FF0000"/>
                          </a:solidFill>
                          <a:sym typeface="+mn-ea"/>
                        </a:rPr>
                        <a:t>2#</a:t>
                      </a:r>
                      <a:endParaRPr lang="en-US" altLang="zh-CN" sz="1800">
                        <a:solidFill>
                          <a:srgbClr val="FF0000"/>
                        </a:solidFill>
                      </a:endParaRPr>
                    </a:p>
                  </a:txBody>
                  <a:tcPr anchor="ctr" anchorCtr="0"/>
                </a:tc>
                <a:tc>
                  <a:txBody>
                    <a:bodyPr/>
                    <a:p>
                      <a:pPr algn="ctr">
                        <a:buNone/>
                      </a:pPr>
                      <a:r>
                        <a:rPr lang="zh-CN" altLang="en-US" sz="1400">
                          <a:sym typeface="+mn-ea"/>
                        </a:rPr>
                        <a:t>电池子网</a:t>
                      </a:r>
                      <a:r>
                        <a:rPr lang="en-US" altLang="zh-CN" sz="1400">
                          <a:sym typeface="+mn-ea"/>
                        </a:rPr>
                        <a:t>CAN</a:t>
                      </a:r>
                      <a:r>
                        <a:rPr lang="zh-CN" altLang="en-US" sz="1400">
                          <a:sym typeface="+mn-ea"/>
                        </a:rPr>
                        <a:t>屏蔽</a:t>
                      </a:r>
                      <a:r>
                        <a:rPr lang="zh-CN" altLang="en-US" sz="1400">
                          <a:sym typeface="+mn-ea"/>
                        </a:rPr>
                        <a:t>地</a:t>
                      </a:r>
                      <a:endParaRPr lang="zh-CN" altLang="en-US" sz="1400">
                        <a:sym typeface="+mn-ea"/>
                      </a:endParaRPr>
                    </a:p>
                  </a:txBody>
                  <a:tcPr anchor="ctr" anchorCtr="0"/>
                </a:tc>
                <a:tc>
                  <a:txBody>
                    <a:bodyPr/>
                    <a:p>
                      <a:pPr algn="ctr">
                        <a:buNone/>
                      </a:pPr>
                      <a:r>
                        <a:rPr lang="en-US" altLang="zh-CN" sz="1800">
                          <a:solidFill>
                            <a:srgbClr val="FF0000"/>
                          </a:solidFill>
                        </a:rPr>
                        <a:t>12#</a:t>
                      </a:r>
                      <a:endParaRPr lang="en-US" altLang="zh-CN" sz="1800">
                        <a:solidFill>
                          <a:srgbClr val="FF0000"/>
                        </a:solidFill>
                      </a:endParaRPr>
                    </a:p>
                  </a:txBody>
                  <a:tcPr anchor="ctr" anchorCtr="0"/>
                </a:tc>
                <a:tc>
                  <a:txBody>
                    <a:bodyPr/>
                    <a:p>
                      <a:pPr algn="ctr"/>
                      <a:r>
                        <a:rPr lang="zh-CN" altLang="en-US" sz="1400">
                          <a:sym typeface="+mn-ea"/>
                        </a:rPr>
                        <a:t>NC</a:t>
                      </a:r>
                      <a:endParaRPr lang="zh-CN" altLang="en-US" sz="1400">
                        <a:sym typeface="+mn-ea"/>
                      </a:endParaRPr>
                    </a:p>
                  </a:txBody>
                  <a:tcPr anchor="ctr" anchorCtr="0"/>
                </a:tc>
              </a:tr>
              <a:tr h="447675">
                <a:tc>
                  <a:txBody>
                    <a:bodyPr/>
                    <a:p>
                      <a:pPr algn="ctr">
                        <a:buNone/>
                      </a:pPr>
                      <a:r>
                        <a:rPr lang="en-US" altLang="zh-CN" sz="1800">
                          <a:solidFill>
                            <a:srgbClr val="FF0000"/>
                          </a:solidFill>
                        </a:rPr>
                        <a:t>3#</a:t>
                      </a:r>
                      <a:endParaRPr lang="en-US" altLang="zh-CN" sz="1800">
                        <a:solidFill>
                          <a:srgbClr val="FF0000"/>
                        </a:solidFill>
                      </a:endParaRPr>
                    </a:p>
                  </a:txBody>
                  <a:tcPr anchor="ctr" anchorCtr="0"/>
                </a:tc>
                <a:tc>
                  <a:txBody>
                    <a:bodyPr/>
                    <a:p>
                      <a:pPr algn="ctr">
                        <a:buNone/>
                      </a:pPr>
                      <a:r>
                        <a:rPr lang="zh-CN" sz="1400">
                          <a:sym typeface="+mn-ea"/>
                        </a:rPr>
                        <a:t>通讯转换模块</a:t>
                      </a:r>
                      <a:r>
                        <a:rPr lang="zh-CN" altLang="en-US" sz="1400">
                          <a:sym typeface="+mn-ea"/>
                        </a:rPr>
                        <a:t>供电</a:t>
                      </a:r>
                      <a:r>
                        <a:rPr lang="en-US" altLang="zh-CN" sz="1400">
                          <a:sym typeface="+mn-ea"/>
                        </a:rPr>
                        <a:t>+12V</a:t>
                      </a:r>
                      <a:endParaRPr lang="en-US" altLang="zh-CN" sz="1400">
                        <a:sym typeface="+mn-ea"/>
                      </a:endParaRPr>
                    </a:p>
                  </a:txBody>
                  <a:tcPr anchor="ctr" anchorCtr="0"/>
                </a:tc>
                <a:tc>
                  <a:txBody>
                    <a:bodyPr/>
                    <a:p>
                      <a:pPr algn="ctr">
                        <a:buNone/>
                      </a:pPr>
                      <a:r>
                        <a:rPr lang="en-US" altLang="zh-CN" sz="1800">
                          <a:solidFill>
                            <a:srgbClr val="FF0000"/>
                          </a:solidFill>
                        </a:rPr>
                        <a:t>13#</a:t>
                      </a:r>
                      <a:endParaRPr lang="en-US" altLang="zh-CN" sz="1800">
                        <a:solidFill>
                          <a:srgbClr val="FF0000"/>
                        </a:solidFill>
                      </a:endParaRPr>
                    </a:p>
                  </a:txBody>
                  <a:tcPr anchor="ctr" anchorCtr="0"/>
                </a:tc>
                <a:tc>
                  <a:txBody>
                    <a:bodyPr/>
                    <a:p>
                      <a:pPr algn="ctr"/>
                      <a:r>
                        <a:rPr lang="zh-CN" altLang="en-US" sz="1400">
                          <a:sym typeface="+mn-ea"/>
                        </a:rPr>
                        <a:t>NC</a:t>
                      </a:r>
                      <a:endParaRPr lang="zh-CN" altLang="en-US" sz="1400">
                        <a:sym typeface="+mn-ea"/>
                      </a:endParaRPr>
                    </a:p>
                  </a:txBody>
                  <a:tcPr anchor="ctr" anchorCtr="0"/>
                </a:tc>
              </a:tr>
              <a:tr h="446405">
                <a:tc>
                  <a:txBody>
                    <a:bodyPr/>
                    <a:p>
                      <a:pPr algn="ctr">
                        <a:buNone/>
                      </a:pPr>
                      <a:r>
                        <a:rPr lang="en-US" altLang="zh-CN" sz="1800">
                          <a:solidFill>
                            <a:srgbClr val="FF0000"/>
                          </a:solidFill>
                        </a:rPr>
                        <a:t>4#</a:t>
                      </a:r>
                      <a:endParaRPr lang="en-US" altLang="zh-CN" sz="1800">
                        <a:solidFill>
                          <a:srgbClr val="FF0000"/>
                        </a:solidFill>
                      </a:endParaRPr>
                    </a:p>
                  </a:txBody>
                  <a:tcPr anchor="ctr" anchorCtr="0"/>
                </a:tc>
                <a:tc>
                  <a:txBody>
                    <a:bodyPr/>
                    <a:p>
                      <a:pPr algn="ctr">
                        <a:buNone/>
                      </a:pPr>
                      <a:r>
                        <a:rPr lang="en-US" altLang="zh-CN" sz="1400">
                          <a:sym typeface="+mn-ea"/>
                        </a:rPr>
                        <a:t>NC</a:t>
                      </a:r>
                      <a:endParaRPr lang="en-US" altLang="zh-CN" sz="1400">
                        <a:sym typeface="+mn-ea"/>
                      </a:endParaRPr>
                    </a:p>
                  </a:txBody>
                  <a:tcPr anchor="ctr" anchorCtr="0"/>
                </a:tc>
                <a:tc>
                  <a:txBody>
                    <a:bodyPr/>
                    <a:p>
                      <a:pPr algn="ctr">
                        <a:buNone/>
                      </a:pPr>
                      <a:r>
                        <a:rPr lang="en-US" altLang="zh-CN" sz="1800">
                          <a:solidFill>
                            <a:srgbClr val="FF0000"/>
                          </a:solidFill>
                        </a:rPr>
                        <a:t>14#</a:t>
                      </a:r>
                      <a:endParaRPr lang="en-US" altLang="zh-CN" sz="1800">
                        <a:solidFill>
                          <a:srgbClr val="FF0000"/>
                        </a:solidFill>
                      </a:endParaRPr>
                    </a:p>
                  </a:txBody>
                  <a:tcPr anchor="ctr" anchorCtr="0"/>
                </a:tc>
                <a:tc>
                  <a:txBody>
                    <a:bodyPr/>
                    <a:p>
                      <a:pPr algn="ctr"/>
                      <a:r>
                        <a:rPr lang="en-US" altLang="zh-CN" sz="1400">
                          <a:sym typeface="+mn-ea"/>
                        </a:rPr>
                        <a:t>NC</a:t>
                      </a:r>
                      <a:endParaRPr lang="en-US" altLang="zh-CN" sz="1400">
                        <a:sym typeface="+mn-ea"/>
                      </a:endParaRPr>
                    </a:p>
                  </a:txBody>
                  <a:tcPr anchor="ctr" anchorCtr="0"/>
                </a:tc>
              </a:tr>
              <a:tr h="447040">
                <a:tc>
                  <a:txBody>
                    <a:bodyPr/>
                    <a:p>
                      <a:pPr algn="ctr">
                        <a:buNone/>
                      </a:pPr>
                      <a:r>
                        <a:rPr lang="en-US" altLang="zh-CN" sz="1800">
                          <a:solidFill>
                            <a:srgbClr val="FF0000"/>
                          </a:solidFill>
                        </a:rPr>
                        <a:t>5#</a:t>
                      </a:r>
                      <a:endParaRPr lang="en-US" altLang="zh-CN" sz="1800">
                        <a:solidFill>
                          <a:srgbClr val="FF0000"/>
                        </a:solidFill>
                      </a:endParaRPr>
                    </a:p>
                  </a:txBody>
                  <a:tcPr anchor="ctr" anchorCtr="0"/>
                </a:tc>
                <a:tc>
                  <a:txBody>
                    <a:bodyPr/>
                    <a:p>
                      <a:pPr algn="ctr"/>
                      <a:r>
                        <a:rPr lang="zh-CN" altLang="en-US" sz="1400">
                          <a:sym typeface="+mn-ea"/>
                        </a:rPr>
                        <a:t>NC</a:t>
                      </a:r>
                      <a:endParaRPr lang="zh-CN" altLang="en-US" sz="1400">
                        <a:sym typeface="+mn-ea"/>
                      </a:endParaRPr>
                    </a:p>
                  </a:txBody>
                  <a:tcPr anchor="ctr" anchorCtr="0"/>
                </a:tc>
                <a:tc>
                  <a:txBody>
                    <a:bodyPr/>
                    <a:p>
                      <a:pPr algn="ctr">
                        <a:buNone/>
                      </a:pPr>
                      <a:r>
                        <a:rPr lang="en-US" altLang="zh-CN" sz="1800">
                          <a:solidFill>
                            <a:srgbClr val="FF0000"/>
                          </a:solidFill>
                        </a:rPr>
                        <a:t>15#</a:t>
                      </a:r>
                      <a:endParaRPr lang="en-US" altLang="zh-CN" sz="1800">
                        <a:solidFill>
                          <a:srgbClr val="FF0000"/>
                        </a:solidFill>
                      </a:endParaRPr>
                    </a:p>
                  </a:txBody>
                  <a:tcPr anchor="ctr" anchorCtr="0"/>
                </a:tc>
                <a:tc>
                  <a:txBody>
                    <a:bodyPr/>
                    <a:p>
                      <a:pPr algn="ctr"/>
                      <a:r>
                        <a:rPr lang="zh-CN" altLang="en-US" sz="1400">
                          <a:sym typeface="+mn-ea"/>
                        </a:rPr>
                        <a:t>接触器电源</a:t>
                      </a:r>
                      <a:r>
                        <a:rPr lang="en-US" altLang="zh-CN" sz="1400">
                          <a:sym typeface="+mn-ea"/>
                        </a:rPr>
                        <a:t>+12V</a:t>
                      </a:r>
                      <a:endParaRPr lang="en-US" altLang="zh-CN" sz="1400">
                        <a:sym typeface="+mn-ea"/>
                      </a:endParaRPr>
                    </a:p>
                  </a:txBody>
                  <a:tcPr anchor="ctr" anchorCtr="0"/>
                </a:tc>
              </a:tr>
              <a:tr h="447040">
                <a:tc>
                  <a:txBody>
                    <a:bodyPr/>
                    <a:p>
                      <a:pPr algn="ctr">
                        <a:buNone/>
                      </a:pPr>
                      <a:r>
                        <a:rPr lang="en-US" altLang="zh-CN" sz="1800">
                          <a:solidFill>
                            <a:srgbClr val="FF0000"/>
                          </a:solidFill>
                        </a:rPr>
                        <a:t>6#</a:t>
                      </a:r>
                      <a:endParaRPr lang="en-US" altLang="zh-CN" sz="1800">
                        <a:solidFill>
                          <a:srgbClr val="FF0000"/>
                        </a:solidFill>
                      </a:endParaRPr>
                    </a:p>
                  </a:txBody>
                  <a:tcPr anchor="ctr" anchorCtr="0"/>
                </a:tc>
                <a:tc>
                  <a:txBody>
                    <a:bodyPr/>
                    <a:p>
                      <a:pPr algn="ctr">
                        <a:buNone/>
                      </a:pPr>
                      <a:r>
                        <a:rPr lang="zh-CN" altLang="en-US" sz="1400">
                          <a:sym typeface="+mn-ea"/>
                        </a:rPr>
                        <a:t>直流充电唤醒</a:t>
                      </a:r>
                      <a:r>
                        <a:rPr lang="zh-CN" altLang="en-US" sz="1400">
                          <a:sym typeface="+mn-ea"/>
                        </a:rPr>
                        <a:t>信号</a:t>
                      </a:r>
                      <a:endParaRPr lang="zh-CN" altLang="en-US" sz="1400">
                        <a:sym typeface="+mn-ea"/>
                      </a:endParaRPr>
                    </a:p>
                  </a:txBody>
                  <a:tcPr anchor="ctr" anchorCtr="0"/>
                </a:tc>
                <a:tc>
                  <a:txBody>
                    <a:bodyPr/>
                    <a:p>
                      <a:pPr algn="ctr">
                        <a:buNone/>
                      </a:pPr>
                      <a:r>
                        <a:rPr lang="en-US" altLang="zh-CN" sz="1800">
                          <a:solidFill>
                            <a:srgbClr val="FF0000"/>
                          </a:solidFill>
                        </a:rPr>
                        <a:t>16#</a:t>
                      </a:r>
                      <a:endParaRPr lang="en-US" altLang="zh-CN" sz="1800">
                        <a:solidFill>
                          <a:srgbClr val="FF0000"/>
                        </a:solidFill>
                      </a:endParaRPr>
                    </a:p>
                  </a:txBody>
                  <a:tcPr anchor="ctr" anchorCtr="0"/>
                </a:tc>
                <a:tc>
                  <a:txBody>
                    <a:bodyPr/>
                    <a:p>
                      <a:pPr algn="ctr"/>
                      <a:r>
                        <a:rPr lang="zh-CN" sz="1400">
                          <a:sym typeface="+mn-ea"/>
                        </a:rPr>
                        <a:t>负极</a:t>
                      </a:r>
                      <a:r>
                        <a:rPr lang="en-US" altLang="zh-CN" sz="1400">
                          <a:sym typeface="+mn-ea"/>
                        </a:rPr>
                        <a:t>/</a:t>
                      </a:r>
                      <a:r>
                        <a:rPr lang="zh-CN" sz="1400">
                          <a:sym typeface="+mn-ea"/>
                        </a:rPr>
                        <a:t>分压接触器电源</a:t>
                      </a:r>
                      <a:r>
                        <a:rPr lang="en-US" altLang="zh-CN" sz="1400">
                          <a:sym typeface="+mn-ea"/>
                        </a:rPr>
                        <a:t>+12V</a:t>
                      </a:r>
                      <a:endParaRPr lang="en-US" altLang="zh-CN" sz="1400">
                        <a:sym typeface="+mn-ea"/>
                      </a:endParaRPr>
                    </a:p>
                  </a:txBody>
                  <a:tcPr anchor="ctr" anchorCtr="0"/>
                </a:tc>
              </a:tr>
              <a:tr h="447040">
                <a:tc>
                  <a:txBody>
                    <a:bodyPr/>
                    <a:p>
                      <a:pPr algn="ctr">
                        <a:buNone/>
                      </a:pPr>
                      <a:r>
                        <a:rPr lang="en-US" altLang="zh-CN" sz="1800">
                          <a:solidFill>
                            <a:srgbClr val="FF0000"/>
                          </a:solidFill>
                        </a:rPr>
                        <a:t>7#</a:t>
                      </a:r>
                      <a:endParaRPr lang="en-US" altLang="zh-CN" sz="1800">
                        <a:solidFill>
                          <a:srgbClr val="FF0000"/>
                        </a:solidFill>
                      </a:endParaRPr>
                    </a:p>
                  </a:txBody>
                  <a:tcPr anchor="ctr" anchorCtr="0"/>
                </a:tc>
                <a:tc>
                  <a:txBody>
                    <a:bodyPr/>
                    <a:p>
                      <a:pPr algn="ctr"/>
                      <a:r>
                        <a:rPr lang="zh-CN" sz="1400">
                          <a:sym typeface="+mn-ea"/>
                        </a:rPr>
                        <a:t>预充</a:t>
                      </a:r>
                      <a:r>
                        <a:rPr lang="en-US" altLang="zh-CN" sz="1400">
                          <a:sym typeface="+mn-ea"/>
                        </a:rPr>
                        <a:t>/</a:t>
                      </a:r>
                      <a:r>
                        <a:rPr lang="zh-CN" sz="1400">
                          <a:sym typeface="+mn-ea"/>
                        </a:rPr>
                        <a:t>正极接触器电源</a:t>
                      </a:r>
                      <a:r>
                        <a:rPr lang="en-US" altLang="zh-CN" sz="1400">
                          <a:sym typeface="+mn-ea"/>
                        </a:rPr>
                        <a:t>12V</a:t>
                      </a:r>
                      <a:endParaRPr lang="en-US" altLang="zh-CN" sz="1400">
                        <a:sym typeface="+mn-ea"/>
                      </a:endParaRPr>
                    </a:p>
                  </a:txBody>
                  <a:tcPr anchor="ctr" anchorCtr="0"/>
                </a:tc>
                <a:tc>
                  <a:txBody>
                    <a:bodyPr/>
                    <a:p>
                      <a:pPr algn="ctr">
                        <a:buNone/>
                      </a:pPr>
                      <a:r>
                        <a:rPr lang="en-US" altLang="zh-CN" sz="1800">
                          <a:solidFill>
                            <a:srgbClr val="FF0000"/>
                          </a:solidFill>
                        </a:rPr>
                        <a:t>17#</a:t>
                      </a:r>
                      <a:endParaRPr lang="en-US" altLang="zh-CN" sz="1800">
                        <a:solidFill>
                          <a:srgbClr val="FF0000"/>
                        </a:solidFill>
                      </a:endParaRPr>
                    </a:p>
                  </a:txBody>
                  <a:tcPr anchor="ctr" anchorCtr="0"/>
                </a:tc>
                <a:tc>
                  <a:txBody>
                    <a:bodyPr/>
                    <a:p>
                      <a:pPr algn="ctr"/>
                      <a:r>
                        <a:rPr lang="en-US" altLang="zh-CN" sz="1400">
                          <a:sym typeface="+mn-ea"/>
                        </a:rPr>
                        <a:t>NC</a:t>
                      </a:r>
                      <a:endParaRPr lang="en-US" altLang="zh-CN" sz="1400">
                        <a:sym typeface="+mn-ea"/>
                      </a:endParaRPr>
                    </a:p>
                  </a:txBody>
                  <a:tcPr anchor="ctr" anchorCtr="0"/>
                </a:tc>
              </a:tr>
              <a:tr h="447040">
                <a:tc>
                  <a:txBody>
                    <a:bodyPr/>
                    <a:p>
                      <a:pPr algn="ctr">
                        <a:buNone/>
                      </a:pPr>
                      <a:r>
                        <a:rPr lang="en-US" altLang="zh-CN" sz="1800">
                          <a:solidFill>
                            <a:srgbClr val="FF0000"/>
                          </a:solidFill>
                        </a:rPr>
                        <a:t>8#</a:t>
                      </a:r>
                      <a:endParaRPr lang="en-US" altLang="zh-CN" sz="1800">
                        <a:solidFill>
                          <a:srgbClr val="FF0000"/>
                        </a:solidFill>
                      </a:endParaRPr>
                    </a:p>
                  </a:txBody>
                  <a:tcPr anchor="ctr" anchorCtr="0"/>
                </a:tc>
                <a:tc>
                  <a:txBody>
                    <a:bodyPr/>
                    <a:p>
                      <a:pPr algn="ctr"/>
                      <a:r>
                        <a:rPr lang="zh-CN" altLang="zh-CN" sz="1400">
                          <a:sym typeface="+mn-ea"/>
                        </a:rPr>
                        <a:t>充电仪表指示灯</a:t>
                      </a:r>
                      <a:r>
                        <a:rPr lang="zh-CN" altLang="zh-CN" sz="1400">
                          <a:sym typeface="+mn-ea"/>
                        </a:rPr>
                        <a:t>信号</a:t>
                      </a:r>
                      <a:endParaRPr lang="zh-CN" altLang="zh-CN" sz="1400">
                        <a:sym typeface="+mn-ea"/>
                      </a:endParaRPr>
                    </a:p>
                  </a:txBody>
                  <a:tcPr anchor="ctr" anchorCtr="0"/>
                </a:tc>
                <a:tc>
                  <a:txBody>
                    <a:bodyPr/>
                    <a:p>
                      <a:pPr algn="ctr">
                        <a:buNone/>
                      </a:pPr>
                      <a:r>
                        <a:rPr lang="en-US" altLang="zh-CN" sz="1800">
                          <a:solidFill>
                            <a:srgbClr val="FF0000"/>
                          </a:solidFill>
                        </a:rPr>
                        <a:t>18#</a:t>
                      </a:r>
                      <a:endParaRPr lang="en-US" altLang="zh-CN" sz="1800">
                        <a:solidFill>
                          <a:srgbClr val="FF0000"/>
                        </a:solidFill>
                      </a:endParaRPr>
                    </a:p>
                  </a:txBody>
                  <a:tcPr anchor="ctr" anchorCtr="0"/>
                </a:tc>
                <a:tc>
                  <a:txBody>
                    <a:bodyPr/>
                    <a:p>
                      <a:pPr algn="ctr"/>
                      <a:r>
                        <a:rPr lang="zh-CN" altLang="en-US" sz="1400">
                          <a:sym typeface="+mn-ea"/>
                        </a:rPr>
                        <a:t>电流传感器负极</a:t>
                      </a:r>
                      <a:r>
                        <a:rPr lang="en-US" altLang="zh-CN" sz="1400">
                          <a:sym typeface="+mn-ea"/>
                        </a:rPr>
                        <a:t>-15V</a:t>
                      </a:r>
                      <a:endParaRPr lang="en-US" altLang="zh-CN" sz="1400">
                        <a:sym typeface="+mn-ea"/>
                      </a:endParaRPr>
                    </a:p>
                  </a:txBody>
                  <a:tcPr anchor="ctr" anchorCtr="0"/>
                </a:tc>
              </a:tr>
              <a:tr h="430530">
                <a:tc>
                  <a:txBody>
                    <a:bodyPr/>
                    <a:p>
                      <a:pPr algn="ctr">
                        <a:buNone/>
                      </a:pPr>
                      <a:r>
                        <a:rPr lang="en-US" altLang="zh-CN" sz="1800">
                          <a:solidFill>
                            <a:srgbClr val="FF0000"/>
                          </a:solidFill>
                        </a:rPr>
                        <a:t>9#</a:t>
                      </a:r>
                      <a:endParaRPr lang="en-US" altLang="zh-CN" sz="1800">
                        <a:solidFill>
                          <a:srgbClr val="FF0000"/>
                        </a:solidFill>
                      </a:endParaRPr>
                    </a:p>
                  </a:txBody>
                  <a:tcPr anchor="ctr" anchorCtr="0"/>
                </a:tc>
                <a:tc>
                  <a:txBody>
                    <a:bodyPr/>
                    <a:p>
                      <a:pPr algn="ctr"/>
                      <a:r>
                        <a:rPr lang="zh-CN" sz="1400">
                          <a:sym typeface="+mn-ea"/>
                        </a:rPr>
                        <a:t>分压接触器控制</a:t>
                      </a:r>
                      <a:r>
                        <a:rPr lang="zh-CN" sz="1400">
                          <a:sym typeface="+mn-ea"/>
                        </a:rPr>
                        <a:t>信号</a:t>
                      </a:r>
                      <a:endParaRPr lang="zh-CN" sz="1400">
                        <a:sym typeface="+mn-ea"/>
                      </a:endParaRPr>
                    </a:p>
                  </a:txBody>
                  <a:tcPr anchor="ctr" anchorCtr="0"/>
                </a:tc>
                <a:tc>
                  <a:txBody>
                    <a:bodyPr/>
                    <a:p>
                      <a:pPr algn="ctr">
                        <a:buNone/>
                      </a:pPr>
                      <a:r>
                        <a:rPr lang="en-US" altLang="zh-CN" sz="1800">
                          <a:solidFill>
                            <a:srgbClr val="FF0000"/>
                          </a:solidFill>
                        </a:rPr>
                        <a:t>19#</a:t>
                      </a:r>
                      <a:endParaRPr lang="en-US" altLang="zh-CN" sz="1800">
                        <a:solidFill>
                          <a:srgbClr val="FF0000"/>
                        </a:solidFill>
                      </a:endParaRPr>
                    </a:p>
                  </a:txBody>
                  <a:tcPr anchor="ctr" anchorCtr="0"/>
                </a:tc>
                <a:tc>
                  <a:txBody>
                    <a:bodyPr/>
                    <a:p>
                      <a:pPr algn="ctr"/>
                      <a:r>
                        <a:rPr lang="zh-CN" altLang="en-US" sz="1400">
                          <a:sym typeface="+mn-ea"/>
                        </a:rPr>
                        <a:t>电流传感器</a:t>
                      </a:r>
                      <a:r>
                        <a:rPr lang="zh-CN" altLang="en-US" sz="1400">
                          <a:sym typeface="+mn-ea"/>
                        </a:rPr>
                        <a:t>屏蔽地</a:t>
                      </a:r>
                      <a:endParaRPr lang="zh-CN" altLang="en-US" sz="1400">
                        <a:sym typeface="+mn-ea"/>
                      </a:endParaRPr>
                    </a:p>
                  </a:txBody>
                  <a:tcPr anchor="ctr" anchorCtr="0"/>
                </a:tc>
              </a:tr>
              <a:tr h="431165">
                <a:tc>
                  <a:txBody>
                    <a:bodyPr/>
                    <a:p>
                      <a:pPr algn="ctr">
                        <a:buNone/>
                      </a:pPr>
                      <a:r>
                        <a:rPr lang="en-US" altLang="zh-CN" sz="1800">
                          <a:solidFill>
                            <a:srgbClr val="FF0000"/>
                          </a:solidFill>
                        </a:rPr>
                        <a:t>10#</a:t>
                      </a:r>
                      <a:endParaRPr lang="en-US" altLang="zh-CN" sz="1800">
                        <a:solidFill>
                          <a:srgbClr val="FF0000"/>
                        </a:solidFill>
                      </a:endParaRPr>
                    </a:p>
                  </a:txBody>
                  <a:tcPr anchor="ctr" anchorCtr="0"/>
                </a:tc>
                <a:tc>
                  <a:txBody>
                    <a:bodyPr/>
                    <a:p>
                      <a:pPr algn="ctr">
                        <a:buNone/>
                      </a:pPr>
                      <a:r>
                        <a:rPr lang="zh-CN" altLang="en-US" sz="1400">
                          <a:sym typeface="+mn-ea"/>
                        </a:rPr>
                        <a:t>电池子网</a:t>
                      </a:r>
                      <a:r>
                        <a:rPr lang="en-US" altLang="zh-CN" sz="1400">
                          <a:sym typeface="+mn-ea"/>
                        </a:rPr>
                        <a:t>CANL</a:t>
                      </a:r>
                      <a:endParaRPr lang="en-US" altLang="zh-CN" sz="1400">
                        <a:sym typeface="+mn-ea"/>
                      </a:endParaRPr>
                    </a:p>
                  </a:txBody>
                  <a:tcPr anchor="ctr" anchorCtr="0"/>
                </a:tc>
                <a:tc>
                  <a:txBody>
                    <a:bodyPr/>
                    <a:p>
                      <a:pPr algn="ctr">
                        <a:buNone/>
                      </a:pPr>
                      <a:r>
                        <a:rPr lang="en-US" altLang="zh-CN" sz="1800">
                          <a:solidFill>
                            <a:srgbClr val="FF0000"/>
                          </a:solidFill>
                        </a:rPr>
                        <a:t>20#</a:t>
                      </a:r>
                      <a:endParaRPr lang="en-US" altLang="zh-CN" sz="1800">
                        <a:solidFill>
                          <a:srgbClr val="FF0000"/>
                        </a:solidFill>
                      </a:endParaRPr>
                    </a:p>
                  </a:txBody>
                  <a:tcPr anchor="ctr" anchorCtr="0"/>
                </a:tc>
                <a:tc>
                  <a:txBody>
                    <a:bodyPr/>
                    <a:p>
                      <a:pPr algn="ctr">
                        <a:buNone/>
                      </a:pPr>
                      <a:r>
                        <a:rPr lang="en-US" altLang="zh-CN" sz="1400">
                          <a:sym typeface="+mn-ea"/>
                        </a:rPr>
                        <a:t>NC</a:t>
                      </a:r>
                      <a:endParaRPr lang="en-US" altLang="zh-CN" sz="1400">
                        <a:sym typeface="+mn-ea"/>
                      </a:endParaRPr>
                    </a:p>
                  </a:txBody>
                  <a:tcPr anchor="ctr" anchorCtr="0"/>
                </a:tc>
              </a:tr>
            </a:tbl>
          </a:graphicData>
        </a:graphic>
      </p:graphicFrame>
      <p:sp>
        <p:nvSpPr>
          <p:cNvPr id="5" name="文本框 4"/>
          <p:cNvSpPr txBox="1"/>
          <p:nvPr/>
        </p:nvSpPr>
        <p:spPr>
          <a:xfrm>
            <a:off x="219075" y="1184910"/>
            <a:ext cx="4064000" cy="368300"/>
          </a:xfrm>
          <a:prstGeom prst="rect">
            <a:avLst/>
          </a:prstGeom>
          <a:noFill/>
        </p:spPr>
        <p:txBody>
          <a:bodyPr wrap="square" rtlCol="0">
            <a:spAutoFit/>
          </a:bodyPr>
          <a:p>
            <a:r>
              <a:rPr lang="en-US" altLang="zh-CN"/>
              <a:t>BMC01</a:t>
            </a:r>
            <a:endParaRPr lang="en-US" altLang="zh-CN"/>
          </a:p>
        </p:txBody>
      </p:sp>
      <p:graphicFrame>
        <p:nvGraphicFramePr>
          <p:cNvPr id="6" name="表格 5"/>
          <p:cNvGraphicFramePr/>
          <p:nvPr>
            <p:custDataLst>
              <p:tags r:id="rId5"/>
            </p:custDataLst>
          </p:nvPr>
        </p:nvGraphicFramePr>
        <p:xfrm>
          <a:off x="6307455" y="1570990"/>
          <a:ext cx="5877560" cy="4787265"/>
        </p:xfrm>
        <a:graphic>
          <a:graphicData uri="http://schemas.openxmlformats.org/drawingml/2006/table">
            <a:tbl>
              <a:tblPr firstRow="1" bandRow="1">
                <a:tableStyleId>{5C22544A-7EE6-4342-B048-85BDC9FD1C3A}</a:tableStyleId>
              </a:tblPr>
              <a:tblGrid>
                <a:gridCol w="872490"/>
                <a:gridCol w="2087245"/>
                <a:gridCol w="890905"/>
                <a:gridCol w="2026920"/>
              </a:tblGrid>
              <a:tr h="365760">
                <a:tc>
                  <a:txBody>
                    <a:bodyPr/>
                    <a:p>
                      <a:pPr algn="ctr">
                        <a:buNone/>
                      </a:pPr>
                      <a:r>
                        <a:rPr lang="zh-CN" altLang="en-US"/>
                        <a:t>端子</a:t>
                      </a:r>
                      <a:endParaRPr lang="en-US" altLang="zh-CN"/>
                    </a:p>
                  </a:txBody>
                  <a:tcPr anchor="ctr" anchorCtr="0"/>
                </a:tc>
                <a:tc>
                  <a:txBody>
                    <a:bodyPr/>
                    <a:p>
                      <a:pPr algn="ctr">
                        <a:buNone/>
                      </a:pPr>
                      <a:r>
                        <a:rPr lang="zh-CN" altLang="en-US"/>
                        <a:t>定义</a:t>
                      </a:r>
                      <a:endParaRPr lang="zh-CN" altLang="en-US"/>
                    </a:p>
                  </a:txBody>
                  <a:tcPr anchor="ctr" anchorCtr="0"/>
                </a:tc>
                <a:tc>
                  <a:txBody>
                    <a:bodyPr/>
                    <a:p>
                      <a:pPr algn="ctr">
                        <a:buNone/>
                      </a:pPr>
                      <a:r>
                        <a:rPr lang="zh-CN" altLang="en-US"/>
                        <a:t>端子</a:t>
                      </a:r>
                      <a:endParaRPr lang="zh-CN" altLang="en-US"/>
                    </a:p>
                  </a:txBody>
                  <a:tcPr anchor="ctr" anchorCtr="0"/>
                </a:tc>
                <a:tc>
                  <a:txBody>
                    <a:bodyPr/>
                    <a:p>
                      <a:pPr algn="ctr">
                        <a:buNone/>
                      </a:pPr>
                      <a:r>
                        <a:rPr lang="zh-CN" altLang="en-US"/>
                        <a:t>定义</a:t>
                      </a:r>
                      <a:endParaRPr lang="zh-CN" altLang="en-US"/>
                    </a:p>
                  </a:txBody>
                  <a:tcPr anchor="ctr" anchorCtr="0"/>
                </a:tc>
              </a:tr>
              <a:tr h="445135">
                <a:tc>
                  <a:txBody>
                    <a:bodyPr/>
                    <a:p>
                      <a:pPr algn="ctr">
                        <a:buNone/>
                      </a:pPr>
                      <a:r>
                        <a:rPr lang="en-US" altLang="zh-CN" sz="1800">
                          <a:solidFill>
                            <a:srgbClr val="FF0000"/>
                          </a:solidFill>
                        </a:rPr>
                        <a:t>21#</a:t>
                      </a:r>
                      <a:endParaRPr lang="en-US" altLang="zh-CN" sz="1800" baseline="30000">
                        <a:solidFill>
                          <a:srgbClr val="FF0000"/>
                        </a:solidFill>
                      </a:endParaRPr>
                    </a:p>
                  </a:txBody>
                  <a:tcPr anchor="ctr" anchorCtr="0"/>
                </a:tc>
                <a:tc>
                  <a:txBody>
                    <a:bodyPr/>
                    <a:p>
                      <a:pPr algn="ctr">
                        <a:buNone/>
                      </a:pPr>
                      <a:r>
                        <a:rPr lang="zh-CN" altLang="en-US" sz="1400">
                          <a:sym typeface="+mn-ea"/>
                        </a:rPr>
                        <a:t>预充接触器控制</a:t>
                      </a:r>
                      <a:r>
                        <a:rPr lang="zh-CN" altLang="en-US" sz="1400">
                          <a:sym typeface="+mn-ea"/>
                        </a:rPr>
                        <a:t>信号</a:t>
                      </a:r>
                      <a:endParaRPr lang="zh-CN" altLang="en-US" sz="1400">
                        <a:sym typeface="+mn-ea"/>
                      </a:endParaRPr>
                    </a:p>
                  </a:txBody>
                  <a:tcPr anchor="ctr" anchorCtr="0"/>
                </a:tc>
                <a:tc>
                  <a:txBody>
                    <a:bodyPr/>
                    <a:p>
                      <a:pPr algn="ctr">
                        <a:buNone/>
                      </a:pPr>
                      <a:r>
                        <a:rPr lang="en-US" altLang="zh-CN" sz="1800">
                          <a:solidFill>
                            <a:srgbClr val="FF0000"/>
                          </a:solidFill>
                        </a:rPr>
                        <a:t>31#</a:t>
                      </a:r>
                      <a:endParaRPr lang="en-US" altLang="zh-CN" sz="1800">
                        <a:solidFill>
                          <a:srgbClr val="FF0000"/>
                        </a:solidFill>
                      </a:endParaRPr>
                    </a:p>
                  </a:txBody>
                  <a:tcPr anchor="ctr" anchorCtr="0"/>
                </a:tc>
                <a:tc>
                  <a:txBody>
                    <a:bodyPr/>
                    <a:p>
                      <a:pPr algn="ctr">
                        <a:buNone/>
                      </a:pPr>
                      <a:r>
                        <a:rPr lang="en-US" altLang="zh-CN" sz="1400">
                          <a:sym typeface="+mn-ea"/>
                        </a:rPr>
                        <a:t>NC</a:t>
                      </a:r>
                      <a:endParaRPr lang="en-US" altLang="zh-CN" sz="1400">
                        <a:sym typeface="+mn-ea"/>
                      </a:endParaRPr>
                    </a:p>
                  </a:txBody>
                  <a:tcPr anchor="ctr" anchorCtr="0"/>
                </a:tc>
              </a:tr>
              <a:tr h="445135">
                <a:tc>
                  <a:txBody>
                    <a:bodyPr/>
                    <a:p>
                      <a:pPr algn="ctr">
                        <a:buNone/>
                      </a:pPr>
                      <a:r>
                        <a:rPr lang="en-US" altLang="zh-CN" sz="1800">
                          <a:solidFill>
                            <a:srgbClr val="FF0000"/>
                          </a:solidFill>
                          <a:sym typeface="+mn-ea"/>
                        </a:rPr>
                        <a:t>22#</a:t>
                      </a:r>
                      <a:endParaRPr lang="en-US" altLang="zh-CN" sz="1800">
                        <a:solidFill>
                          <a:srgbClr val="FF0000"/>
                        </a:solidFill>
                      </a:endParaRPr>
                    </a:p>
                  </a:txBody>
                  <a:tcPr anchor="ctr" anchorCtr="0"/>
                </a:tc>
                <a:tc>
                  <a:txBody>
                    <a:bodyPr/>
                    <a:p>
                      <a:pPr algn="ctr">
                        <a:buNone/>
                      </a:pPr>
                      <a:r>
                        <a:rPr lang="zh-CN" altLang="en-US" sz="1400">
                          <a:sym typeface="+mn-ea"/>
                        </a:rPr>
                        <a:t>正极接触器控制</a:t>
                      </a:r>
                      <a:r>
                        <a:rPr lang="zh-CN" altLang="en-US" sz="1400">
                          <a:sym typeface="+mn-ea"/>
                        </a:rPr>
                        <a:t>信号</a:t>
                      </a:r>
                      <a:endParaRPr lang="zh-CN" altLang="en-US" sz="1400">
                        <a:sym typeface="+mn-ea"/>
                      </a:endParaRPr>
                    </a:p>
                  </a:txBody>
                  <a:tcPr anchor="ctr" anchorCtr="0"/>
                </a:tc>
                <a:tc>
                  <a:txBody>
                    <a:bodyPr/>
                    <a:p>
                      <a:pPr algn="ctr">
                        <a:buNone/>
                      </a:pPr>
                      <a:r>
                        <a:rPr lang="en-US" altLang="zh-CN" sz="1800">
                          <a:solidFill>
                            <a:srgbClr val="FF0000"/>
                          </a:solidFill>
                        </a:rPr>
                        <a:t>32#</a:t>
                      </a:r>
                      <a:endParaRPr lang="en-US" altLang="zh-CN" sz="1800">
                        <a:solidFill>
                          <a:srgbClr val="FF0000"/>
                        </a:solidFill>
                      </a:endParaRPr>
                    </a:p>
                  </a:txBody>
                  <a:tcPr anchor="ctr" anchorCtr="0"/>
                </a:tc>
                <a:tc>
                  <a:txBody>
                    <a:bodyPr/>
                    <a:p>
                      <a:pPr algn="ctr"/>
                      <a:r>
                        <a:rPr lang="en-US" altLang="zh-CN" sz="1400">
                          <a:sym typeface="+mn-ea"/>
                        </a:rPr>
                        <a:t>NC</a:t>
                      </a:r>
                      <a:endParaRPr lang="en-US" altLang="zh-CN" sz="1400">
                        <a:sym typeface="+mn-ea"/>
                      </a:endParaRPr>
                    </a:p>
                  </a:txBody>
                  <a:tcPr anchor="ctr" anchorCtr="0"/>
                </a:tc>
              </a:tr>
              <a:tr h="445770">
                <a:tc>
                  <a:txBody>
                    <a:bodyPr/>
                    <a:p>
                      <a:pPr algn="ctr">
                        <a:buNone/>
                      </a:pPr>
                      <a:r>
                        <a:rPr lang="en-US" altLang="zh-CN" sz="1800">
                          <a:solidFill>
                            <a:srgbClr val="FF0000"/>
                          </a:solidFill>
                        </a:rPr>
                        <a:t>23#</a:t>
                      </a:r>
                      <a:endParaRPr lang="en-US" altLang="zh-CN" sz="1800">
                        <a:solidFill>
                          <a:srgbClr val="FF0000"/>
                        </a:solidFill>
                      </a:endParaRPr>
                    </a:p>
                  </a:txBody>
                  <a:tcPr anchor="ctr" anchorCtr="0"/>
                </a:tc>
                <a:tc>
                  <a:txBody>
                    <a:bodyPr/>
                    <a:p>
                      <a:pPr algn="ctr">
                        <a:buNone/>
                      </a:pPr>
                      <a:r>
                        <a:rPr lang="en-US" sz="1400">
                          <a:sym typeface="+mn-ea"/>
                        </a:rPr>
                        <a:t>NC</a:t>
                      </a:r>
                      <a:endParaRPr lang="en-US" sz="1400">
                        <a:sym typeface="+mn-ea"/>
                      </a:endParaRPr>
                    </a:p>
                  </a:txBody>
                  <a:tcPr anchor="ctr" anchorCtr="0"/>
                </a:tc>
                <a:tc>
                  <a:txBody>
                    <a:bodyPr/>
                    <a:p>
                      <a:pPr algn="ctr">
                        <a:buNone/>
                      </a:pPr>
                      <a:r>
                        <a:rPr lang="en-US" altLang="zh-CN" sz="1800">
                          <a:solidFill>
                            <a:srgbClr val="FF0000"/>
                          </a:solidFill>
                        </a:rPr>
                        <a:t>33#</a:t>
                      </a:r>
                      <a:endParaRPr lang="en-US" altLang="zh-CN" sz="1800">
                        <a:solidFill>
                          <a:srgbClr val="FF0000"/>
                        </a:solidFill>
                      </a:endParaRPr>
                    </a:p>
                  </a:txBody>
                  <a:tcPr anchor="ctr" anchorCtr="0"/>
                </a:tc>
                <a:tc>
                  <a:txBody>
                    <a:bodyPr/>
                    <a:p>
                      <a:pPr algn="ctr"/>
                      <a:r>
                        <a:rPr lang="zh-CN" sz="1400">
                          <a:sym typeface="+mn-ea"/>
                        </a:rPr>
                        <a:t>直流充电正极控制</a:t>
                      </a:r>
                      <a:r>
                        <a:rPr lang="zh-CN" sz="1400">
                          <a:sym typeface="+mn-ea"/>
                        </a:rPr>
                        <a:t>信号</a:t>
                      </a:r>
                      <a:endParaRPr lang="zh-CN" sz="1400">
                        <a:sym typeface="+mn-ea"/>
                      </a:endParaRPr>
                    </a:p>
                  </a:txBody>
                  <a:tcPr anchor="ctr" anchorCtr="0"/>
                </a:tc>
              </a:tr>
              <a:tr h="445135">
                <a:tc>
                  <a:txBody>
                    <a:bodyPr/>
                    <a:p>
                      <a:pPr algn="ctr">
                        <a:buNone/>
                      </a:pPr>
                      <a:r>
                        <a:rPr lang="en-US" altLang="zh-CN" sz="1800">
                          <a:solidFill>
                            <a:srgbClr val="FF0000"/>
                          </a:solidFill>
                        </a:rPr>
                        <a:t>24#</a:t>
                      </a:r>
                      <a:endParaRPr lang="en-US" altLang="zh-CN" sz="1800">
                        <a:solidFill>
                          <a:srgbClr val="FF0000"/>
                        </a:solidFill>
                      </a:endParaRPr>
                    </a:p>
                  </a:txBody>
                  <a:tcPr anchor="ctr" anchorCtr="0"/>
                </a:tc>
                <a:tc>
                  <a:txBody>
                    <a:bodyPr/>
                    <a:p>
                      <a:pPr algn="ctr">
                        <a:buNone/>
                      </a:pPr>
                      <a:r>
                        <a:rPr lang="zh-CN" sz="1400">
                          <a:sym typeface="+mn-ea"/>
                        </a:rPr>
                        <a:t>直流充电负极控制</a:t>
                      </a:r>
                      <a:r>
                        <a:rPr lang="zh-CN" sz="1400">
                          <a:sym typeface="+mn-ea"/>
                        </a:rPr>
                        <a:t>信号</a:t>
                      </a:r>
                      <a:endParaRPr lang="zh-CN" sz="1400">
                        <a:sym typeface="+mn-ea"/>
                      </a:endParaRPr>
                    </a:p>
                  </a:txBody>
                  <a:tcPr anchor="ctr" anchorCtr="0"/>
                </a:tc>
                <a:tc>
                  <a:txBody>
                    <a:bodyPr/>
                    <a:p>
                      <a:pPr algn="ctr">
                        <a:buNone/>
                      </a:pPr>
                      <a:r>
                        <a:rPr lang="en-US" altLang="zh-CN" sz="1800">
                          <a:solidFill>
                            <a:srgbClr val="FF0000"/>
                          </a:solidFill>
                        </a:rPr>
                        <a:t>34#</a:t>
                      </a:r>
                      <a:endParaRPr lang="en-US" altLang="zh-CN" sz="1800">
                        <a:solidFill>
                          <a:srgbClr val="FF0000"/>
                        </a:solidFill>
                      </a:endParaRPr>
                    </a:p>
                  </a:txBody>
                  <a:tcPr anchor="ctr" anchorCtr="0"/>
                </a:tc>
                <a:tc>
                  <a:txBody>
                    <a:bodyPr/>
                    <a:p>
                      <a:pPr algn="ctr"/>
                      <a:r>
                        <a:rPr lang="en-US" altLang="zh-CN" sz="1400">
                          <a:sym typeface="+mn-ea"/>
                        </a:rPr>
                        <a:t>NC</a:t>
                      </a:r>
                      <a:endParaRPr lang="en-US" altLang="zh-CN" sz="1400">
                        <a:sym typeface="+mn-ea"/>
                      </a:endParaRPr>
                    </a:p>
                  </a:txBody>
                  <a:tcPr anchor="ctr" anchorCtr="0"/>
                </a:tc>
              </a:tr>
              <a:tr h="445770">
                <a:tc>
                  <a:txBody>
                    <a:bodyPr/>
                    <a:p>
                      <a:pPr algn="ctr">
                        <a:buNone/>
                      </a:pPr>
                      <a:r>
                        <a:rPr lang="en-US" altLang="zh-CN" sz="1800">
                          <a:solidFill>
                            <a:srgbClr val="FF0000"/>
                          </a:solidFill>
                        </a:rPr>
                        <a:t>25#</a:t>
                      </a:r>
                      <a:endParaRPr lang="en-US" altLang="zh-CN" sz="1800">
                        <a:solidFill>
                          <a:srgbClr val="FF0000"/>
                        </a:solidFill>
                      </a:endParaRPr>
                    </a:p>
                  </a:txBody>
                  <a:tcPr anchor="ctr" anchorCtr="0"/>
                </a:tc>
                <a:tc>
                  <a:txBody>
                    <a:bodyPr/>
                    <a:p>
                      <a:pPr algn="ctr"/>
                      <a:r>
                        <a:rPr lang="en-US" altLang="zh-CN" sz="1400">
                          <a:sym typeface="+mn-ea"/>
                        </a:rPr>
                        <a:t>NC</a:t>
                      </a:r>
                      <a:endParaRPr lang="en-US" altLang="zh-CN" sz="1400">
                        <a:sym typeface="+mn-ea"/>
                      </a:endParaRPr>
                    </a:p>
                  </a:txBody>
                  <a:tcPr anchor="ctr" anchorCtr="0"/>
                </a:tc>
                <a:tc>
                  <a:txBody>
                    <a:bodyPr/>
                    <a:p>
                      <a:pPr algn="ctr">
                        <a:buNone/>
                      </a:pPr>
                      <a:endParaRPr lang="en-US" altLang="zh-CN" sz="1800">
                        <a:solidFill>
                          <a:srgbClr val="FF0000"/>
                        </a:solidFill>
                      </a:endParaRPr>
                    </a:p>
                  </a:txBody>
                  <a:tcPr anchor="ctr" anchorCtr="0"/>
                </a:tc>
                <a:tc>
                  <a:txBody>
                    <a:bodyPr/>
                    <a:p>
                      <a:pPr algn="ctr"/>
                      <a:endParaRPr lang="en-US" altLang="zh-CN" sz="1400">
                        <a:sym typeface="+mn-ea"/>
                      </a:endParaRPr>
                    </a:p>
                  </a:txBody>
                  <a:tcPr anchor="ctr" anchorCtr="0"/>
                </a:tc>
              </a:tr>
              <a:tr h="445135">
                <a:tc>
                  <a:txBody>
                    <a:bodyPr/>
                    <a:p>
                      <a:pPr algn="ctr">
                        <a:buNone/>
                      </a:pPr>
                      <a:r>
                        <a:rPr lang="en-US" altLang="zh-CN" sz="1800">
                          <a:solidFill>
                            <a:srgbClr val="FF0000"/>
                          </a:solidFill>
                        </a:rPr>
                        <a:t>26#</a:t>
                      </a:r>
                      <a:endParaRPr lang="en-US" altLang="zh-CN" sz="1800">
                        <a:solidFill>
                          <a:srgbClr val="FF0000"/>
                        </a:solidFill>
                      </a:endParaRPr>
                    </a:p>
                  </a:txBody>
                  <a:tcPr anchor="ctr" anchorCtr="0"/>
                </a:tc>
                <a:tc>
                  <a:txBody>
                    <a:bodyPr/>
                    <a:p>
                      <a:pPr algn="ctr"/>
                      <a:r>
                        <a:rPr lang="zh-CN" sz="1400">
                          <a:sym typeface="+mn-ea"/>
                        </a:rPr>
                        <a:t>电流传感器</a:t>
                      </a:r>
                      <a:r>
                        <a:rPr lang="zh-CN" altLang="en-US" sz="1400">
                          <a:sym typeface="+mn-ea"/>
                        </a:rPr>
                        <a:t>信号</a:t>
                      </a:r>
                      <a:endParaRPr lang="zh-CN" altLang="en-US" sz="1400">
                        <a:sym typeface="+mn-ea"/>
                      </a:endParaRPr>
                    </a:p>
                  </a:txBody>
                  <a:tcPr anchor="ctr" anchorCtr="0"/>
                </a:tc>
                <a:tc>
                  <a:txBody>
                    <a:bodyPr/>
                    <a:p>
                      <a:pPr algn="ctr">
                        <a:buNone/>
                      </a:pPr>
                      <a:endParaRPr lang="en-US" altLang="zh-CN" sz="1800">
                        <a:solidFill>
                          <a:srgbClr val="FF0000"/>
                        </a:solidFill>
                      </a:endParaRPr>
                    </a:p>
                  </a:txBody>
                  <a:tcPr anchor="ctr" anchorCtr="0"/>
                </a:tc>
                <a:tc>
                  <a:txBody>
                    <a:bodyPr/>
                    <a:p>
                      <a:pPr algn="ctr"/>
                      <a:endParaRPr lang="en-US" altLang="zh-CN" sz="1400">
                        <a:sym typeface="+mn-ea"/>
                      </a:endParaRPr>
                    </a:p>
                  </a:txBody>
                  <a:tcPr anchor="ctr" anchorCtr="0"/>
                </a:tc>
              </a:tr>
              <a:tr h="445135">
                <a:tc>
                  <a:txBody>
                    <a:bodyPr/>
                    <a:p>
                      <a:pPr algn="ctr">
                        <a:buNone/>
                      </a:pPr>
                      <a:r>
                        <a:rPr lang="en-US" altLang="zh-CN" sz="1800">
                          <a:solidFill>
                            <a:srgbClr val="FF0000"/>
                          </a:solidFill>
                        </a:rPr>
                        <a:t>27#</a:t>
                      </a:r>
                      <a:endParaRPr lang="en-US" altLang="zh-CN" sz="1800">
                        <a:solidFill>
                          <a:srgbClr val="FF0000"/>
                        </a:solidFill>
                      </a:endParaRPr>
                    </a:p>
                  </a:txBody>
                  <a:tcPr anchor="ctr" anchorCtr="0"/>
                </a:tc>
                <a:tc>
                  <a:txBody>
                    <a:bodyPr/>
                    <a:p>
                      <a:pPr algn="ctr"/>
                      <a:r>
                        <a:rPr lang="zh-CN" sz="1400">
                          <a:sym typeface="+mn-ea"/>
                        </a:rPr>
                        <a:t>电流</a:t>
                      </a:r>
                      <a:r>
                        <a:rPr lang="zh-CN" sz="1400">
                          <a:sym typeface="+mn-ea"/>
                        </a:rPr>
                        <a:t>传感器电源</a:t>
                      </a:r>
                      <a:r>
                        <a:rPr lang="en-US" altLang="zh-CN" sz="1400">
                          <a:sym typeface="+mn-ea"/>
                        </a:rPr>
                        <a:t>+15v</a:t>
                      </a:r>
                      <a:endParaRPr lang="en-US" altLang="zh-CN" sz="1400">
                        <a:sym typeface="+mn-ea"/>
                      </a:endParaRPr>
                    </a:p>
                  </a:txBody>
                  <a:tcPr anchor="ctr" anchorCtr="0"/>
                </a:tc>
                <a:tc>
                  <a:txBody>
                    <a:bodyPr/>
                    <a:p>
                      <a:pPr algn="ctr">
                        <a:buNone/>
                      </a:pPr>
                      <a:endParaRPr lang="en-US" altLang="zh-CN" sz="1800">
                        <a:solidFill>
                          <a:srgbClr val="FF0000"/>
                        </a:solidFill>
                      </a:endParaRPr>
                    </a:p>
                  </a:txBody>
                  <a:tcPr anchor="ctr" anchorCtr="0"/>
                </a:tc>
                <a:tc>
                  <a:txBody>
                    <a:bodyPr/>
                    <a:p>
                      <a:pPr algn="ctr"/>
                      <a:endParaRPr lang="en-US" altLang="zh-CN" sz="1400">
                        <a:sym typeface="+mn-ea"/>
                      </a:endParaRPr>
                    </a:p>
                  </a:txBody>
                  <a:tcPr anchor="ctr" anchorCtr="0"/>
                </a:tc>
              </a:tr>
              <a:tr h="445135">
                <a:tc>
                  <a:txBody>
                    <a:bodyPr/>
                    <a:p>
                      <a:pPr algn="ctr">
                        <a:buNone/>
                      </a:pPr>
                      <a:r>
                        <a:rPr lang="en-US" altLang="zh-CN" sz="1800">
                          <a:solidFill>
                            <a:srgbClr val="FF0000"/>
                          </a:solidFill>
                        </a:rPr>
                        <a:t>28#</a:t>
                      </a:r>
                      <a:endParaRPr lang="en-US" altLang="zh-CN" sz="1800">
                        <a:solidFill>
                          <a:srgbClr val="FF0000"/>
                        </a:solidFill>
                      </a:endParaRPr>
                    </a:p>
                  </a:txBody>
                  <a:tcPr anchor="ctr" anchorCtr="0"/>
                </a:tc>
                <a:tc>
                  <a:txBody>
                    <a:bodyPr/>
                    <a:p>
                      <a:pPr algn="ctr"/>
                      <a:r>
                        <a:rPr lang="zh-CN" sz="1400">
                          <a:sym typeface="+mn-ea"/>
                        </a:rPr>
                        <a:t>常电</a:t>
                      </a:r>
                      <a:r>
                        <a:rPr lang="en-US" altLang="zh-CN" sz="1400">
                          <a:sym typeface="+mn-ea"/>
                        </a:rPr>
                        <a:t>+12V</a:t>
                      </a:r>
                      <a:endParaRPr lang="zh-CN" altLang="zh-CN" sz="1400">
                        <a:sym typeface="+mn-ea"/>
                      </a:endParaRPr>
                    </a:p>
                  </a:txBody>
                  <a:tcPr anchor="ctr" anchorCtr="0"/>
                </a:tc>
                <a:tc>
                  <a:txBody>
                    <a:bodyPr/>
                    <a:p>
                      <a:pPr algn="ctr">
                        <a:buNone/>
                      </a:pPr>
                      <a:endParaRPr lang="en-US" altLang="zh-CN" sz="1800">
                        <a:solidFill>
                          <a:srgbClr val="FF0000"/>
                        </a:solidFill>
                      </a:endParaRPr>
                    </a:p>
                  </a:txBody>
                  <a:tcPr anchor="ctr" anchorCtr="0"/>
                </a:tc>
                <a:tc>
                  <a:txBody>
                    <a:bodyPr/>
                    <a:p>
                      <a:pPr algn="ctr"/>
                      <a:endParaRPr lang="en-US" altLang="zh-CN" sz="1400">
                        <a:sym typeface="+mn-ea"/>
                      </a:endParaRPr>
                    </a:p>
                  </a:txBody>
                  <a:tcPr anchor="ctr" anchorCtr="0"/>
                </a:tc>
              </a:tr>
              <a:tr h="429895">
                <a:tc>
                  <a:txBody>
                    <a:bodyPr/>
                    <a:p>
                      <a:pPr algn="ctr">
                        <a:buNone/>
                      </a:pPr>
                      <a:r>
                        <a:rPr lang="en-US" altLang="zh-CN" sz="1800">
                          <a:solidFill>
                            <a:srgbClr val="FF0000"/>
                          </a:solidFill>
                        </a:rPr>
                        <a:t>29#</a:t>
                      </a:r>
                      <a:endParaRPr lang="en-US" altLang="zh-CN" sz="1800">
                        <a:solidFill>
                          <a:srgbClr val="FF0000"/>
                        </a:solidFill>
                      </a:endParaRPr>
                    </a:p>
                  </a:txBody>
                  <a:tcPr anchor="ctr" anchorCtr="0"/>
                </a:tc>
                <a:tc>
                  <a:txBody>
                    <a:bodyPr/>
                    <a:p>
                      <a:pPr algn="ctr"/>
                      <a:r>
                        <a:rPr lang="zh-CN" sz="1400">
                          <a:sym typeface="+mn-ea"/>
                        </a:rPr>
                        <a:t>负极接触器控制</a:t>
                      </a:r>
                      <a:r>
                        <a:rPr lang="zh-CN" sz="1400">
                          <a:sym typeface="+mn-ea"/>
                        </a:rPr>
                        <a:t>信号</a:t>
                      </a:r>
                      <a:endParaRPr lang="zh-CN" sz="1400">
                        <a:sym typeface="+mn-ea"/>
                      </a:endParaRPr>
                    </a:p>
                  </a:txBody>
                  <a:tcPr anchor="ctr" anchorCtr="0"/>
                </a:tc>
                <a:tc>
                  <a:txBody>
                    <a:bodyPr/>
                    <a:p>
                      <a:pPr algn="ctr">
                        <a:buNone/>
                      </a:pPr>
                      <a:endParaRPr lang="en-US" altLang="zh-CN" sz="1800">
                        <a:solidFill>
                          <a:srgbClr val="FF0000"/>
                        </a:solidFill>
                      </a:endParaRPr>
                    </a:p>
                  </a:txBody>
                  <a:tcPr anchor="ctr" anchorCtr="0"/>
                </a:tc>
                <a:tc>
                  <a:txBody>
                    <a:bodyPr/>
                    <a:p>
                      <a:pPr algn="ctr"/>
                      <a:endParaRPr lang="zh-CN" altLang="en-US" sz="1400">
                        <a:sym typeface="+mn-ea"/>
                      </a:endParaRPr>
                    </a:p>
                  </a:txBody>
                  <a:tcPr anchor="ctr" anchorCtr="0"/>
                </a:tc>
              </a:tr>
              <a:tr h="429260">
                <a:tc>
                  <a:txBody>
                    <a:bodyPr/>
                    <a:p>
                      <a:pPr algn="ctr">
                        <a:buNone/>
                      </a:pPr>
                      <a:r>
                        <a:rPr lang="en-US" altLang="zh-CN" sz="1800">
                          <a:solidFill>
                            <a:srgbClr val="FF0000"/>
                          </a:solidFill>
                        </a:rPr>
                        <a:t>30#</a:t>
                      </a:r>
                      <a:endParaRPr lang="en-US" altLang="zh-CN" sz="1800">
                        <a:solidFill>
                          <a:srgbClr val="FF0000"/>
                        </a:solidFill>
                      </a:endParaRPr>
                    </a:p>
                  </a:txBody>
                  <a:tcPr anchor="ctr" anchorCtr="0"/>
                </a:tc>
                <a:tc>
                  <a:txBody>
                    <a:bodyPr/>
                    <a:p>
                      <a:pPr algn="ctr">
                        <a:buNone/>
                      </a:pPr>
                      <a:r>
                        <a:rPr lang="en-US" altLang="zh-CN" sz="1400">
                          <a:sym typeface="+mn-ea"/>
                        </a:rPr>
                        <a:t>NC</a:t>
                      </a:r>
                      <a:endParaRPr lang="en-US" altLang="zh-CN" sz="1400">
                        <a:sym typeface="+mn-ea"/>
                      </a:endParaRPr>
                    </a:p>
                  </a:txBody>
                  <a:tcPr anchor="ctr" anchorCtr="0"/>
                </a:tc>
                <a:tc>
                  <a:txBody>
                    <a:bodyPr/>
                    <a:p>
                      <a:pPr algn="ctr">
                        <a:buNone/>
                      </a:pPr>
                      <a:endParaRPr lang="en-US" altLang="zh-CN" sz="1800">
                        <a:solidFill>
                          <a:srgbClr val="FF0000"/>
                        </a:solidFill>
                      </a:endParaRPr>
                    </a:p>
                  </a:txBody>
                  <a:tcPr anchor="ctr" anchorCtr="0"/>
                </a:tc>
                <a:tc>
                  <a:txBody>
                    <a:bodyPr/>
                    <a:p>
                      <a:pPr algn="ctr">
                        <a:buNone/>
                      </a:pPr>
                      <a:endParaRPr lang="en-US" altLang="zh-CN" sz="1400">
                        <a:sym typeface="+mn-ea"/>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安全保护</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4"/>
            </p:custDataLst>
          </p:nvPr>
        </p:nvSpPr>
        <p:spPr>
          <a:xfrm>
            <a:off x="219075" y="1184910"/>
            <a:ext cx="4064000" cy="368300"/>
          </a:xfrm>
          <a:prstGeom prst="rect">
            <a:avLst/>
          </a:prstGeom>
          <a:noFill/>
        </p:spPr>
        <p:txBody>
          <a:bodyPr wrap="square" rtlCol="0">
            <a:spAutoFit/>
          </a:bodyPr>
          <a:p>
            <a:r>
              <a:rPr lang="en-US" altLang="zh-CN"/>
              <a:t>BMC02</a:t>
            </a:r>
            <a:endParaRPr lang="en-US" altLang="zh-CN"/>
          </a:p>
        </p:txBody>
      </p:sp>
      <p:graphicFrame>
        <p:nvGraphicFramePr>
          <p:cNvPr id="7" name="表格 6"/>
          <p:cNvGraphicFramePr/>
          <p:nvPr>
            <p:custDataLst>
              <p:tags r:id="rId5"/>
            </p:custDataLst>
          </p:nvPr>
        </p:nvGraphicFramePr>
        <p:xfrm>
          <a:off x="2251075" y="1148080"/>
          <a:ext cx="6992620" cy="5331460"/>
        </p:xfrm>
        <a:graphic>
          <a:graphicData uri="http://schemas.openxmlformats.org/drawingml/2006/table">
            <a:tbl>
              <a:tblPr firstRow="1" bandRow="1">
                <a:tableStyleId>{5C22544A-7EE6-4342-B048-85BDC9FD1C3A}</a:tableStyleId>
              </a:tblPr>
              <a:tblGrid>
                <a:gridCol w="1038225"/>
                <a:gridCol w="2483485"/>
                <a:gridCol w="1059180"/>
                <a:gridCol w="2411730"/>
              </a:tblGrid>
              <a:tr h="365760">
                <a:tc>
                  <a:txBody>
                    <a:bodyPr/>
                    <a:p>
                      <a:pPr algn="ctr">
                        <a:buNone/>
                      </a:pPr>
                      <a:r>
                        <a:rPr lang="zh-CN" altLang="en-US"/>
                        <a:t>端子</a:t>
                      </a:r>
                      <a:endParaRPr lang="en-US" altLang="zh-CN"/>
                    </a:p>
                  </a:txBody>
                  <a:tcPr anchor="ctr" anchorCtr="0"/>
                </a:tc>
                <a:tc>
                  <a:txBody>
                    <a:bodyPr/>
                    <a:p>
                      <a:pPr algn="ctr">
                        <a:buNone/>
                      </a:pPr>
                      <a:r>
                        <a:rPr lang="zh-CN" altLang="en-US"/>
                        <a:t>定义</a:t>
                      </a:r>
                      <a:endParaRPr lang="zh-CN" altLang="en-US"/>
                    </a:p>
                  </a:txBody>
                  <a:tcPr anchor="ctr" anchorCtr="0"/>
                </a:tc>
                <a:tc>
                  <a:txBody>
                    <a:bodyPr/>
                    <a:p>
                      <a:pPr algn="ctr">
                        <a:buNone/>
                      </a:pPr>
                      <a:r>
                        <a:rPr lang="zh-CN" altLang="en-US"/>
                        <a:t>端子</a:t>
                      </a:r>
                      <a:endParaRPr lang="zh-CN" altLang="en-US"/>
                    </a:p>
                  </a:txBody>
                  <a:tcPr anchor="ctr" anchorCtr="0"/>
                </a:tc>
                <a:tc>
                  <a:txBody>
                    <a:bodyPr/>
                    <a:p>
                      <a:pPr algn="ctr">
                        <a:buNone/>
                      </a:pPr>
                      <a:r>
                        <a:rPr lang="zh-CN" altLang="en-US"/>
                        <a:t>定义</a:t>
                      </a:r>
                      <a:endParaRPr lang="zh-CN" altLang="en-US"/>
                    </a:p>
                  </a:txBody>
                  <a:tcPr anchor="ctr" anchorCtr="0"/>
                </a:tc>
              </a:tr>
              <a:tr h="374015">
                <a:tc>
                  <a:txBody>
                    <a:bodyPr/>
                    <a:p>
                      <a:pPr algn="ctr">
                        <a:buNone/>
                      </a:pPr>
                      <a:r>
                        <a:rPr lang="en-US" altLang="zh-CN" sz="1800">
                          <a:solidFill>
                            <a:srgbClr val="FF0000"/>
                          </a:solidFill>
                        </a:rPr>
                        <a:t>1#</a:t>
                      </a:r>
                      <a:endParaRPr lang="en-US" altLang="zh-CN" sz="1800" baseline="30000">
                        <a:solidFill>
                          <a:srgbClr val="FF0000"/>
                        </a:solidFill>
                      </a:endParaRPr>
                    </a:p>
                  </a:txBody>
                  <a:tcPr anchor="ctr" anchorCtr="0"/>
                </a:tc>
                <a:tc>
                  <a:txBody>
                    <a:bodyPr/>
                    <a:p>
                      <a:pPr algn="ctr">
                        <a:buNone/>
                      </a:pPr>
                      <a:r>
                        <a:rPr lang="zh-CN" altLang="en-US" sz="1400">
                          <a:sym typeface="+mn-ea"/>
                        </a:rPr>
                        <a:t>常电</a:t>
                      </a:r>
                      <a:r>
                        <a:rPr lang="en-US" altLang="zh-CN" sz="1400">
                          <a:sym typeface="+mn-ea"/>
                        </a:rPr>
                        <a:t>+12V</a:t>
                      </a:r>
                      <a:endParaRPr lang="en-US" altLang="zh-CN" sz="1400">
                        <a:sym typeface="+mn-ea"/>
                      </a:endParaRPr>
                    </a:p>
                  </a:txBody>
                  <a:tcPr anchor="ctr" anchorCtr="0"/>
                </a:tc>
                <a:tc>
                  <a:txBody>
                    <a:bodyPr/>
                    <a:p>
                      <a:pPr algn="ctr">
                        <a:buNone/>
                      </a:pPr>
                      <a:r>
                        <a:rPr lang="en-US" altLang="zh-CN" sz="1800">
                          <a:solidFill>
                            <a:srgbClr val="FF0000"/>
                          </a:solidFill>
                        </a:rPr>
                        <a:t>14#</a:t>
                      </a:r>
                      <a:endParaRPr lang="en-US" altLang="zh-CN" sz="1800">
                        <a:solidFill>
                          <a:srgbClr val="FF0000"/>
                        </a:solidFill>
                      </a:endParaRPr>
                    </a:p>
                  </a:txBody>
                  <a:tcPr anchor="ctr" anchorCtr="0"/>
                </a:tc>
                <a:tc>
                  <a:txBody>
                    <a:bodyPr/>
                    <a:p>
                      <a:pPr algn="ctr"/>
                      <a:r>
                        <a:rPr lang="zh-CN" sz="1400">
                          <a:sym typeface="+mn-ea"/>
                        </a:rPr>
                        <a:t>动力网</a:t>
                      </a:r>
                      <a:r>
                        <a:rPr lang="en-US" altLang="zh-CN" sz="1400">
                          <a:sym typeface="+mn-ea"/>
                        </a:rPr>
                        <a:t>CAN</a:t>
                      </a:r>
                      <a:r>
                        <a:rPr lang="zh-CN" altLang="en-US" sz="1400">
                          <a:sym typeface="+mn-ea"/>
                        </a:rPr>
                        <a:t>终端电阻并入</a:t>
                      </a:r>
                      <a:r>
                        <a:rPr lang="en-US" altLang="zh-CN" sz="1400">
                          <a:sym typeface="+mn-ea"/>
                        </a:rPr>
                        <a:t>2</a:t>
                      </a:r>
                      <a:endParaRPr lang="en-US" altLang="zh-CN" sz="1400">
                        <a:sym typeface="+mn-ea"/>
                      </a:endParaRPr>
                    </a:p>
                  </a:txBody>
                  <a:tcPr anchor="ctr" anchorCtr="0"/>
                </a:tc>
              </a:tr>
              <a:tr h="374650">
                <a:tc>
                  <a:txBody>
                    <a:bodyPr/>
                    <a:p>
                      <a:pPr algn="ctr">
                        <a:buNone/>
                      </a:pPr>
                      <a:r>
                        <a:rPr lang="en-US" altLang="zh-CN" sz="1800">
                          <a:solidFill>
                            <a:srgbClr val="FF0000"/>
                          </a:solidFill>
                          <a:sym typeface="+mn-ea"/>
                        </a:rPr>
                        <a:t>2#</a:t>
                      </a:r>
                      <a:endParaRPr lang="en-US" altLang="zh-CN" sz="1800">
                        <a:solidFill>
                          <a:srgbClr val="FF0000"/>
                        </a:solidFill>
                      </a:endParaRPr>
                    </a:p>
                  </a:txBody>
                  <a:tcPr anchor="ctr" anchorCtr="0"/>
                </a:tc>
                <a:tc>
                  <a:txBody>
                    <a:bodyPr/>
                    <a:p>
                      <a:pPr algn="ctr">
                        <a:buNone/>
                      </a:pPr>
                      <a:r>
                        <a:rPr lang="zh-CN" altLang="en-US" sz="1400">
                          <a:sym typeface="+mn-ea"/>
                        </a:rPr>
                        <a:t>车身</a:t>
                      </a:r>
                      <a:r>
                        <a:rPr lang="zh-CN" altLang="en-US" sz="1400">
                          <a:sym typeface="+mn-ea"/>
                        </a:rPr>
                        <a:t>地</a:t>
                      </a:r>
                      <a:endParaRPr lang="zh-CN" altLang="en-US" sz="1400">
                        <a:sym typeface="+mn-ea"/>
                      </a:endParaRPr>
                    </a:p>
                  </a:txBody>
                  <a:tcPr anchor="ctr" anchorCtr="0"/>
                </a:tc>
                <a:tc>
                  <a:txBody>
                    <a:bodyPr/>
                    <a:p>
                      <a:pPr algn="ctr">
                        <a:buNone/>
                      </a:pPr>
                      <a:r>
                        <a:rPr lang="en-US" altLang="zh-CN" sz="1800">
                          <a:solidFill>
                            <a:srgbClr val="FF0000"/>
                          </a:solidFill>
                        </a:rPr>
                        <a:t>15#</a:t>
                      </a:r>
                      <a:endParaRPr lang="en-US" altLang="zh-CN" sz="1800">
                        <a:solidFill>
                          <a:srgbClr val="FF0000"/>
                        </a:solidFill>
                      </a:endParaRPr>
                    </a:p>
                  </a:txBody>
                  <a:tcPr anchor="ctr" anchorCtr="0"/>
                </a:tc>
                <a:tc>
                  <a:txBody>
                    <a:bodyPr/>
                    <a:p>
                      <a:pPr algn="ctr"/>
                      <a:r>
                        <a:rPr lang="zh-CN" altLang="en-US" sz="1400">
                          <a:sym typeface="+mn-ea"/>
                        </a:rPr>
                        <a:t>直流充电感应</a:t>
                      </a:r>
                      <a:r>
                        <a:rPr lang="zh-CN" altLang="en-US" sz="1400">
                          <a:sym typeface="+mn-ea"/>
                        </a:rPr>
                        <a:t>信号</a:t>
                      </a:r>
                      <a:endParaRPr lang="zh-CN" altLang="en-US" sz="1400">
                        <a:sym typeface="+mn-ea"/>
                      </a:endParaRPr>
                    </a:p>
                  </a:txBody>
                  <a:tcPr anchor="ctr" anchorCtr="0"/>
                </a:tc>
              </a:tr>
              <a:tr h="374015">
                <a:tc>
                  <a:txBody>
                    <a:bodyPr/>
                    <a:p>
                      <a:pPr algn="ctr">
                        <a:buNone/>
                      </a:pPr>
                      <a:r>
                        <a:rPr lang="en-US" altLang="zh-CN" sz="1800">
                          <a:solidFill>
                            <a:srgbClr val="FF0000"/>
                          </a:solidFill>
                        </a:rPr>
                        <a:t>3#</a:t>
                      </a:r>
                      <a:endParaRPr lang="en-US" altLang="zh-CN" sz="1800">
                        <a:solidFill>
                          <a:srgbClr val="FF0000"/>
                        </a:solidFill>
                      </a:endParaRPr>
                    </a:p>
                  </a:txBody>
                  <a:tcPr anchor="ctr" anchorCtr="0"/>
                </a:tc>
                <a:tc>
                  <a:txBody>
                    <a:bodyPr/>
                    <a:p>
                      <a:pPr algn="ctr">
                        <a:buNone/>
                      </a:pPr>
                      <a:r>
                        <a:rPr lang="zh-CN" sz="1400">
                          <a:sym typeface="+mn-ea"/>
                        </a:rPr>
                        <a:t>碰撞硬线</a:t>
                      </a:r>
                      <a:r>
                        <a:rPr lang="zh-CN" sz="1400">
                          <a:sym typeface="+mn-ea"/>
                        </a:rPr>
                        <a:t>信号</a:t>
                      </a:r>
                      <a:endParaRPr lang="zh-CN" sz="1400">
                        <a:sym typeface="+mn-ea"/>
                      </a:endParaRPr>
                    </a:p>
                  </a:txBody>
                  <a:tcPr anchor="ctr" anchorCtr="0"/>
                </a:tc>
                <a:tc>
                  <a:txBody>
                    <a:bodyPr/>
                    <a:p>
                      <a:pPr algn="ctr">
                        <a:buNone/>
                      </a:pPr>
                      <a:r>
                        <a:rPr lang="en-US" altLang="zh-CN" sz="1800">
                          <a:solidFill>
                            <a:srgbClr val="FF0000"/>
                          </a:solidFill>
                        </a:rPr>
                        <a:t>16#</a:t>
                      </a:r>
                      <a:endParaRPr lang="en-US" altLang="zh-CN" sz="1800">
                        <a:solidFill>
                          <a:srgbClr val="FF0000"/>
                        </a:solidFill>
                      </a:endParaRPr>
                    </a:p>
                  </a:txBody>
                  <a:tcPr anchor="ctr" anchorCtr="0"/>
                </a:tc>
                <a:tc>
                  <a:txBody>
                    <a:bodyPr/>
                    <a:p>
                      <a:pPr algn="ctr"/>
                      <a:r>
                        <a:rPr lang="zh-CN" altLang="en-US" sz="1400">
                          <a:sym typeface="+mn-ea"/>
                        </a:rPr>
                        <a:t>动力网</a:t>
                      </a:r>
                      <a:r>
                        <a:rPr lang="en-US" altLang="zh-CN" sz="1400">
                          <a:sym typeface="+mn-ea"/>
                        </a:rPr>
                        <a:t>CANH</a:t>
                      </a:r>
                      <a:endParaRPr lang="en-US" altLang="zh-CN" sz="1400">
                        <a:sym typeface="+mn-ea"/>
                      </a:endParaRPr>
                    </a:p>
                  </a:txBody>
                  <a:tcPr anchor="ctr" anchorCtr="0"/>
                </a:tc>
              </a:tr>
              <a:tr h="374015">
                <a:tc>
                  <a:txBody>
                    <a:bodyPr/>
                    <a:p>
                      <a:pPr algn="ctr">
                        <a:buNone/>
                      </a:pPr>
                      <a:r>
                        <a:rPr lang="en-US" altLang="zh-CN" sz="1800">
                          <a:solidFill>
                            <a:srgbClr val="FF0000"/>
                          </a:solidFill>
                        </a:rPr>
                        <a:t>4#</a:t>
                      </a:r>
                      <a:endParaRPr lang="en-US" altLang="zh-CN" sz="1800">
                        <a:solidFill>
                          <a:srgbClr val="FF0000"/>
                        </a:solidFill>
                      </a:endParaRPr>
                    </a:p>
                  </a:txBody>
                  <a:tcPr anchor="ctr" anchorCtr="0"/>
                </a:tc>
                <a:tc>
                  <a:txBody>
                    <a:bodyPr/>
                    <a:p>
                      <a:pPr algn="ctr">
                        <a:buNone/>
                      </a:pPr>
                      <a:r>
                        <a:rPr lang="en-US" altLang="zh-CN" sz="1400">
                          <a:sym typeface="+mn-ea"/>
                        </a:rPr>
                        <a:t>PWM</a:t>
                      </a:r>
                      <a:r>
                        <a:rPr lang="zh-CN" altLang="en-US" sz="1400">
                          <a:sym typeface="+mn-ea"/>
                        </a:rPr>
                        <a:t>输出</a:t>
                      </a:r>
                      <a:r>
                        <a:rPr lang="en-US" altLang="zh-CN" sz="1400">
                          <a:sym typeface="+mn-ea"/>
                        </a:rPr>
                        <a:t>1</a:t>
                      </a:r>
                      <a:endParaRPr lang="en-US" altLang="zh-CN" sz="1400">
                        <a:sym typeface="+mn-ea"/>
                      </a:endParaRPr>
                    </a:p>
                  </a:txBody>
                  <a:tcPr anchor="ctr" anchorCtr="0"/>
                </a:tc>
                <a:tc>
                  <a:txBody>
                    <a:bodyPr/>
                    <a:p>
                      <a:pPr algn="ctr">
                        <a:buNone/>
                      </a:pPr>
                      <a:r>
                        <a:rPr lang="en-US" altLang="zh-CN" sz="1800">
                          <a:solidFill>
                            <a:srgbClr val="FF0000"/>
                          </a:solidFill>
                        </a:rPr>
                        <a:t>17#</a:t>
                      </a:r>
                      <a:endParaRPr lang="en-US" altLang="zh-CN" sz="1800">
                        <a:solidFill>
                          <a:srgbClr val="FF0000"/>
                        </a:solidFill>
                      </a:endParaRPr>
                    </a:p>
                  </a:txBody>
                  <a:tcPr anchor="ctr" anchorCtr="0"/>
                </a:tc>
                <a:tc>
                  <a:txBody>
                    <a:bodyPr/>
                    <a:p>
                      <a:pPr algn="ctr"/>
                      <a:r>
                        <a:rPr lang="zh-CN" altLang="en-US" sz="1400">
                          <a:sym typeface="+mn-ea"/>
                        </a:rPr>
                        <a:t>动力网</a:t>
                      </a:r>
                      <a:r>
                        <a:rPr lang="en-US" altLang="zh-CN" sz="1400">
                          <a:sym typeface="+mn-ea"/>
                        </a:rPr>
                        <a:t>CANL</a:t>
                      </a:r>
                      <a:endParaRPr lang="en-US" altLang="zh-CN" sz="1400">
                        <a:sym typeface="+mn-ea"/>
                      </a:endParaRPr>
                    </a:p>
                  </a:txBody>
                  <a:tcPr anchor="ctr" anchorCtr="0"/>
                </a:tc>
              </a:tr>
              <a:tr h="374015">
                <a:tc>
                  <a:txBody>
                    <a:bodyPr/>
                    <a:p>
                      <a:pPr algn="ctr">
                        <a:buNone/>
                      </a:pPr>
                      <a:r>
                        <a:rPr lang="en-US" altLang="zh-CN" sz="1800">
                          <a:solidFill>
                            <a:srgbClr val="FF0000"/>
                          </a:solidFill>
                        </a:rPr>
                        <a:t>5#</a:t>
                      </a:r>
                      <a:endParaRPr lang="en-US" altLang="zh-CN" sz="1800">
                        <a:solidFill>
                          <a:srgbClr val="FF0000"/>
                        </a:solidFill>
                      </a:endParaRPr>
                    </a:p>
                  </a:txBody>
                  <a:tcPr anchor="ctr" anchorCtr="0"/>
                </a:tc>
                <a:tc>
                  <a:txBody>
                    <a:bodyPr/>
                    <a:p>
                      <a:pPr algn="ctr">
                        <a:buNone/>
                      </a:pPr>
                      <a:r>
                        <a:rPr lang="en-US" altLang="zh-CN" sz="1400">
                          <a:sym typeface="+mn-ea"/>
                        </a:rPr>
                        <a:t>PWM</a:t>
                      </a:r>
                      <a:r>
                        <a:rPr lang="zh-CN" altLang="en-US" sz="1400">
                          <a:sym typeface="+mn-ea"/>
                        </a:rPr>
                        <a:t>输入</a:t>
                      </a:r>
                      <a:r>
                        <a:rPr lang="en-US" altLang="zh-CN" sz="1400">
                          <a:sym typeface="+mn-ea"/>
                        </a:rPr>
                        <a:t>1</a:t>
                      </a:r>
                      <a:endParaRPr lang="zh-CN" altLang="en-US" sz="1400">
                        <a:sym typeface="+mn-ea"/>
                      </a:endParaRPr>
                    </a:p>
                  </a:txBody>
                  <a:tcPr anchor="ctr" anchorCtr="0"/>
                </a:tc>
                <a:tc>
                  <a:txBody>
                    <a:bodyPr/>
                    <a:p>
                      <a:pPr algn="ctr">
                        <a:buNone/>
                      </a:pPr>
                      <a:r>
                        <a:rPr lang="en-US" altLang="zh-CN" sz="1800">
                          <a:solidFill>
                            <a:srgbClr val="FF0000"/>
                          </a:solidFill>
                        </a:rPr>
                        <a:t>18#</a:t>
                      </a:r>
                      <a:endParaRPr lang="en-US" altLang="zh-CN" sz="1800">
                        <a:solidFill>
                          <a:srgbClr val="FF0000"/>
                        </a:solidFill>
                      </a:endParaRPr>
                    </a:p>
                  </a:txBody>
                  <a:tcPr anchor="ctr" anchorCtr="0"/>
                </a:tc>
                <a:tc>
                  <a:txBody>
                    <a:bodyPr/>
                    <a:p>
                      <a:pPr algn="ctr"/>
                      <a:r>
                        <a:rPr lang="zh-CN" altLang="en-US" sz="1400">
                          <a:sym typeface="+mn-ea"/>
                        </a:rPr>
                        <a:t>直流充电口</a:t>
                      </a:r>
                      <a:r>
                        <a:rPr lang="en-US" altLang="zh-CN" sz="1400">
                          <a:sym typeface="+mn-ea"/>
                        </a:rPr>
                        <a:t>CAN</a:t>
                      </a:r>
                      <a:r>
                        <a:rPr lang="zh-CN" altLang="en-US" sz="1400">
                          <a:sym typeface="+mn-ea"/>
                        </a:rPr>
                        <a:t>屏蔽</a:t>
                      </a:r>
                      <a:r>
                        <a:rPr lang="zh-CN" altLang="en-US" sz="1400">
                          <a:sym typeface="+mn-ea"/>
                        </a:rPr>
                        <a:t>地</a:t>
                      </a:r>
                      <a:endParaRPr lang="zh-CN" altLang="en-US" sz="1400">
                        <a:sym typeface="+mn-ea"/>
                      </a:endParaRPr>
                    </a:p>
                  </a:txBody>
                  <a:tcPr anchor="ctr" anchorCtr="0"/>
                </a:tc>
              </a:tr>
              <a:tr h="374015">
                <a:tc>
                  <a:txBody>
                    <a:bodyPr/>
                    <a:p>
                      <a:pPr algn="ctr">
                        <a:buNone/>
                      </a:pPr>
                      <a:r>
                        <a:rPr lang="en-US" altLang="zh-CN" sz="1800">
                          <a:solidFill>
                            <a:srgbClr val="FF0000"/>
                          </a:solidFill>
                        </a:rPr>
                        <a:t>6#</a:t>
                      </a:r>
                      <a:endParaRPr lang="en-US" altLang="zh-CN" sz="1800">
                        <a:solidFill>
                          <a:srgbClr val="FF0000"/>
                        </a:solidFill>
                      </a:endParaRPr>
                    </a:p>
                  </a:txBody>
                  <a:tcPr anchor="ctr" anchorCtr="0"/>
                </a:tc>
                <a:tc>
                  <a:txBody>
                    <a:bodyPr/>
                    <a:p>
                      <a:pPr algn="ctr">
                        <a:buNone/>
                      </a:pPr>
                      <a:r>
                        <a:rPr lang="zh-CN" altLang="en-US" sz="1400">
                          <a:sym typeface="+mn-ea"/>
                        </a:rPr>
                        <a:t>直流充电口温度传感器</a:t>
                      </a:r>
                      <a:r>
                        <a:rPr lang="en-US" altLang="zh-CN" sz="1400">
                          <a:sym typeface="+mn-ea"/>
                        </a:rPr>
                        <a:t>GND2</a:t>
                      </a:r>
                      <a:endParaRPr lang="en-US" altLang="zh-CN" sz="1400">
                        <a:sym typeface="+mn-ea"/>
                      </a:endParaRPr>
                    </a:p>
                  </a:txBody>
                  <a:tcPr anchor="ctr" anchorCtr="0"/>
                </a:tc>
                <a:tc>
                  <a:txBody>
                    <a:bodyPr/>
                    <a:p>
                      <a:pPr algn="ctr">
                        <a:buNone/>
                      </a:pPr>
                      <a:r>
                        <a:rPr lang="en-US" altLang="zh-CN" sz="1800">
                          <a:solidFill>
                            <a:srgbClr val="FF0000"/>
                          </a:solidFill>
                        </a:rPr>
                        <a:t>19#</a:t>
                      </a:r>
                      <a:endParaRPr lang="en-US" altLang="zh-CN" sz="1800">
                        <a:solidFill>
                          <a:srgbClr val="FF0000"/>
                        </a:solidFill>
                      </a:endParaRPr>
                    </a:p>
                  </a:txBody>
                  <a:tcPr anchor="ctr" anchorCtr="0"/>
                </a:tc>
                <a:tc>
                  <a:txBody>
                    <a:bodyPr/>
                    <a:p>
                      <a:pPr algn="ctr"/>
                      <a:r>
                        <a:rPr lang="zh-CN" altLang="en-US" sz="1400">
                          <a:sym typeface="+mn-ea"/>
                        </a:rPr>
                        <a:t>直流充电口温度传感器信号</a:t>
                      </a:r>
                      <a:r>
                        <a:rPr lang="en-US" altLang="zh-CN" sz="1400">
                          <a:sym typeface="+mn-ea"/>
                        </a:rPr>
                        <a:t>1</a:t>
                      </a:r>
                      <a:endParaRPr lang="en-US" altLang="zh-CN" sz="1400">
                        <a:sym typeface="+mn-ea"/>
                      </a:endParaRPr>
                    </a:p>
                  </a:txBody>
                  <a:tcPr anchor="ctr" anchorCtr="0"/>
                </a:tc>
              </a:tr>
              <a:tr h="518160">
                <a:tc>
                  <a:txBody>
                    <a:bodyPr/>
                    <a:p>
                      <a:pPr algn="ctr">
                        <a:buNone/>
                      </a:pPr>
                      <a:r>
                        <a:rPr lang="en-US" altLang="zh-CN" sz="1800">
                          <a:solidFill>
                            <a:srgbClr val="FF0000"/>
                          </a:solidFill>
                        </a:rPr>
                        <a:t>7#</a:t>
                      </a:r>
                      <a:endParaRPr lang="en-US" altLang="zh-CN" sz="1800">
                        <a:solidFill>
                          <a:srgbClr val="FF0000"/>
                        </a:solidFill>
                      </a:endParaRPr>
                    </a:p>
                  </a:txBody>
                  <a:tcPr anchor="ctr" anchorCtr="0"/>
                </a:tc>
                <a:tc>
                  <a:txBody>
                    <a:bodyPr/>
                    <a:p>
                      <a:pPr algn="ctr"/>
                      <a:r>
                        <a:rPr lang="zh-CN" altLang="en-US" sz="1400">
                          <a:sym typeface="+mn-ea"/>
                        </a:rPr>
                        <a:t>直流充电接触器烧结监测</a:t>
                      </a:r>
                      <a:r>
                        <a:rPr lang="zh-CN" altLang="en-US" sz="1400">
                          <a:sym typeface="+mn-ea"/>
                        </a:rPr>
                        <a:t>信号</a:t>
                      </a:r>
                      <a:endParaRPr lang="zh-CN" altLang="en-US" sz="1400">
                        <a:sym typeface="+mn-ea"/>
                      </a:endParaRPr>
                    </a:p>
                  </a:txBody>
                  <a:tcPr anchor="ctr" anchorCtr="0"/>
                </a:tc>
                <a:tc>
                  <a:txBody>
                    <a:bodyPr/>
                    <a:p>
                      <a:pPr algn="ctr">
                        <a:buNone/>
                      </a:pPr>
                      <a:r>
                        <a:rPr lang="en-US" altLang="zh-CN" sz="1800">
                          <a:solidFill>
                            <a:srgbClr val="FF0000"/>
                          </a:solidFill>
                        </a:rPr>
                        <a:t>20#</a:t>
                      </a:r>
                      <a:endParaRPr lang="en-US" altLang="zh-CN" sz="1800">
                        <a:solidFill>
                          <a:srgbClr val="FF0000"/>
                        </a:solidFill>
                      </a:endParaRPr>
                    </a:p>
                  </a:txBody>
                  <a:tcPr anchor="ctr" anchorCtr="0"/>
                </a:tc>
                <a:tc>
                  <a:txBody>
                    <a:bodyPr/>
                    <a:p>
                      <a:pPr algn="ctr">
                        <a:buNone/>
                      </a:pPr>
                      <a:r>
                        <a:rPr lang="zh-CN" altLang="en-US" sz="1400">
                          <a:sym typeface="+mn-ea"/>
                        </a:rPr>
                        <a:t>车载充电感应</a:t>
                      </a:r>
                      <a:r>
                        <a:rPr lang="zh-CN" altLang="en-US" sz="1400">
                          <a:sym typeface="+mn-ea"/>
                        </a:rPr>
                        <a:t>信号</a:t>
                      </a:r>
                      <a:endParaRPr lang="zh-CN" altLang="en-US" sz="1400">
                        <a:sym typeface="+mn-ea"/>
                      </a:endParaRPr>
                    </a:p>
                  </a:txBody>
                  <a:tcPr anchor="ctr" anchorCtr="0"/>
                </a:tc>
              </a:tr>
              <a:tr h="374015">
                <a:tc>
                  <a:txBody>
                    <a:bodyPr/>
                    <a:p>
                      <a:pPr algn="ctr">
                        <a:buNone/>
                      </a:pPr>
                      <a:r>
                        <a:rPr lang="en-US" altLang="zh-CN" sz="1800">
                          <a:solidFill>
                            <a:srgbClr val="FF0000"/>
                          </a:solidFill>
                        </a:rPr>
                        <a:t>8#</a:t>
                      </a:r>
                      <a:endParaRPr lang="en-US" altLang="zh-CN" sz="1800">
                        <a:solidFill>
                          <a:srgbClr val="FF0000"/>
                        </a:solidFill>
                      </a:endParaRPr>
                    </a:p>
                  </a:txBody>
                  <a:tcPr anchor="ctr" anchorCtr="0"/>
                </a:tc>
                <a:tc>
                  <a:txBody>
                    <a:bodyPr/>
                    <a:p>
                      <a:pPr algn="ctr"/>
                      <a:r>
                        <a:rPr lang="en-US" altLang="zh-CN" sz="1400">
                          <a:sym typeface="+mn-ea"/>
                        </a:rPr>
                        <a:t>12VDC</a:t>
                      </a:r>
                      <a:r>
                        <a:rPr lang="zh-CN" altLang="en-US" sz="1400">
                          <a:sym typeface="+mn-ea"/>
                        </a:rPr>
                        <a:t>输入</a:t>
                      </a:r>
                      <a:endParaRPr lang="zh-CN" altLang="en-US" sz="1400">
                        <a:sym typeface="+mn-ea"/>
                      </a:endParaRPr>
                    </a:p>
                  </a:txBody>
                  <a:tcPr anchor="ctr" anchorCtr="0"/>
                </a:tc>
                <a:tc>
                  <a:txBody>
                    <a:bodyPr/>
                    <a:p>
                      <a:pPr algn="ctr">
                        <a:buNone/>
                      </a:pPr>
                      <a:r>
                        <a:rPr lang="en-US" altLang="zh-CN" sz="1800">
                          <a:solidFill>
                            <a:srgbClr val="FF0000"/>
                          </a:solidFill>
                        </a:rPr>
                        <a:t>21#</a:t>
                      </a:r>
                      <a:endParaRPr lang="en-US" altLang="zh-CN" sz="1800">
                        <a:solidFill>
                          <a:srgbClr val="FF0000"/>
                        </a:solidFill>
                      </a:endParaRPr>
                    </a:p>
                  </a:txBody>
                  <a:tcPr anchor="ctr" anchorCtr="0"/>
                </a:tc>
                <a:tc>
                  <a:txBody>
                    <a:bodyPr/>
                    <a:p>
                      <a:pPr algn="ctr"/>
                      <a:r>
                        <a:rPr lang="zh-CN" altLang="en-US" sz="1400">
                          <a:sym typeface="+mn-ea"/>
                        </a:rPr>
                        <a:t>车身地</a:t>
                      </a:r>
                      <a:endParaRPr lang="zh-CN" altLang="en-US" sz="1400">
                        <a:sym typeface="+mn-ea"/>
                      </a:endParaRPr>
                    </a:p>
                  </a:txBody>
                  <a:tcPr anchor="ctr" anchorCtr="0"/>
                </a:tc>
              </a:tr>
              <a:tr h="365760">
                <a:tc>
                  <a:txBody>
                    <a:bodyPr/>
                    <a:p>
                      <a:pPr algn="ctr">
                        <a:buNone/>
                      </a:pPr>
                      <a:r>
                        <a:rPr lang="en-US" altLang="zh-CN" sz="1800">
                          <a:solidFill>
                            <a:srgbClr val="FF0000"/>
                          </a:solidFill>
                        </a:rPr>
                        <a:t>9#</a:t>
                      </a:r>
                      <a:endParaRPr lang="en-US" altLang="zh-CN" sz="1800">
                        <a:solidFill>
                          <a:srgbClr val="FF0000"/>
                        </a:solidFill>
                      </a:endParaRPr>
                    </a:p>
                  </a:txBody>
                  <a:tcPr anchor="ctr" anchorCtr="0"/>
                </a:tc>
                <a:tc>
                  <a:txBody>
                    <a:bodyPr/>
                    <a:p>
                      <a:pPr algn="ctr"/>
                      <a:r>
                        <a:rPr lang="zh-CN" sz="1400">
                          <a:sym typeface="+mn-ea"/>
                        </a:rPr>
                        <a:t>动力网</a:t>
                      </a:r>
                      <a:r>
                        <a:rPr lang="en-US" altLang="zh-CN" sz="1400">
                          <a:sym typeface="+mn-ea"/>
                        </a:rPr>
                        <a:t>CAN</a:t>
                      </a:r>
                      <a:r>
                        <a:rPr lang="zh-CN" altLang="en-US" sz="1400">
                          <a:sym typeface="+mn-ea"/>
                        </a:rPr>
                        <a:t>终端电阻并入</a:t>
                      </a:r>
                      <a:r>
                        <a:rPr lang="en-US" altLang="zh-CN" sz="1400">
                          <a:sym typeface="+mn-ea"/>
                        </a:rPr>
                        <a:t>1</a:t>
                      </a:r>
                      <a:endParaRPr lang="en-US" altLang="zh-CN" sz="1400">
                        <a:sym typeface="+mn-ea"/>
                      </a:endParaRPr>
                    </a:p>
                  </a:txBody>
                  <a:tcPr anchor="ctr" anchorCtr="0"/>
                </a:tc>
                <a:tc>
                  <a:txBody>
                    <a:bodyPr/>
                    <a:p>
                      <a:pPr algn="ctr">
                        <a:buNone/>
                      </a:pPr>
                      <a:r>
                        <a:rPr lang="en-US" altLang="zh-CN" sz="1800">
                          <a:solidFill>
                            <a:srgbClr val="FF0000"/>
                          </a:solidFill>
                        </a:rPr>
                        <a:t>22#</a:t>
                      </a:r>
                      <a:endParaRPr lang="en-US" altLang="zh-CN" sz="1800">
                        <a:solidFill>
                          <a:srgbClr val="FF0000"/>
                        </a:solidFill>
                      </a:endParaRPr>
                    </a:p>
                  </a:txBody>
                  <a:tcPr anchor="ctr" anchorCtr="0"/>
                </a:tc>
                <a:tc>
                  <a:txBody>
                    <a:bodyPr/>
                    <a:p>
                      <a:pPr algn="ctr"/>
                      <a:r>
                        <a:rPr lang="en-US" altLang="zh-CN" sz="1400">
                          <a:sym typeface="+mn-ea"/>
                        </a:rPr>
                        <a:t>NC</a:t>
                      </a:r>
                      <a:endParaRPr lang="en-US" altLang="zh-CN" sz="1400">
                        <a:sym typeface="+mn-ea"/>
                      </a:endParaRPr>
                    </a:p>
                  </a:txBody>
                  <a:tcPr anchor="ctr" anchorCtr="0"/>
                </a:tc>
              </a:tr>
              <a:tr h="365760">
                <a:tc>
                  <a:txBody>
                    <a:bodyPr/>
                    <a:p>
                      <a:pPr algn="ctr">
                        <a:buNone/>
                      </a:pPr>
                      <a:r>
                        <a:rPr lang="en-US" altLang="zh-CN" sz="1800">
                          <a:solidFill>
                            <a:srgbClr val="FF0000"/>
                          </a:solidFill>
                        </a:rPr>
                        <a:t>10#</a:t>
                      </a:r>
                      <a:endParaRPr lang="en-US" altLang="zh-CN" sz="1800">
                        <a:solidFill>
                          <a:srgbClr val="FF0000"/>
                        </a:solidFill>
                      </a:endParaRPr>
                    </a:p>
                  </a:txBody>
                  <a:tcPr anchor="ctr" anchorCtr="0"/>
                </a:tc>
                <a:tc>
                  <a:txBody>
                    <a:bodyPr/>
                    <a:p>
                      <a:pPr algn="ctr">
                        <a:buNone/>
                      </a:pPr>
                      <a:r>
                        <a:rPr lang="en-US" altLang="zh-CN" sz="1400">
                          <a:sym typeface="+mn-ea"/>
                        </a:rPr>
                        <a:t>PWM</a:t>
                      </a:r>
                      <a:r>
                        <a:rPr lang="zh-CN" altLang="en-US" sz="1400">
                          <a:sym typeface="+mn-ea"/>
                        </a:rPr>
                        <a:t>输出</a:t>
                      </a:r>
                      <a:r>
                        <a:rPr lang="en-US" altLang="zh-CN" sz="1400">
                          <a:sym typeface="+mn-ea"/>
                        </a:rPr>
                        <a:t>2</a:t>
                      </a:r>
                      <a:endParaRPr lang="en-US" altLang="zh-CN" sz="1400">
                        <a:sym typeface="+mn-ea"/>
                      </a:endParaRPr>
                    </a:p>
                  </a:txBody>
                  <a:tcPr anchor="ctr" anchorCtr="0"/>
                </a:tc>
                <a:tc>
                  <a:txBody>
                    <a:bodyPr/>
                    <a:p>
                      <a:pPr algn="ctr">
                        <a:buNone/>
                      </a:pPr>
                      <a:r>
                        <a:rPr lang="en-US" altLang="zh-CN" sz="1800">
                          <a:solidFill>
                            <a:srgbClr val="FF0000"/>
                          </a:solidFill>
                        </a:rPr>
                        <a:t>23#</a:t>
                      </a:r>
                      <a:endParaRPr lang="en-US" altLang="zh-CN" sz="1800">
                        <a:solidFill>
                          <a:srgbClr val="FF0000"/>
                        </a:solidFill>
                      </a:endParaRPr>
                    </a:p>
                  </a:txBody>
                  <a:tcPr anchor="ctr" anchorCtr="0"/>
                </a:tc>
                <a:tc>
                  <a:txBody>
                    <a:bodyPr/>
                    <a:p>
                      <a:pPr algn="ctr">
                        <a:buNone/>
                      </a:pPr>
                      <a:r>
                        <a:rPr lang="zh-CN" altLang="en-US" sz="1400">
                          <a:sym typeface="+mn-ea"/>
                        </a:rPr>
                        <a:t>动力网</a:t>
                      </a:r>
                      <a:r>
                        <a:rPr lang="en-US" altLang="zh-CN" sz="1400">
                          <a:sym typeface="+mn-ea"/>
                        </a:rPr>
                        <a:t>CAN</a:t>
                      </a:r>
                      <a:r>
                        <a:rPr lang="zh-CN" altLang="en-US" sz="1400">
                          <a:sym typeface="+mn-ea"/>
                        </a:rPr>
                        <a:t>屏蔽地</a:t>
                      </a:r>
                      <a:endParaRPr lang="zh-CN" altLang="en-US" sz="1400">
                        <a:sym typeface="+mn-ea"/>
                      </a:endParaRPr>
                    </a:p>
                  </a:txBody>
                  <a:tcPr anchor="ctr" anchorCtr="0"/>
                </a:tc>
              </a:tr>
              <a:tr h="365760">
                <a:tc>
                  <a:txBody>
                    <a:bodyPr/>
                    <a:p>
                      <a:pPr algn="ctr">
                        <a:buNone/>
                      </a:pPr>
                      <a:r>
                        <a:rPr lang="en-US" altLang="zh-CN" sz="1800">
                          <a:solidFill>
                            <a:srgbClr val="FF0000"/>
                          </a:solidFill>
                        </a:rPr>
                        <a:t>11#</a:t>
                      </a:r>
                      <a:endParaRPr lang="en-US" altLang="zh-CN" sz="1800">
                        <a:solidFill>
                          <a:srgbClr val="FF0000"/>
                        </a:solidFill>
                      </a:endParaRPr>
                    </a:p>
                  </a:txBody>
                  <a:tcPr anchor="ctr" anchorCtr="0"/>
                </a:tc>
                <a:tc>
                  <a:txBody>
                    <a:bodyPr/>
                    <a:p>
                      <a:pPr algn="ctr">
                        <a:buNone/>
                      </a:pPr>
                      <a:r>
                        <a:rPr lang="en-US" altLang="zh-CN" sz="1400">
                          <a:sym typeface="+mn-ea"/>
                        </a:rPr>
                        <a:t>PWM</a:t>
                      </a:r>
                      <a:r>
                        <a:rPr lang="zh-CN" altLang="en-US" sz="1400">
                          <a:sym typeface="+mn-ea"/>
                        </a:rPr>
                        <a:t>输入</a:t>
                      </a:r>
                      <a:r>
                        <a:rPr lang="en-US" altLang="zh-CN" sz="1400">
                          <a:sym typeface="+mn-ea"/>
                        </a:rPr>
                        <a:t>2</a:t>
                      </a:r>
                      <a:endParaRPr lang="en-US" altLang="zh-CN" sz="1400">
                        <a:sym typeface="+mn-ea"/>
                      </a:endParaRPr>
                    </a:p>
                  </a:txBody>
                  <a:tcPr anchor="ctr" anchorCtr="0"/>
                </a:tc>
                <a:tc>
                  <a:txBody>
                    <a:bodyPr/>
                    <a:p>
                      <a:pPr algn="ctr">
                        <a:buNone/>
                      </a:pPr>
                      <a:r>
                        <a:rPr lang="en-US" altLang="zh-CN" sz="1800">
                          <a:solidFill>
                            <a:srgbClr val="FF0000"/>
                          </a:solidFill>
                        </a:rPr>
                        <a:t>24#</a:t>
                      </a:r>
                      <a:endParaRPr lang="en-US" altLang="zh-CN" sz="1800">
                        <a:solidFill>
                          <a:srgbClr val="FF0000"/>
                        </a:solidFill>
                      </a:endParaRPr>
                    </a:p>
                  </a:txBody>
                  <a:tcPr anchor="ctr" anchorCtr="0"/>
                </a:tc>
                <a:tc>
                  <a:txBody>
                    <a:bodyPr/>
                    <a:p>
                      <a:pPr algn="ctr">
                        <a:buNone/>
                      </a:pPr>
                      <a:r>
                        <a:rPr lang="zh-CN" altLang="en-US" sz="1400">
                          <a:sym typeface="+mn-ea"/>
                        </a:rPr>
                        <a:t>直流充电子网</a:t>
                      </a:r>
                      <a:r>
                        <a:rPr lang="en-US" altLang="zh-CN" sz="1400">
                          <a:sym typeface="+mn-ea"/>
                        </a:rPr>
                        <a:t>CAN2H</a:t>
                      </a:r>
                      <a:endParaRPr lang="en-US" altLang="zh-CN" sz="1400">
                        <a:sym typeface="+mn-ea"/>
                      </a:endParaRPr>
                    </a:p>
                  </a:txBody>
                  <a:tcPr anchor="ctr" anchorCtr="0"/>
                </a:tc>
              </a:tr>
              <a:tr h="365760">
                <a:tc>
                  <a:txBody>
                    <a:bodyPr/>
                    <a:p>
                      <a:pPr algn="ctr">
                        <a:buNone/>
                      </a:pPr>
                      <a:r>
                        <a:rPr lang="en-US" altLang="zh-CN" sz="1800">
                          <a:solidFill>
                            <a:srgbClr val="FF0000"/>
                          </a:solidFill>
                        </a:rPr>
                        <a:t>12#</a:t>
                      </a:r>
                      <a:endParaRPr lang="en-US" altLang="zh-CN" sz="1800">
                        <a:solidFill>
                          <a:srgbClr val="FF0000"/>
                        </a:solidFill>
                      </a:endParaRPr>
                    </a:p>
                  </a:txBody>
                  <a:tcPr anchor="ctr" anchorCtr="0"/>
                </a:tc>
                <a:tc>
                  <a:txBody>
                    <a:bodyPr/>
                    <a:p>
                      <a:pPr algn="ctr"/>
                      <a:r>
                        <a:rPr lang="zh-CN" altLang="en-US" sz="1400">
                          <a:sym typeface="+mn-ea"/>
                        </a:rPr>
                        <a:t>直流充电口温度传感器</a:t>
                      </a:r>
                      <a:r>
                        <a:rPr lang="en-US" altLang="zh-CN" sz="1400">
                          <a:sym typeface="+mn-ea"/>
                        </a:rPr>
                        <a:t>GND1</a:t>
                      </a:r>
                      <a:endParaRPr lang="en-US" altLang="zh-CN" sz="1400">
                        <a:sym typeface="+mn-ea"/>
                      </a:endParaRPr>
                    </a:p>
                  </a:txBody>
                  <a:tcPr anchor="ctr" anchorCtr="0"/>
                </a:tc>
                <a:tc>
                  <a:txBody>
                    <a:bodyPr/>
                    <a:p>
                      <a:pPr algn="ctr">
                        <a:buNone/>
                      </a:pPr>
                      <a:r>
                        <a:rPr lang="en-US" altLang="zh-CN" sz="1800">
                          <a:solidFill>
                            <a:srgbClr val="FF0000"/>
                          </a:solidFill>
                        </a:rPr>
                        <a:t>25#</a:t>
                      </a:r>
                      <a:endParaRPr lang="en-US" altLang="zh-CN" sz="1800">
                        <a:solidFill>
                          <a:srgbClr val="FF0000"/>
                        </a:solidFill>
                      </a:endParaRPr>
                    </a:p>
                  </a:txBody>
                  <a:tcPr anchor="ctr" anchorCtr="0"/>
                </a:tc>
                <a:tc>
                  <a:txBody>
                    <a:bodyPr/>
                    <a:p>
                      <a:pPr algn="ctr">
                        <a:buNone/>
                      </a:pPr>
                      <a:r>
                        <a:rPr lang="zh-CN" altLang="en-US" sz="1400">
                          <a:sym typeface="+mn-ea"/>
                        </a:rPr>
                        <a:t>直流充电子网</a:t>
                      </a:r>
                      <a:r>
                        <a:rPr lang="en-US" altLang="zh-CN" sz="1400">
                          <a:sym typeface="+mn-ea"/>
                        </a:rPr>
                        <a:t>CAN2L</a:t>
                      </a:r>
                      <a:endParaRPr lang="zh-CN" altLang="en-US" sz="1400">
                        <a:sym typeface="+mn-ea"/>
                      </a:endParaRPr>
                    </a:p>
                  </a:txBody>
                  <a:tcPr anchor="ctr" anchorCtr="0"/>
                </a:tc>
              </a:tr>
              <a:tr h="365760">
                <a:tc>
                  <a:txBody>
                    <a:bodyPr/>
                    <a:p>
                      <a:pPr algn="ctr">
                        <a:buNone/>
                      </a:pPr>
                      <a:r>
                        <a:rPr lang="en-US" altLang="zh-CN" sz="1800">
                          <a:solidFill>
                            <a:srgbClr val="FF0000"/>
                          </a:solidFill>
                        </a:rPr>
                        <a:t>13#</a:t>
                      </a:r>
                      <a:endParaRPr lang="en-US" altLang="zh-CN" sz="1800">
                        <a:solidFill>
                          <a:srgbClr val="FF0000"/>
                        </a:solidFill>
                      </a:endParaRPr>
                    </a:p>
                  </a:txBody>
                  <a:tcPr anchor="ctr" anchorCtr="0"/>
                </a:tc>
                <a:tc>
                  <a:txBody>
                    <a:bodyPr/>
                    <a:p>
                      <a:pPr algn="ctr"/>
                      <a:r>
                        <a:rPr lang="zh-CN" altLang="en-US" sz="1400">
                          <a:sym typeface="+mn-ea"/>
                        </a:rPr>
                        <a:t>直流充电口温度传感器信号</a:t>
                      </a:r>
                      <a:r>
                        <a:rPr lang="en-US" altLang="zh-CN" sz="1400">
                          <a:sym typeface="+mn-ea"/>
                        </a:rPr>
                        <a:t>2</a:t>
                      </a:r>
                      <a:endParaRPr lang="en-US" altLang="zh-CN" sz="1400">
                        <a:sym typeface="+mn-ea"/>
                      </a:endParaRPr>
                    </a:p>
                  </a:txBody>
                  <a:tcPr anchor="ctr" anchorCtr="0"/>
                </a:tc>
                <a:tc>
                  <a:txBody>
                    <a:bodyPr/>
                    <a:p>
                      <a:pPr algn="ctr">
                        <a:buNone/>
                      </a:pPr>
                      <a:r>
                        <a:rPr lang="en-US" altLang="zh-CN" sz="1800">
                          <a:solidFill>
                            <a:srgbClr val="FF0000"/>
                          </a:solidFill>
                        </a:rPr>
                        <a:t>26#</a:t>
                      </a:r>
                      <a:endParaRPr lang="en-US" altLang="zh-CN" sz="1800">
                        <a:solidFill>
                          <a:srgbClr val="FF0000"/>
                        </a:solidFill>
                      </a:endParaRPr>
                    </a:p>
                  </a:txBody>
                  <a:tcPr anchor="ctr" anchorCtr="0"/>
                </a:tc>
                <a:tc>
                  <a:txBody>
                    <a:bodyPr/>
                    <a:p>
                      <a:pPr algn="ctr">
                        <a:buNone/>
                      </a:pPr>
                      <a:r>
                        <a:rPr lang="en-US" altLang="zh-CN" sz="1400">
                          <a:sym typeface="+mn-ea"/>
                        </a:rPr>
                        <a:t>NC</a:t>
                      </a:r>
                      <a:endParaRPr lang="en-US" altLang="zh-CN" sz="1400">
                        <a:sym typeface="+mn-ea"/>
                      </a:endParaRPr>
                    </a:p>
                  </a:txBody>
                  <a:tcPr anchor="ctr" anchorCtr="0"/>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3824605" cy="430530"/>
          </a:xfrm>
          <a:prstGeom prst="rect">
            <a:avLst/>
          </a:prstGeom>
          <a:noFill/>
        </p:spPr>
        <p:txBody>
          <a:bodyPr wrap="square" lIns="0" tIns="0" rIns="0" bIns="0" rtlCol="0">
            <a:spAutoFit/>
          </a:bodyPr>
          <a:lstStyle/>
          <a:p>
            <a:pPr>
              <a:defRPr/>
            </a:pPr>
            <a:r>
              <a:rPr lang="zh-CN" altLang="en-US" sz="2800">
                <a:sym typeface="+mn-ea"/>
              </a:rPr>
              <a:t>故障诊断与信息交互</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10565" y="1492250"/>
            <a:ext cx="4064000" cy="368300"/>
          </a:xfrm>
          <a:prstGeom prst="rect">
            <a:avLst/>
          </a:prstGeom>
          <a:noFill/>
        </p:spPr>
        <p:txBody>
          <a:bodyPr wrap="square" rtlCol="0">
            <a:spAutoFit/>
          </a:bodyPr>
          <a:p>
            <a:r>
              <a:rPr lang="en-US" altLang="zh-CN"/>
              <a:t>1</a:t>
            </a:r>
            <a:r>
              <a:rPr lang="zh-CN" altLang="en-US"/>
              <a:t>、故障诊断</a:t>
            </a:r>
            <a:endParaRPr lang="zh-CN" altLang="en-US"/>
          </a:p>
        </p:txBody>
      </p:sp>
      <p:sp>
        <p:nvSpPr>
          <p:cNvPr id="5" name="文本框 4"/>
          <p:cNvSpPr txBox="1"/>
          <p:nvPr/>
        </p:nvSpPr>
        <p:spPr>
          <a:xfrm>
            <a:off x="710565" y="2105660"/>
            <a:ext cx="4064000" cy="2584450"/>
          </a:xfrm>
          <a:prstGeom prst="rect">
            <a:avLst/>
          </a:prstGeom>
          <a:noFill/>
        </p:spPr>
        <p:txBody>
          <a:bodyPr wrap="square" rtlCol="0">
            <a:spAutoFit/>
          </a:bodyPr>
          <a:p>
            <a:r>
              <a:rPr lang="zh-CN"/>
              <a:t>过压故障</a:t>
            </a:r>
            <a:endParaRPr lang="zh-CN"/>
          </a:p>
          <a:p>
            <a:endParaRPr lang="zh-CN"/>
          </a:p>
          <a:p>
            <a:r>
              <a:rPr lang="zh-CN"/>
              <a:t>欠压故障</a:t>
            </a:r>
            <a:endParaRPr lang="zh-CN"/>
          </a:p>
          <a:p>
            <a:endParaRPr lang="zh-CN"/>
          </a:p>
          <a:p>
            <a:r>
              <a:rPr lang="zh-CN"/>
              <a:t>过温故障</a:t>
            </a:r>
            <a:endParaRPr lang="zh-CN"/>
          </a:p>
          <a:p>
            <a:endParaRPr lang="zh-CN"/>
          </a:p>
          <a:p>
            <a:r>
              <a:rPr lang="zh-CN"/>
              <a:t>过流故障</a:t>
            </a:r>
            <a:endParaRPr lang="zh-CN"/>
          </a:p>
          <a:p>
            <a:endParaRPr lang="zh-CN"/>
          </a:p>
          <a:p>
            <a:r>
              <a:rPr lang="zh-CN"/>
              <a:t>通讯故障</a:t>
            </a:r>
            <a:endParaRPr lang="zh-C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3824605" cy="430530"/>
          </a:xfrm>
          <a:prstGeom prst="rect">
            <a:avLst/>
          </a:prstGeom>
          <a:noFill/>
        </p:spPr>
        <p:txBody>
          <a:bodyPr wrap="square" lIns="0" tIns="0" rIns="0" bIns="0" rtlCol="0">
            <a:spAutoFit/>
          </a:bodyPr>
          <a:lstStyle/>
          <a:p>
            <a:pPr>
              <a:defRPr/>
            </a:pPr>
            <a:r>
              <a:rPr lang="zh-CN" altLang="en-US" sz="2800">
                <a:sym typeface="+mn-ea"/>
              </a:rPr>
              <a:t>故障诊断与信息交互</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77875" y="1577975"/>
            <a:ext cx="4064000" cy="368300"/>
          </a:xfrm>
          <a:prstGeom prst="rect">
            <a:avLst/>
          </a:prstGeom>
          <a:noFill/>
        </p:spPr>
        <p:txBody>
          <a:bodyPr wrap="square" rtlCol="0">
            <a:spAutoFit/>
          </a:bodyPr>
          <a:p>
            <a:r>
              <a:rPr lang="en-US" altLang="zh-CN"/>
              <a:t>2</a:t>
            </a:r>
            <a:r>
              <a:rPr lang="zh-CN" altLang="en-US"/>
              <a:t>、信息交互</a:t>
            </a:r>
            <a:endParaRPr lang="zh-CN" altLang="en-US"/>
          </a:p>
        </p:txBody>
      </p:sp>
      <p:sp>
        <p:nvSpPr>
          <p:cNvPr id="5" name="文本框 4"/>
          <p:cNvSpPr txBox="1"/>
          <p:nvPr/>
        </p:nvSpPr>
        <p:spPr>
          <a:xfrm>
            <a:off x="1075055" y="2162810"/>
            <a:ext cx="8425180" cy="1476375"/>
          </a:xfrm>
          <a:prstGeom prst="rect">
            <a:avLst/>
          </a:prstGeom>
          <a:noFill/>
        </p:spPr>
        <p:txBody>
          <a:bodyPr wrap="square" rtlCol="0">
            <a:spAutoFit/>
          </a:bodyPr>
          <a:p>
            <a:r>
              <a:rPr lang="zh-CN" altLang="en-US"/>
              <a:t>电池管理器与信息采集器的信息交互</a:t>
            </a:r>
            <a:endParaRPr lang="zh-CN" altLang="en-US"/>
          </a:p>
          <a:p>
            <a:r>
              <a:rPr lang="zh-CN" altLang="en-US"/>
              <a:t>包括：电压信息、温度信息、电流信息、故障信息等</a:t>
            </a:r>
            <a:endParaRPr lang="zh-CN" altLang="en-US"/>
          </a:p>
          <a:p>
            <a:endParaRPr lang="zh-CN" altLang="en-US"/>
          </a:p>
          <a:p>
            <a:r>
              <a:rPr lang="zh-CN" altLang="en-US"/>
              <a:t>电池管理器与外部控制器信息交互</a:t>
            </a:r>
            <a:endParaRPr lang="zh-CN" altLang="en-US"/>
          </a:p>
          <a:p>
            <a:r>
              <a:rPr lang="zh-CN" altLang="en-US"/>
              <a:t>包括：电池总电压信息，电量信息，故障信息等。</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rot="3219617" flipH="1" flipV="1">
            <a:off x="8960812" y="4818207"/>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7" name="任意多边形 6"/>
          <p:cNvSpPr/>
          <p:nvPr/>
        </p:nvSpPr>
        <p:spPr>
          <a:xfrm rot="3219617">
            <a:off x="702834" y="-1796909"/>
            <a:ext cx="2521669" cy="3835203"/>
          </a:xfrm>
          <a:custGeom>
            <a:avLst/>
            <a:gdLst>
              <a:gd name="connsiteX0" fmla="*/ 0 w 2521669"/>
              <a:gd name="connsiteY0" fmla="*/ 3427853 h 3835203"/>
              <a:gd name="connsiteX1" fmla="*/ 2521669 w 2521669"/>
              <a:gd name="connsiteY1" fmla="*/ 0 h 3835203"/>
              <a:gd name="connsiteX2" fmla="*/ 2521669 w 2521669"/>
              <a:gd name="connsiteY2" fmla="*/ 3202311 h 3835203"/>
              <a:gd name="connsiteX3" fmla="*/ 1888777 w 2521669"/>
              <a:gd name="connsiteY3" fmla="*/ 3835203 h 3835203"/>
              <a:gd name="connsiteX4" fmla="*/ 553735 w 2521669"/>
              <a:gd name="connsiteY4" fmla="*/ 3835203 h 3835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1669" h="3835203">
                <a:moveTo>
                  <a:pt x="0" y="3427853"/>
                </a:moveTo>
                <a:lnTo>
                  <a:pt x="2521669" y="0"/>
                </a:lnTo>
                <a:lnTo>
                  <a:pt x="2521669" y="3202311"/>
                </a:lnTo>
                <a:cubicBezTo>
                  <a:pt x="2521669" y="3551848"/>
                  <a:pt x="2238314" y="3835203"/>
                  <a:pt x="1888777" y="3835203"/>
                </a:cubicBezTo>
                <a:lnTo>
                  <a:pt x="553735" y="3835203"/>
                </a:lnTo>
                <a:close/>
              </a:path>
            </a:pathLst>
          </a:custGeom>
          <a:solidFill>
            <a:srgbClr val="112759"/>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4" name="直角三角形 3"/>
          <p:cNvSpPr/>
          <p:nvPr/>
        </p:nvSpPr>
        <p:spPr>
          <a:xfrm rot="5400000">
            <a:off x="456658" y="-456657"/>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5" name="直角三角形 4"/>
          <p:cNvSpPr/>
          <p:nvPr/>
        </p:nvSpPr>
        <p:spPr>
          <a:xfrm rot="5400000" flipH="1" flipV="1">
            <a:off x="9303639" y="3969639"/>
            <a:ext cx="2431702" cy="3345019"/>
          </a:xfrm>
          <a:prstGeom prst="rtTriangle">
            <a:avLst/>
          </a:pr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5" name="文本框 14"/>
          <p:cNvSpPr txBox="1"/>
          <p:nvPr/>
        </p:nvSpPr>
        <p:spPr>
          <a:xfrm>
            <a:off x="3950681" y="3659362"/>
            <a:ext cx="4290638" cy="523220"/>
          </a:xfrm>
          <a:prstGeom prst="rect">
            <a:avLst/>
          </a:prstGeom>
          <a:noFill/>
        </p:spPr>
        <p:txBody>
          <a:bodyPr wrap="square" rtlCol="0">
            <a:spAutoFit/>
          </a:bodyPr>
          <a:lstStyle/>
          <a:p>
            <a:pPr algn="dist">
              <a:lnSpc>
                <a:spcPct val="140000"/>
              </a:lnSpc>
            </a:pP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诚信</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共赢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a:t>
            </a:r>
            <a:r>
              <a:rPr lang="en-US" altLang="zh-CN"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rgbClr val="1660CC"/>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创新  </a:t>
            </a:r>
            <a:r>
              <a:rPr lang="en-US" altLang="zh-CN"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  </a:t>
            </a:r>
            <a:r>
              <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rPr>
              <a:t>开放</a:t>
            </a:r>
            <a:endParaRPr lang="zh-CN" altLang="en-US" sz="20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思源黑体 CN Normal" panose="020B0400000000000000" pitchFamily="34" charset="-122"/>
            </a:endParaRPr>
          </a:p>
        </p:txBody>
      </p:sp>
      <p:grpSp>
        <p:nvGrpSpPr>
          <p:cNvPr id="17" name="组合 16"/>
          <p:cNvGrpSpPr/>
          <p:nvPr/>
        </p:nvGrpSpPr>
        <p:grpSpPr>
          <a:xfrm>
            <a:off x="1103371" y="1400537"/>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18" name="椭圆 17"/>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9" name="椭圆 18"/>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0" name="椭圆 19"/>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1" name="椭圆 20"/>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2" name="椭圆 21"/>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3" name="椭圆 22"/>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4" name="椭圆 23"/>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5" name="椭圆 24"/>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6" name="椭圆 25"/>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7" name="椭圆 26"/>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8" name="椭圆 27"/>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29" name="椭圆 28"/>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0" name="椭圆 29"/>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1" name="椭圆 30"/>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2" name="椭圆 31"/>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3" name="椭圆 32"/>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4" name="椭圆 33"/>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5" name="椭圆 34"/>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6" name="椭圆 35"/>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7" name="椭圆 36"/>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8" name="椭圆 37"/>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39" name="椭圆 38"/>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0" name="椭圆 39"/>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1" name="椭圆 40"/>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2" name="椭圆 41"/>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3" name="椭圆 42"/>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4" name="椭圆 43"/>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5" name="椭圆 44"/>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6" name="椭圆 45"/>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7" name="椭圆 46"/>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8" name="椭圆 47"/>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49" name="椭圆 48"/>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0" name="椭圆 49"/>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1" name="椭圆 50"/>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2" name="椭圆 51"/>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3" name="椭圆 52"/>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4" name="椭圆 53"/>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5" name="椭圆 54"/>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6" name="椭圆 55"/>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7" name="椭圆 56"/>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8" name="椭圆 57"/>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59" name="椭圆 58"/>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0" name="椭圆 59"/>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1" name="椭圆 60"/>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2" name="椭圆 61"/>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3" name="椭圆 62"/>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4" name="椭圆 63"/>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5" name="椭圆 64"/>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grpSp>
        <p:nvGrpSpPr>
          <p:cNvPr id="66" name="组合 65"/>
          <p:cNvGrpSpPr/>
          <p:nvPr/>
        </p:nvGrpSpPr>
        <p:grpSpPr>
          <a:xfrm>
            <a:off x="9165552" y="5119651"/>
            <a:ext cx="1135532" cy="335974"/>
            <a:chOff x="2604927" y="5908818"/>
            <a:chExt cx="2841965" cy="840864"/>
          </a:xfrm>
          <a:gradFill flip="none" rotWithShape="1">
            <a:gsLst>
              <a:gs pos="48000">
                <a:srgbClr val="217EEB"/>
              </a:gs>
              <a:gs pos="12000">
                <a:srgbClr val="217EEB">
                  <a:alpha val="0"/>
                </a:srgbClr>
              </a:gs>
              <a:gs pos="84000">
                <a:srgbClr val="217EEB">
                  <a:alpha val="0"/>
                </a:srgbClr>
              </a:gs>
            </a:gsLst>
            <a:path path="circle">
              <a:fillToRect l="100000" b="100000"/>
            </a:path>
            <a:tileRect t="-100000" r="-100000"/>
          </a:gradFill>
        </p:grpSpPr>
        <p:sp>
          <p:nvSpPr>
            <p:cNvPr id="67" name="椭圆 66"/>
            <p:cNvSpPr>
              <a:spLocks noChangeAspect="1"/>
            </p:cNvSpPr>
            <p:nvPr/>
          </p:nvSpPr>
          <p:spPr>
            <a:xfrm>
              <a:off x="2850399"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8" name="椭圆 67"/>
            <p:cNvSpPr>
              <a:spLocks noChangeAspect="1"/>
            </p:cNvSpPr>
            <p:nvPr/>
          </p:nvSpPr>
          <p:spPr>
            <a:xfrm>
              <a:off x="3102426"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69" name="椭圆 68"/>
            <p:cNvSpPr>
              <a:spLocks noChangeAspect="1"/>
            </p:cNvSpPr>
            <p:nvPr/>
          </p:nvSpPr>
          <p:spPr>
            <a:xfrm>
              <a:off x="335445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0" name="椭圆 69"/>
            <p:cNvSpPr>
              <a:spLocks noChangeAspect="1"/>
            </p:cNvSpPr>
            <p:nvPr/>
          </p:nvSpPr>
          <p:spPr>
            <a:xfrm>
              <a:off x="3606478"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1" name="椭圆 70"/>
            <p:cNvSpPr>
              <a:spLocks noChangeAspect="1"/>
            </p:cNvSpPr>
            <p:nvPr/>
          </p:nvSpPr>
          <p:spPr>
            <a:xfrm>
              <a:off x="385850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2" name="椭圆 71"/>
            <p:cNvSpPr>
              <a:spLocks noChangeAspect="1"/>
            </p:cNvSpPr>
            <p:nvPr/>
          </p:nvSpPr>
          <p:spPr>
            <a:xfrm>
              <a:off x="4110531"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3" name="椭圆 72"/>
            <p:cNvSpPr>
              <a:spLocks noChangeAspect="1"/>
            </p:cNvSpPr>
            <p:nvPr/>
          </p:nvSpPr>
          <p:spPr>
            <a:xfrm>
              <a:off x="436255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4" name="椭圆 73"/>
            <p:cNvSpPr>
              <a:spLocks noChangeAspect="1"/>
            </p:cNvSpPr>
            <p:nvPr/>
          </p:nvSpPr>
          <p:spPr>
            <a:xfrm>
              <a:off x="4614585"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5" name="椭圆 74"/>
            <p:cNvSpPr>
              <a:spLocks noChangeAspect="1"/>
            </p:cNvSpPr>
            <p:nvPr/>
          </p:nvSpPr>
          <p:spPr>
            <a:xfrm>
              <a:off x="4866610"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6" name="椭圆 75"/>
            <p:cNvSpPr>
              <a:spLocks noChangeAspect="1"/>
            </p:cNvSpPr>
            <p:nvPr/>
          </p:nvSpPr>
          <p:spPr>
            <a:xfrm>
              <a:off x="5118637"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7" name="椭圆 76"/>
            <p:cNvSpPr>
              <a:spLocks noChangeAspect="1"/>
            </p:cNvSpPr>
            <p:nvPr/>
          </p:nvSpPr>
          <p:spPr>
            <a:xfrm>
              <a:off x="5370663" y="591737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8" name="椭圆 77"/>
            <p:cNvSpPr>
              <a:spLocks noChangeAspect="1"/>
            </p:cNvSpPr>
            <p:nvPr/>
          </p:nvSpPr>
          <p:spPr>
            <a:xfrm>
              <a:off x="2850399"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79" name="椭圆 78"/>
            <p:cNvSpPr>
              <a:spLocks noChangeAspect="1"/>
            </p:cNvSpPr>
            <p:nvPr/>
          </p:nvSpPr>
          <p:spPr>
            <a:xfrm>
              <a:off x="3102426"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0" name="椭圆 79"/>
            <p:cNvSpPr>
              <a:spLocks noChangeAspect="1"/>
            </p:cNvSpPr>
            <p:nvPr/>
          </p:nvSpPr>
          <p:spPr>
            <a:xfrm>
              <a:off x="335445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1" name="椭圆 80"/>
            <p:cNvSpPr>
              <a:spLocks noChangeAspect="1"/>
            </p:cNvSpPr>
            <p:nvPr/>
          </p:nvSpPr>
          <p:spPr>
            <a:xfrm>
              <a:off x="3606478"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2" name="椭圆 81"/>
            <p:cNvSpPr>
              <a:spLocks noChangeAspect="1"/>
            </p:cNvSpPr>
            <p:nvPr/>
          </p:nvSpPr>
          <p:spPr>
            <a:xfrm>
              <a:off x="385850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3" name="椭圆 82"/>
            <p:cNvSpPr>
              <a:spLocks noChangeAspect="1"/>
            </p:cNvSpPr>
            <p:nvPr/>
          </p:nvSpPr>
          <p:spPr>
            <a:xfrm>
              <a:off x="4110531"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4" name="椭圆 83"/>
            <p:cNvSpPr>
              <a:spLocks noChangeAspect="1"/>
            </p:cNvSpPr>
            <p:nvPr/>
          </p:nvSpPr>
          <p:spPr>
            <a:xfrm>
              <a:off x="436255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5" name="椭圆 84"/>
            <p:cNvSpPr>
              <a:spLocks noChangeAspect="1"/>
            </p:cNvSpPr>
            <p:nvPr/>
          </p:nvSpPr>
          <p:spPr>
            <a:xfrm>
              <a:off x="4614585"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6" name="椭圆 85"/>
            <p:cNvSpPr>
              <a:spLocks noChangeAspect="1"/>
            </p:cNvSpPr>
            <p:nvPr/>
          </p:nvSpPr>
          <p:spPr>
            <a:xfrm>
              <a:off x="4866610"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7" name="椭圆 86"/>
            <p:cNvSpPr>
              <a:spLocks noChangeAspect="1"/>
            </p:cNvSpPr>
            <p:nvPr/>
          </p:nvSpPr>
          <p:spPr>
            <a:xfrm>
              <a:off x="5118637"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8" name="椭圆 87"/>
            <p:cNvSpPr>
              <a:spLocks noChangeAspect="1"/>
            </p:cNvSpPr>
            <p:nvPr/>
          </p:nvSpPr>
          <p:spPr>
            <a:xfrm>
              <a:off x="5370663" y="6169399"/>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89" name="椭圆 88"/>
            <p:cNvSpPr>
              <a:spLocks noChangeAspect="1"/>
            </p:cNvSpPr>
            <p:nvPr/>
          </p:nvSpPr>
          <p:spPr>
            <a:xfrm>
              <a:off x="2850399"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0" name="椭圆 89"/>
            <p:cNvSpPr>
              <a:spLocks noChangeAspect="1"/>
            </p:cNvSpPr>
            <p:nvPr/>
          </p:nvSpPr>
          <p:spPr>
            <a:xfrm>
              <a:off x="3102426"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1" name="椭圆 90"/>
            <p:cNvSpPr>
              <a:spLocks noChangeAspect="1"/>
            </p:cNvSpPr>
            <p:nvPr/>
          </p:nvSpPr>
          <p:spPr>
            <a:xfrm>
              <a:off x="335445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2" name="椭圆 91"/>
            <p:cNvSpPr>
              <a:spLocks noChangeAspect="1"/>
            </p:cNvSpPr>
            <p:nvPr/>
          </p:nvSpPr>
          <p:spPr>
            <a:xfrm>
              <a:off x="3606478"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3" name="椭圆 92"/>
            <p:cNvSpPr>
              <a:spLocks noChangeAspect="1"/>
            </p:cNvSpPr>
            <p:nvPr/>
          </p:nvSpPr>
          <p:spPr>
            <a:xfrm>
              <a:off x="385850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4" name="椭圆 93"/>
            <p:cNvSpPr>
              <a:spLocks noChangeAspect="1"/>
            </p:cNvSpPr>
            <p:nvPr/>
          </p:nvSpPr>
          <p:spPr>
            <a:xfrm>
              <a:off x="4110531"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5" name="椭圆 94"/>
            <p:cNvSpPr>
              <a:spLocks noChangeAspect="1"/>
            </p:cNvSpPr>
            <p:nvPr/>
          </p:nvSpPr>
          <p:spPr>
            <a:xfrm>
              <a:off x="436255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6" name="椭圆 95"/>
            <p:cNvSpPr>
              <a:spLocks noChangeAspect="1"/>
            </p:cNvSpPr>
            <p:nvPr/>
          </p:nvSpPr>
          <p:spPr>
            <a:xfrm>
              <a:off x="4614585"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7" name="椭圆 96"/>
            <p:cNvSpPr>
              <a:spLocks noChangeAspect="1"/>
            </p:cNvSpPr>
            <p:nvPr/>
          </p:nvSpPr>
          <p:spPr>
            <a:xfrm>
              <a:off x="4866610"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8" name="椭圆 97"/>
            <p:cNvSpPr>
              <a:spLocks noChangeAspect="1"/>
            </p:cNvSpPr>
            <p:nvPr/>
          </p:nvSpPr>
          <p:spPr>
            <a:xfrm>
              <a:off x="5118637"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99" name="椭圆 98"/>
            <p:cNvSpPr>
              <a:spLocks noChangeAspect="1"/>
            </p:cNvSpPr>
            <p:nvPr/>
          </p:nvSpPr>
          <p:spPr>
            <a:xfrm>
              <a:off x="5370663" y="6421427"/>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0" name="椭圆 99"/>
            <p:cNvSpPr>
              <a:spLocks noChangeAspect="1"/>
            </p:cNvSpPr>
            <p:nvPr/>
          </p:nvSpPr>
          <p:spPr>
            <a:xfrm>
              <a:off x="2850399"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1" name="椭圆 100"/>
            <p:cNvSpPr>
              <a:spLocks noChangeAspect="1"/>
            </p:cNvSpPr>
            <p:nvPr/>
          </p:nvSpPr>
          <p:spPr>
            <a:xfrm>
              <a:off x="3102426"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2" name="椭圆 101"/>
            <p:cNvSpPr>
              <a:spLocks noChangeAspect="1"/>
            </p:cNvSpPr>
            <p:nvPr/>
          </p:nvSpPr>
          <p:spPr>
            <a:xfrm>
              <a:off x="335445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3" name="椭圆 102"/>
            <p:cNvSpPr>
              <a:spLocks noChangeAspect="1"/>
            </p:cNvSpPr>
            <p:nvPr/>
          </p:nvSpPr>
          <p:spPr>
            <a:xfrm>
              <a:off x="3606478"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4" name="椭圆 103"/>
            <p:cNvSpPr>
              <a:spLocks noChangeAspect="1"/>
            </p:cNvSpPr>
            <p:nvPr/>
          </p:nvSpPr>
          <p:spPr>
            <a:xfrm>
              <a:off x="385850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5" name="椭圆 104"/>
            <p:cNvSpPr>
              <a:spLocks noChangeAspect="1"/>
            </p:cNvSpPr>
            <p:nvPr/>
          </p:nvSpPr>
          <p:spPr>
            <a:xfrm>
              <a:off x="4110531"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6" name="椭圆 105"/>
            <p:cNvSpPr>
              <a:spLocks noChangeAspect="1"/>
            </p:cNvSpPr>
            <p:nvPr/>
          </p:nvSpPr>
          <p:spPr>
            <a:xfrm>
              <a:off x="436255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7" name="椭圆 106"/>
            <p:cNvSpPr>
              <a:spLocks noChangeAspect="1"/>
            </p:cNvSpPr>
            <p:nvPr/>
          </p:nvSpPr>
          <p:spPr>
            <a:xfrm>
              <a:off x="4614585"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8" name="椭圆 107"/>
            <p:cNvSpPr>
              <a:spLocks noChangeAspect="1"/>
            </p:cNvSpPr>
            <p:nvPr/>
          </p:nvSpPr>
          <p:spPr>
            <a:xfrm>
              <a:off x="4866610"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09" name="椭圆 108"/>
            <p:cNvSpPr>
              <a:spLocks noChangeAspect="1"/>
            </p:cNvSpPr>
            <p:nvPr/>
          </p:nvSpPr>
          <p:spPr>
            <a:xfrm>
              <a:off x="5118637"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0" name="椭圆 109"/>
            <p:cNvSpPr>
              <a:spLocks noChangeAspect="1"/>
            </p:cNvSpPr>
            <p:nvPr/>
          </p:nvSpPr>
          <p:spPr>
            <a:xfrm>
              <a:off x="5370663" y="6673453"/>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1" name="椭圆 110"/>
            <p:cNvSpPr>
              <a:spLocks noChangeAspect="1"/>
            </p:cNvSpPr>
            <p:nvPr/>
          </p:nvSpPr>
          <p:spPr>
            <a:xfrm>
              <a:off x="2604927" y="590881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2" name="椭圆 111"/>
            <p:cNvSpPr>
              <a:spLocks noChangeAspect="1"/>
            </p:cNvSpPr>
            <p:nvPr/>
          </p:nvSpPr>
          <p:spPr>
            <a:xfrm>
              <a:off x="2604927" y="6160844"/>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3" name="椭圆 112"/>
            <p:cNvSpPr>
              <a:spLocks noChangeAspect="1"/>
            </p:cNvSpPr>
            <p:nvPr/>
          </p:nvSpPr>
          <p:spPr>
            <a:xfrm>
              <a:off x="2604927" y="6412872"/>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sp>
          <p:nvSpPr>
            <p:cNvPr id="114" name="椭圆 113"/>
            <p:cNvSpPr>
              <a:spLocks noChangeAspect="1"/>
            </p:cNvSpPr>
            <p:nvPr/>
          </p:nvSpPr>
          <p:spPr>
            <a:xfrm>
              <a:off x="2604927" y="6664898"/>
              <a:ext cx="76229" cy="76229"/>
            </a:xfrm>
            <a:prstGeom prst="ellipse">
              <a:avLst/>
            </a:prstGeom>
            <a:grp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dirty="0">
                <a:solidFill>
                  <a:prstClr val="white"/>
                </a:solidFill>
                <a:latin typeface="思源黑体 CN Bold" panose="020B0800000000000000" pitchFamily="34" charset="-122"/>
                <a:ea typeface="思源黑体 CN Bold" panose="020B0800000000000000" pitchFamily="34" charset="-122"/>
              </a:endParaRPr>
            </a:p>
          </p:txBody>
        </p:sp>
      </p:grpSp>
      <p:sp>
        <p:nvSpPr>
          <p:cNvPr id="119" name="文本框 118"/>
          <p:cNvSpPr txBox="1"/>
          <p:nvPr/>
        </p:nvSpPr>
        <p:spPr>
          <a:xfrm>
            <a:off x="3018235" y="1615958"/>
            <a:ext cx="6155531" cy="999766"/>
          </a:xfrm>
          <a:prstGeom prst="rect">
            <a:avLst/>
          </a:prstGeom>
          <a:noFill/>
        </p:spPr>
        <p:txBody>
          <a:bodyPr wrap="none" lIns="0" tIns="0" rIns="0" bIns="0" rtlCol="0">
            <a:noAutofit/>
          </a:bodyPr>
          <a:lstStyle/>
          <a:p>
            <a:pPr algn="ctr"/>
            <a:r>
              <a:rPr lang="en-US" altLang="zh-CN"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rPr>
              <a:t>THANKS</a:t>
            </a:r>
            <a:endParaRPr lang="zh-CN" altLang="en-US" sz="6000" dirty="0">
              <a:gradFill>
                <a:gsLst>
                  <a:gs pos="0">
                    <a:srgbClr val="217EEB"/>
                  </a:gs>
                  <a:gs pos="100000">
                    <a:srgbClr val="0866D1"/>
                  </a:gs>
                </a:gsLst>
                <a:lin ang="5400000" scaled="1"/>
              </a:gradFill>
              <a:effectLst>
                <a:outerShdw blurRad="190500" dist="76200" dir="5400000" algn="t" rotWithShape="0">
                  <a:srgbClr val="0866D1">
                    <a:alpha val="25000"/>
                  </a:srgbClr>
                </a:outerShdw>
              </a:effectLst>
              <a:latin typeface="思源黑体 CN Normal" panose="020B0400000000000000" pitchFamily="34" charset="-122"/>
              <a:ea typeface="思源黑体 CN Normal" panose="020B0400000000000000" pitchFamily="34" charset="-122"/>
              <a:cs typeface="OPPOSans H" panose="02010600030101010101" pitchFamily="18" charset="-122"/>
              <a:sym typeface="思源黑体 CN Normal" panose="020B0400000000000000" pitchFamily="34" charset="-122"/>
            </a:endParaRPr>
          </a:p>
        </p:txBody>
      </p:sp>
      <p:sp>
        <p:nvSpPr>
          <p:cNvPr id="120" name="矩形 119"/>
          <p:cNvSpPr/>
          <p:nvPr/>
        </p:nvSpPr>
        <p:spPr>
          <a:xfrm>
            <a:off x="2362939" y="2390419"/>
            <a:ext cx="7466122" cy="1323439"/>
          </a:xfrm>
          <a:prstGeom prst="rect">
            <a:avLst/>
          </a:prstGeom>
        </p:spPr>
        <p:txBody>
          <a:bodyPr wrap="square">
            <a:spAutoFit/>
          </a:bodyPr>
          <a:lstStyle/>
          <a:p>
            <a:pPr algn="dist"/>
            <a:r>
              <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rPr>
              <a:t>感谢各位的观看</a:t>
            </a:r>
            <a:endParaRPr lang="zh-CN" altLang="en-US" sz="8000" dirty="0">
              <a:solidFill>
                <a:schemeClr val="tx1">
                  <a:lumMod val="75000"/>
                  <a:lumOff val="25000"/>
                </a:schemeClr>
              </a:solidFill>
              <a:latin typeface="思源黑体 CN Bold" panose="020B0800000000000000" pitchFamily="34" charset="-122"/>
              <a:ea typeface="思源黑体 CN Bold" panose="020B0800000000000000" pitchFamily="34" charset="-122"/>
              <a:cs typeface="OPPOSans H" panose="02010600030101010101" pitchFamily="18" charset="-122"/>
              <a:sym typeface="思源黑体 CN Normal" panose="020B0400000000000000" pitchFamily="34" charset="-122"/>
            </a:endParaRPr>
          </a:p>
        </p:txBody>
      </p:sp>
      <p:pic>
        <p:nvPicPr>
          <p:cNvPr id="3" name="图片 2"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1773" y="408572"/>
            <a:ext cx="1422400" cy="430530"/>
          </a:xfrm>
          <a:prstGeom prst="rect">
            <a:avLst/>
          </a:prstGeom>
          <a:noFill/>
        </p:spPr>
        <p:txBody>
          <a:bodyPr wrap="none" lIns="0" tIns="0" rIns="0" bIns="0" rtlCol="0">
            <a:spAutoFit/>
          </a:bodyPr>
          <a:lstStyle/>
          <a:p>
            <a:pPr>
              <a:defRPr/>
            </a:pPr>
            <a:r>
              <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系统概述</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37235" y="1683385"/>
            <a:ext cx="10503535" cy="368300"/>
          </a:xfrm>
          <a:prstGeom prst="rect">
            <a:avLst/>
          </a:prstGeom>
          <a:noFill/>
        </p:spPr>
        <p:txBody>
          <a:bodyPr wrap="square" rtlCol="0">
            <a:spAutoFit/>
          </a:bodyPr>
          <a:p>
            <a:r>
              <a:rPr lang="en-US" altLang="zh-CN"/>
              <a:t>    </a:t>
            </a:r>
            <a:r>
              <a:rPr lang="zh-CN" altLang="en-US"/>
              <a:t>本车采用分布式电池管理系统，由电池管理控制器（BMC）、电池信息采集器、电池采样线组成。</a:t>
            </a:r>
            <a:endParaRPr lang="zh-CN" altLang="en-US"/>
          </a:p>
        </p:txBody>
      </p:sp>
      <p:sp>
        <p:nvSpPr>
          <p:cNvPr id="5" name="文本框 4"/>
          <p:cNvSpPr txBox="1"/>
          <p:nvPr/>
        </p:nvSpPr>
        <p:spPr>
          <a:xfrm>
            <a:off x="784860" y="3744595"/>
            <a:ext cx="2061210" cy="368300"/>
          </a:xfrm>
          <a:prstGeom prst="rect">
            <a:avLst/>
          </a:prstGeom>
          <a:noFill/>
        </p:spPr>
        <p:txBody>
          <a:bodyPr wrap="square" rtlCol="0">
            <a:spAutoFit/>
          </a:bodyPr>
          <a:p>
            <a:r>
              <a:rPr lang="zh-CN" altLang="en-US"/>
              <a:t>电池管理四大功能</a:t>
            </a:r>
            <a:endParaRPr lang="zh-CN" altLang="en-US"/>
          </a:p>
        </p:txBody>
      </p:sp>
      <p:sp>
        <p:nvSpPr>
          <p:cNvPr id="6" name="左大括号 5"/>
          <p:cNvSpPr/>
          <p:nvPr/>
        </p:nvSpPr>
        <p:spPr>
          <a:xfrm>
            <a:off x="2846070" y="2495550"/>
            <a:ext cx="603885" cy="2866390"/>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7" name="文本框 6"/>
          <p:cNvSpPr txBox="1"/>
          <p:nvPr/>
        </p:nvSpPr>
        <p:spPr>
          <a:xfrm>
            <a:off x="3641090" y="2495550"/>
            <a:ext cx="4064000" cy="368300"/>
          </a:xfrm>
          <a:prstGeom prst="rect">
            <a:avLst/>
          </a:prstGeom>
          <a:noFill/>
        </p:spPr>
        <p:txBody>
          <a:bodyPr wrap="square" rtlCol="0">
            <a:spAutoFit/>
          </a:bodyPr>
          <a:p>
            <a:r>
              <a:rPr lang="en-US" altLang="zh-CN"/>
              <a:t>1</a:t>
            </a:r>
            <a:r>
              <a:rPr lang="zh-CN" altLang="en-US"/>
              <a:t>、状态检测</a:t>
            </a:r>
            <a:endParaRPr lang="zh-CN" altLang="en-US"/>
          </a:p>
        </p:txBody>
      </p:sp>
      <p:sp>
        <p:nvSpPr>
          <p:cNvPr id="8" name="文本框 7"/>
          <p:cNvSpPr txBox="1"/>
          <p:nvPr/>
        </p:nvSpPr>
        <p:spPr>
          <a:xfrm>
            <a:off x="3641090" y="3295650"/>
            <a:ext cx="4064000" cy="368300"/>
          </a:xfrm>
          <a:prstGeom prst="rect">
            <a:avLst/>
          </a:prstGeom>
          <a:noFill/>
        </p:spPr>
        <p:txBody>
          <a:bodyPr wrap="square" rtlCol="0">
            <a:spAutoFit/>
          </a:bodyPr>
          <a:p>
            <a:r>
              <a:rPr lang="en-US"/>
              <a:t>2</a:t>
            </a:r>
            <a:r>
              <a:rPr lang="zh-CN" altLang="en-US"/>
              <a:t>、充放电控制</a:t>
            </a:r>
            <a:endParaRPr lang="zh-CN" altLang="en-US"/>
          </a:p>
        </p:txBody>
      </p:sp>
      <p:sp>
        <p:nvSpPr>
          <p:cNvPr id="9" name="文本框 8"/>
          <p:cNvSpPr txBox="1"/>
          <p:nvPr/>
        </p:nvSpPr>
        <p:spPr>
          <a:xfrm>
            <a:off x="3641090" y="4095750"/>
            <a:ext cx="4064000" cy="368300"/>
          </a:xfrm>
          <a:prstGeom prst="rect">
            <a:avLst/>
          </a:prstGeom>
          <a:noFill/>
        </p:spPr>
        <p:txBody>
          <a:bodyPr wrap="square" rtlCol="0">
            <a:spAutoFit/>
          </a:bodyPr>
          <a:p>
            <a:r>
              <a:rPr lang="en-US"/>
              <a:t>3</a:t>
            </a:r>
            <a:r>
              <a:rPr lang="zh-CN" altLang="en-US"/>
              <a:t>、电池的安全保护</a:t>
            </a:r>
            <a:endParaRPr lang="zh-CN" altLang="en-US"/>
          </a:p>
        </p:txBody>
      </p:sp>
      <p:sp>
        <p:nvSpPr>
          <p:cNvPr id="10" name="文本框 9"/>
          <p:cNvSpPr txBox="1"/>
          <p:nvPr/>
        </p:nvSpPr>
        <p:spPr>
          <a:xfrm>
            <a:off x="3641090" y="4895850"/>
            <a:ext cx="4064000" cy="368300"/>
          </a:xfrm>
          <a:prstGeom prst="rect">
            <a:avLst/>
          </a:prstGeom>
          <a:noFill/>
        </p:spPr>
        <p:txBody>
          <a:bodyPr wrap="square" rtlCol="0">
            <a:spAutoFit/>
          </a:bodyPr>
          <a:p>
            <a:r>
              <a:rPr lang="en-US"/>
              <a:t>4</a:t>
            </a:r>
            <a:r>
              <a:rPr lang="zh-CN" altLang="en-US"/>
              <a:t>、故障分析与信息交互</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kern="0" dirty="0" smtClean="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rPr>
              <a:t>安装位置</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374015" y="1510030"/>
            <a:ext cx="6096000" cy="368300"/>
          </a:xfrm>
          <a:prstGeom prst="rect">
            <a:avLst/>
          </a:prstGeom>
          <a:noFill/>
        </p:spPr>
        <p:txBody>
          <a:bodyPr wrap="square" rtlCol="0" anchor="t">
            <a:spAutoFit/>
          </a:bodyPr>
          <a:p>
            <a:r>
              <a:rPr lang="zh-CN" altLang="en-US"/>
              <a:t>电池管理控制器位于高压电控后部，位置如下图所示：</a:t>
            </a:r>
            <a:endParaRPr lang="zh-CN" altLang="en-US"/>
          </a:p>
        </p:txBody>
      </p:sp>
      <p:pic>
        <p:nvPicPr>
          <p:cNvPr id="7" name="图片 6"/>
          <p:cNvPicPr>
            <a:picLocks noChangeAspect="1"/>
          </p:cNvPicPr>
          <p:nvPr/>
        </p:nvPicPr>
        <p:blipFill>
          <a:blip r:embed="rId4"/>
          <a:srcRect l="1104" t="1269" r="1327" b="2031"/>
          <a:stretch>
            <a:fillRect/>
          </a:stretch>
        </p:blipFill>
        <p:spPr>
          <a:xfrm>
            <a:off x="3900170" y="2038350"/>
            <a:ext cx="4715510" cy="41116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442595" y="1688465"/>
            <a:ext cx="10869295" cy="1198880"/>
          </a:xfrm>
          <a:prstGeom prst="rect">
            <a:avLst/>
          </a:prstGeom>
          <a:noFill/>
        </p:spPr>
        <p:txBody>
          <a:bodyPr wrap="square" rtlCol="0" anchor="t">
            <a:spAutoFit/>
          </a:bodyPr>
          <a:p>
            <a:r>
              <a:rPr lang="zh-CN" altLang="en-US">
                <a:sym typeface="+mn-ea"/>
              </a:rPr>
              <a:t>电池状态检测包括：电池电压采样、温度采样、</a:t>
            </a:r>
            <a:r>
              <a:rPr lang="zh-CN" altLang="en-US">
                <a:sym typeface="+mn-ea"/>
              </a:rPr>
              <a:t>电流检测</a:t>
            </a:r>
            <a:r>
              <a:rPr lang="zh-CN" altLang="en-US">
                <a:sym typeface="+mn-ea"/>
              </a:rPr>
              <a:t>等；</a:t>
            </a:r>
            <a:endParaRPr lang="zh-CN" altLang="en-US">
              <a:sym typeface="+mn-ea"/>
            </a:endParaRPr>
          </a:p>
          <a:p>
            <a:endParaRPr lang="zh-CN" altLang="en-US">
              <a:sym typeface="+mn-ea"/>
            </a:endParaRPr>
          </a:p>
          <a:p>
            <a:r>
              <a:rPr lang="zh-CN" altLang="en-US">
                <a:sym typeface="+mn-ea"/>
              </a:rPr>
              <a:t>其中</a:t>
            </a:r>
            <a:r>
              <a:rPr lang="zh-CN" altLang="en-US">
                <a:sym typeface="+mn-ea"/>
              </a:rPr>
              <a:t>电压采样、温度采样、是由电池信息采集器（</a:t>
            </a:r>
            <a:r>
              <a:rPr lang="en-US" altLang="zh-CN">
                <a:sym typeface="+mn-ea"/>
              </a:rPr>
              <a:t>BIC</a:t>
            </a:r>
            <a:r>
              <a:rPr lang="zh-CN" altLang="en-US">
                <a:sym typeface="+mn-ea"/>
              </a:rPr>
              <a:t>）来完成的。</a:t>
            </a:r>
            <a:endParaRPr lang="zh-CN" altLang="en-US">
              <a:sym typeface="+mn-ea"/>
            </a:endParaRPr>
          </a:p>
          <a:p>
            <a:r>
              <a:rPr lang="zh-CN" altLang="en-US">
                <a:sym typeface="+mn-ea"/>
              </a:rPr>
              <a:t>电流则是由电池管理控制器（</a:t>
            </a:r>
            <a:r>
              <a:rPr lang="en-US" altLang="zh-CN">
                <a:sym typeface="+mn-ea"/>
              </a:rPr>
              <a:t>BMC</a:t>
            </a:r>
            <a:r>
              <a:rPr lang="zh-CN" altLang="en-US">
                <a:sym typeface="+mn-ea"/>
              </a:rPr>
              <a:t>）进行检测。</a:t>
            </a:r>
            <a:endParaRPr lang="zh-CN" altLang="en-US">
              <a:sym typeface="+mn-ea"/>
            </a:endParaRPr>
          </a:p>
        </p:txBody>
      </p:sp>
      <p:sp>
        <p:nvSpPr>
          <p:cNvPr id="5" name="文本框 4"/>
          <p:cNvSpPr txBox="1"/>
          <p:nvPr/>
        </p:nvSpPr>
        <p:spPr>
          <a:xfrm>
            <a:off x="440055" y="3197860"/>
            <a:ext cx="10872470" cy="922020"/>
          </a:xfrm>
          <a:prstGeom prst="rect">
            <a:avLst/>
          </a:prstGeom>
          <a:noFill/>
        </p:spPr>
        <p:txBody>
          <a:bodyPr wrap="square" rtlCol="0">
            <a:spAutoFit/>
          </a:bodyPr>
          <a:p>
            <a:r>
              <a:rPr lang="en-US" altLang="zh-CN"/>
              <a:t>1</a:t>
            </a:r>
            <a:r>
              <a:rPr lang="zh-CN" altLang="en-US"/>
              <a:t>、电压采样</a:t>
            </a:r>
            <a:endParaRPr lang="zh-CN" altLang="en-US"/>
          </a:p>
          <a:p>
            <a:endParaRPr lang="zh-CN" altLang="en-US"/>
          </a:p>
          <a:p>
            <a:r>
              <a:rPr lang="en-US" altLang="zh-CN"/>
              <a:t>   </a:t>
            </a:r>
            <a:r>
              <a:rPr lang="zh-CN" altLang="en-US"/>
              <a:t>电压采样需要采集整个高压电池串联状态下，每一节单体电池的电压信息。</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1" name="组合 40"/>
          <p:cNvGrpSpPr/>
          <p:nvPr/>
        </p:nvGrpSpPr>
        <p:grpSpPr>
          <a:xfrm rot="10800000">
            <a:off x="9494520" y="1483360"/>
            <a:ext cx="852170" cy="4431030"/>
            <a:chOff x="12828" y="1445"/>
            <a:chExt cx="1836" cy="8073"/>
          </a:xfrm>
        </p:grpSpPr>
        <p:pic>
          <p:nvPicPr>
            <p:cNvPr id="42" name="图片 41"/>
            <p:cNvPicPr>
              <a:picLocks noChangeAspect="1"/>
            </p:cNvPicPr>
            <p:nvPr>
              <p:custDataLst>
                <p:tags r:id="rId4"/>
              </p:custDataLst>
            </p:nvPr>
          </p:nvPicPr>
          <p:blipFill>
            <a:blip r:embed="rId5"/>
            <a:srcRect b="1692"/>
            <a:stretch>
              <a:fillRect/>
            </a:stretch>
          </p:blipFill>
          <p:spPr>
            <a:xfrm>
              <a:off x="12828" y="1445"/>
              <a:ext cx="1836" cy="3996"/>
            </a:xfrm>
            <a:prstGeom prst="rect">
              <a:avLst/>
            </a:prstGeom>
          </p:spPr>
        </p:pic>
        <p:pic>
          <p:nvPicPr>
            <p:cNvPr id="43" name="图片 42"/>
            <p:cNvPicPr>
              <a:picLocks noChangeAspect="1"/>
            </p:cNvPicPr>
            <p:nvPr>
              <p:custDataLst>
                <p:tags r:id="rId6"/>
              </p:custDataLst>
            </p:nvPr>
          </p:nvPicPr>
          <p:blipFill>
            <a:blip r:embed="rId5"/>
            <a:srcRect t="1424" b="-302"/>
            <a:stretch>
              <a:fillRect/>
            </a:stretch>
          </p:blipFill>
          <p:spPr>
            <a:xfrm>
              <a:off x="12828" y="5425"/>
              <a:ext cx="1836" cy="4093"/>
            </a:xfrm>
            <a:prstGeom prst="rect">
              <a:avLst/>
            </a:prstGeom>
          </p:spPr>
        </p:pic>
        <p:cxnSp>
          <p:nvCxnSpPr>
            <p:cNvPr id="44" name="直接连接符 43"/>
            <p:cNvCxnSpPr/>
            <p:nvPr>
              <p:custDataLst>
                <p:tags r:id="rId7"/>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8" name="任意多边形 17"/>
          <p:cNvSpPr/>
          <p:nvPr>
            <p:custDataLst>
              <p:tags r:id="rId8"/>
            </p:custDataLst>
          </p:nvPr>
        </p:nvSpPr>
        <p:spPr>
          <a:xfrm>
            <a:off x="7223125" y="2018030"/>
            <a:ext cx="2728595" cy="4077335"/>
          </a:xfrm>
          <a:custGeom>
            <a:avLst/>
            <a:gdLst>
              <a:gd name="connisteX0" fmla="*/ 2728595 w 2728595"/>
              <a:gd name="connsiteY0" fmla="*/ 3844290 h 4077335"/>
              <a:gd name="connisteX1" fmla="*/ 2728595 w 2728595"/>
              <a:gd name="connsiteY1" fmla="*/ 4077335 h 4077335"/>
              <a:gd name="connisteX2" fmla="*/ 0 w 2728595"/>
              <a:gd name="connsiteY2" fmla="*/ 4077335 h 4077335"/>
              <a:gd name="connisteX3" fmla="*/ 0 w 2728595"/>
              <a:gd name="connsiteY3" fmla="*/ 0 h 4077335"/>
            </a:gdLst>
            <a:ahLst/>
            <a:cxnLst>
              <a:cxn ang="0">
                <a:pos x="connisteX0" y="connsiteY0"/>
              </a:cxn>
              <a:cxn ang="0">
                <a:pos x="connisteX1" y="connsiteY1"/>
              </a:cxn>
              <a:cxn ang="0">
                <a:pos x="connisteX2" y="connsiteY2"/>
              </a:cxn>
              <a:cxn ang="0">
                <a:pos x="connisteX3" y="connsiteY3"/>
              </a:cxn>
            </a:cxnLst>
            <a:rect l="l" t="t" r="r" b="b"/>
            <a:pathLst>
              <a:path w="2728595" h="4077335">
                <a:moveTo>
                  <a:pt x="2728595" y="3844290"/>
                </a:moveTo>
                <a:lnTo>
                  <a:pt x="2728595" y="4077335"/>
                </a:lnTo>
                <a:lnTo>
                  <a:pt x="0" y="4077335"/>
                </a:lnTo>
                <a:lnTo>
                  <a:pt x="0" y="0"/>
                </a:lnTo>
              </a:path>
            </a:pathLst>
          </a:cu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7" name="肘形连接符 26"/>
          <p:cNvCxnSpPr/>
          <p:nvPr>
            <p:custDataLst>
              <p:tags r:id="rId9"/>
            </p:custDataLst>
          </p:nvPr>
        </p:nvCxnSpPr>
        <p:spPr>
          <a:xfrm rot="16200000" flipV="1">
            <a:off x="6809740" y="2505075"/>
            <a:ext cx="3580130" cy="2647315"/>
          </a:xfrm>
          <a:prstGeom prst="bentConnector3">
            <a:avLst>
              <a:gd name="adj1" fmla="val -16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custDataLst>
              <p:tags r:id="rId10"/>
            </p:custDataLst>
          </p:nvPr>
        </p:nvCxnSpPr>
        <p:spPr>
          <a:xfrm rot="16200000" flipV="1">
            <a:off x="6962140" y="2424430"/>
            <a:ext cx="3317240" cy="2566035"/>
          </a:xfrm>
          <a:prstGeom prst="bentConnector3">
            <a:avLst>
              <a:gd name="adj1" fmla="val -18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custDataLst>
              <p:tags r:id="rId11"/>
            </p:custDataLst>
          </p:nvPr>
        </p:nvCxnSpPr>
        <p:spPr>
          <a:xfrm rot="16200000" flipV="1">
            <a:off x="7134225" y="2312670"/>
            <a:ext cx="3032760" cy="2504440"/>
          </a:xfrm>
          <a:prstGeom prst="bentConnector3">
            <a:avLst>
              <a:gd name="adj1" fmla="val -18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custDataLst>
              <p:tags r:id="rId12"/>
            </p:custDataLst>
          </p:nvPr>
        </p:nvCxnSpPr>
        <p:spPr>
          <a:xfrm rot="16200000" flipV="1">
            <a:off x="7298690" y="2192020"/>
            <a:ext cx="2774315" cy="2455545"/>
          </a:xfrm>
          <a:prstGeom prst="bentConnector3">
            <a:avLst>
              <a:gd name="adj1" fmla="val -9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custDataLst>
              <p:tags r:id="rId13"/>
            </p:custDataLst>
          </p:nvPr>
        </p:nvCxnSpPr>
        <p:spPr>
          <a:xfrm rot="16200000" flipV="1">
            <a:off x="7464425" y="2094230"/>
            <a:ext cx="2494280" cy="2383155"/>
          </a:xfrm>
          <a:prstGeom prst="bentConnector3">
            <a:avLst>
              <a:gd name="adj1" fmla="val 34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肘形连接符 31"/>
          <p:cNvCxnSpPr/>
          <p:nvPr>
            <p:custDataLst>
              <p:tags r:id="rId14"/>
            </p:custDataLst>
          </p:nvPr>
        </p:nvCxnSpPr>
        <p:spPr>
          <a:xfrm rot="10800000">
            <a:off x="7598410" y="2038350"/>
            <a:ext cx="2342515" cy="2221230"/>
          </a:xfrm>
          <a:prstGeom prst="bentConnector3">
            <a:avLst>
              <a:gd name="adj1" fmla="val 100216"/>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肘形连接符 32"/>
          <p:cNvCxnSpPr/>
          <p:nvPr>
            <p:custDataLst>
              <p:tags r:id="rId15"/>
            </p:custDataLst>
          </p:nvPr>
        </p:nvCxnSpPr>
        <p:spPr>
          <a:xfrm rot="10800000">
            <a:off x="7660005" y="2047240"/>
            <a:ext cx="2292350" cy="1937385"/>
          </a:xfrm>
          <a:prstGeom prst="bentConnector3">
            <a:avLst>
              <a:gd name="adj1" fmla="val 99972"/>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7982585" y="1645285"/>
            <a:ext cx="1964690" cy="2096135"/>
            <a:chOff x="9471" y="1993"/>
            <a:chExt cx="3094" cy="3301"/>
          </a:xfrm>
        </p:grpSpPr>
        <p:cxnSp>
          <p:nvCxnSpPr>
            <p:cNvPr id="53" name="肘形连接符 52"/>
            <p:cNvCxnSpPr/>
            <p:nvPr>
              <p:custDataLst>
                <p:tags r:id="rId16"/>
              </p:custDataLst>
            </p:nvPr>
          </p:nvCxnSpPr>
          <p:spPr>
            <a:xfrm rot="10800000">
              <a:off x="9471" y="2595"/>
              <a:ext cx="3018" cy="2699"/>
            </a:xfrm>
            <a:prstGeom prst="bentConnector3">
              <a:avLst>
                <a:gd name="adj1" fmla="val 100265"/>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肘形连接符 53"/>
            <p:cNvCxnSpPr/>
            <p:nvPr>
              <p:custDataLst>
                <p:tags r:id="rId17"/>
              </p:custDataLst>
            </p:nvPr>
          </p:nvCxnSpPr>
          <p:spPr>
            <a:xfrm rot="10800000">
              <a:off x="9534" y="2611"/>
              <a:ext cx="2991" cy="2245"/>
            </a:xfrm>
            <a:prstGeom prst="bentConnector3">
              <a:avLst>
                <a:gd name="adj1" fmla="val 100200"/>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肘形连接符 59"/>
            <p:cNvCxnSpPr/>
            <p:nvPr>
              <p:custDataLst>
                <p:tags r:id="rId18"/>
              </p:custDataLst>
            </p:nvPr>
          </p:nvCxnSpPr>
          <p:spPr>
            <a:xfrm rot="10800000">
              <a:off x="9598" y="2595"/>
              <a:ext cx="2939" cy="1821"/>
            </a:xfrm>
            <a:prstGeom prst="bentConnector3">
              <a:avLst>
                <a:gd name="adj1" fmla="val 99965"/>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肘形连接符 60"/>
            <p:cNvCxnSpPr/>
            <p:nvPr>
              <p:custDataLst>
                <p:tags r:id="rId19"/>
              </p:custDataLst>
            </p:nvPr>
          </p:nvCxnSpPr>
          <p:spPr>
            <a:xfrm rot="10800000">
              <a:off x="9654" y="2579"/>
              <a:ext cx="2851" cy="1421"/>
            </a:xfrm>
            <a:prstGeom prst="bentConnector3">
              <a:avLst>
                <a:gd name="adj1" fmla="val 99824"/>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肘形连接符 61"/>
            <p:cNvCxnSpPr/>
            <p:nvPr>
              <p:custDataLst>
                <p:tags r:id="rId20"/>
              </p:custDataLst>
            </p:nvPr>
          </p:nvCxnSpPr>
          <p:spPr>
            <a:xfrm rot="10800000">
              <a:off x="9718" y="2556"/>
              <a:ext cx="2803" cy="1014"/>
            </a:xfrm>
            <a:prstGeom prst="bentConnector3">
              <a:avLst>
                <a:gd name="adj1" fmla="val 100107"/>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肘形连接符 62"/>
            <p:cNvCxnSpPr/>
            <p:nvPr>
              <p:custDataLst>
                <p:tags r:id="rId21"/>
              </p:custDataLst>
            </p:nvPr>
          </p:nvCxnSpPr>
          <p:spPr>
            <a:xfrm rot="10800000">
              <a:off x="9777" y="2497"/>
              <a:ext cx="2728" cy="613"/>
            </a:xfrm>
            <a:prstGeom prst="bentConnector3">
              <a:avLst>
                <a:gd name="adj1" fmla="val 99706"/>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肘形连接符 67"/>
            <p:cNvCxnSpPr/>
            <p:nvPr>
              <p:custDataLst>
                <p:tags r:id="rId22"/>
              </p:custDataLst>
            </p:nvPr>
          </p:nvCxnSpPr>
          <p:spPr>
            <a:xfrm rot="10800000">
              <a:off x="9843" y="2497"/>
              <a:ext cx="1864" cy="498"/>
            </a:xfrm>
            <a:prstGeom prst="bentConnector3">
              <a:avLst>
                <a:gd name="adj1" fmla="val 99678"/>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肘形连接符 68"/>
            <p:cNvCxnSpPr/>
            <p:nvPr>
              <p:custDataLst>
                <p:tags r:id="rId23"/>
              </p:custDataLst>
            </p:nvPr>
          </p:nvCxnSpPr>
          <p:spPr>
            <a:xfrm rot="10800000" flipV="1">
              <a:off x="11735" y="2674"/>
              <a:ext cx="830" cy="320"/>
            </a:xfrm>
            <a:prstGeom prst="bentConnector3">
              <a:avLst>
                <a:gd name="adj1" fmla="val 101927"/>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肘形连接符 69"/>
            <p:cNvCxnSpPr/>
            <p:nvPr>
              <p:custDataLst>
                <p:tags r:id="rId24"/>
              </p:custDataLst>
            </p:nvPr>
          </p:nvCxnSpPr>
          <p:spPr>
            <a:xfrm rot="10800000">
              <a:off x="9941" y="2391"/>
              <a:ext cx="1558" cy="476"/>
            </a:xfrm>
            <a:prstGeom prst="bentConnector3">
              <a:avLst>
                <a:gd name="adj1" fmla="val 101219"/>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肘形连接符 70"/>
            <p:cNvCxnSpPr/>
            <p:nvPr>
              <p:custDataLst>
                <p:tags r:id="rId25"/>
              </p:custDataLst>
            </p:nvPr>
          </p:nvCxnSpPr>
          <p:spPr>
            <a:xfrm rot="10800000" flipV="1">
              <a:off x="11498" y="2244"/>
              <a:ext cx="1007" cy="618"/>
            </a:xfrm>
            <a:prstGeom prst="bentConnector3">
              <a:avLst>
                <a:gd name="adj1" fmla="val 99106"/>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肘形连接符 71"/>
            <p:cNvCxnSpPr/>
            <p:nvPr>
              <p:custDataLst>
                <p:tags r:id="rId26"/>
              </p:custDataLst>
            </p:nvPr>
          </p:nvCxnSpPr>
          <p:spPr>
            <a:xfrm rot="10800000">
              <a:off x="10012" y="2262"/>
              <a:ext cx="1279" cy="492"/>
            </a:xfrm>
            <a:prstGeom prst="bentConnector3">
              <a:avLst>
                <a:gd name="adj1" fmla="val 98670"/>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肘形连接符 72"/>
            <p:cNvCxnSpPr/>
            <p:nvPr>
              <p:custDataLst>
                <p:tags r:id="rId27"/>
              </p:custDataLst>
            </p:nvPr>
          </p:nvCxnSpPr>
          <p:spPr>
            <a:xfrm rot="16200000" flipH="1" flipV="1">
              <a:off x="11420" y="1652"/>
              <a:ext cx="759" cy="1441"/>
            </a:xfrm>
            <a:prstGeom prst="bentConnector4">
              <a:avLst>
                <a:gd name="adj1" fmla="val -76811"/>
                <a:gd name="adj2" fmla="val 83206"/>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custDataLst>
              <p:tags r:id="rId28"/>
            </p:custDataLst>
          </p:nvPr>
        </p:nvSpPr>
        <p:spPr>
          <a:xfrm>
            <a:off x="7023100" y="1406525"/>
            <a:ext cx="1661795" cy="6375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BIC</a:t>
            </a:r>
            <a:endParaRPr lang="en-US" altLang="zh-CN"/>
          </a:p>
        </p:txBody>
      </p:sp>
      <p:pic>
        <p:nvPicPr>
          <p:cNvPr id="5" name="图片 4"/>
          <p:cNvPicPr>
            <a:picLocks noChangeAspect="1"/>
          </p:cNvPicPr>
          <p:nvPr>
            <p:custDataLst>
              <p:tags r:id="rId29"/>
            </p:custDataLst>
          </p:nvPr>
        </p:nvPicPr>
        <p:blipFill>
          <a:blip r:embed="rId30"/>
          <a:stretch>
            <a:fillRect/>
          </a:stretch>
        </p:blipFill>
        <p:spPr>
          <a:xfrm rot="16200000">
            <a:off x="1917700" y="728345"/>
            <a:ext cx="2272665" cy="4881245"/>
          </a:xfrm>
          <a:prstGeom prst="rect">
            <a:avLst/>
          </a:prstGeom>
        </p:spPr>
      </p:pic>
      <p:cxnSp>
        <p:nvCxnSpPr>
          <p:cNvPr id="6" name="直接箭头连接符 5"/>
          <p:cNvCxnSpPr/>
          <p:nvPr/>
        </p:nvCxnSpPr>
        <p:spPr>
          <a:xfrm>
            <a:off x="716915" y="3866515"/>
            <a:ext cx="876300" cy="1718945"/>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1945640" y="3761105"/>
            <a:ext cx="145415" cy="1603375"/>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2522220" y="3866515"/>
            <a:ext cx="676910" cy="1402080"/>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a:off x="2953385" y="3866515"/>
            <a:ext cx="1612265" cy="1507490"/>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3078480" y="3866515"/>
            <a:ext cx="2173605" cy="1631950"/>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847975" y="2506980"/>
            <a:ext cx="2000885" cy="2761615"/>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2704465" y="2646680"/>
            <a:ext cx="1198880" cy="2592705"/>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2236470" y="2646680"/>
            <a:ext cx="84455" cy="2602230"/>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1290955" y="2705735"/>
            <a:ext cx="541020" cy="2696845"/>
          </a:xfrm>
          <a:prstGeom prst="straightConnector1">
            <a:avLst/>
          </a:prstGeom>
          <a:ln w="28575" cmpd="sng">
            <a:solidFill>
              <a:srgbClr val="FFFF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851660" y="5546090"/>
            <a:ext cx="1226820" cy="368300"/>
          </a:xfrm>
          <a:prstGeom prst="rect">
            <a:avLst/>
          </a:prstGeom>
          <a:noFill/>
        </p:spPr>
        <p:txBody>
          <a:bodyPr wrap="square" rtlCol="0">
            <a:spAutoFit/>
          </a:bodyPr>
          <a:p>
            <a:r>
              <a:rPr lang="zh-CN" altLang="en-US"/>
              <a:t>电压采样</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2" presetClass="entr" presetSubtype="4"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2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22" presetClass="entr" presetSubtype="4"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par>
                                <p:cTn id="25" presetID="22" presetClass="entr" presetSubtype="4"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22" presetClass="entr" presetSubtype="4"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down)">
                                      <p:cBhvr>
                                        <p:cTn id="30" dur="500"/>
                                        <p:tgtEl>
                                          <p:spTgt spid="3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down)">
                                      <p:cBhvr>
                                        <p:cTn id="3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1" name="组合 40"/>
          <p:cNvGrpSpPr/>
          <p:nvPr/>
        </p:nvGrpSpPr>
        <p:grpSpPr>
          <a:xfrm rot="10800000">
            <a:off x="9201150" y="1532255"/>
            <a:ext cx="852170" cy="4431030"/>
            <a:chOff x="12828" y="1445"/>
            <a:chExt cx="1836" cy="8073"/>
          </a:xfrm>
        </p:grpSpPr>
        <p:pic>
          <p:nvPicPr>
            <p:cNvPr id="42" name="图片 41"/>
            <p:cNvPicPr>
              <a:picLocks noChangeAspect="1"/>
            </p:cNvPicPr>
            <p:nvPr>
              <p:custDataLst>
                <p:tags r:id="rId4"/>
              </p:custDataLst>
            </p:nvPr>
          </p:nvPicPr>
          <p:blipFill>
            <a:blip r:embed="rId5"/>
            <a:srcRect b="1692"/>
            <a:stretch>
              <a:fillRect/>
            </a:stretch>
          </p:blipFill>
          <p:spPr>
            <a:xfrm>
              <a:off x="12828" y="1445"/>
              <a:ext cx="1836" cy="3996"/>
            </a:xfrm>
            <a:prstGeom prst="rect">
              <a:avLst/>
            </a:prstGeom>
          </p:spPr>
        </p:pic>
        <p:pic>
          <p:nvPicPr>
            <p:cNvPr id="43" name="图片 42"/>
            <p:cNvPicPr>
              <a:picLocks noChangeAspect="1"/>
            </p:cNvPicPr>
            <p:nvPr>
              <p:custDataLst>
                <p:tags r:id="rId6"/>
              </p:custDataLst>
            </p:nvPr>
          </p:nvPicPr>
          <p:blipFill>
            <a:blip r:embed="rId5"/>
            <a:srcRect t="1424" b="-302"/>
            <a:stretch>
              <a:fillRect/>
            </a:stretch>
          </p:blipFill>
          <p:spPr>
            <a:xfrm>
              <a:off x="12828" y="5425"/>
              <a:ext cx="1836" cy="4093"/>
            </a:xfrm>
            <a:prstGeom prst="rect">
              <a:avLst/>
            </a:prstGeom>
          </p:spPr>
        </p:pic>
        <p:cxnSp>
          <p:nvCxnSpPr>
            <p:cNvPr id="44" name="直接连接符 43"/>
            <p:cNvCxnSpPr/>
            <p:nvPr>
              <p:custDataLst>
                <p:tags r:id="rId7"/>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35" name="肘形连接符 34"/>
          <p:cNvCxnSpPr/>
          <p:nvPr>
            <p:custDataLst>
              <p:tags r:id="rId8"/>
            </p:custDataLst>
          </p:nvPr>
        </p:nvCxnSpPr>
        <p:spPr>
          <a:xfrm rot="10800000">
            <a:off x="7508240" y="2087245"/>
            <a:ext cx="2236470" cy="2105660"/>
          </a:xfrm>
          <a:prstGeom prst="bentConnector3">
            <a:avLst>
              <a:gd name="adj1" fmla="val 10031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custDataLst>
              <p:tags r:id="rId9"/>
            </p:custDataLst>
          </p:nvPr>
        </p:nvCxnSpPr>
        <p:spPr>
          <a:xfrm rot="10800000">
            <a:off x="7452360" y="2087880"/>
            <a:ext cx="2292350" cy="364299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custDataLst>
              <p:tags r:id="rId10"/>
            </p:custDataLst>
          </p:nvPr>
        </p:nvCxnSpPr>
        <p:spPr>
          <a:xfrm rot="16200000" flipV="1">
            <a:off x="6736080" y="2773045"/>
            <a:ext cx="3689350" cy="2327910"/>
          </a:xfrm>
          <a:prstGeom prst="bentConnector3">
            <a:avLst>
              <a:gd name="adj1" fmla="val -5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custDataLst>
              <p:tags r:id="rId11"/>
            </p:custDataLst>
          </p:nvPr>
        </p:nvSpPr>
        <p:spPr>
          <a:xfrm>
            <a:off x="9744710" y="5658485"/>
            <a:ext cx="243840" cy="1828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0" name="肘形连接符 39"/>
          <p:cNvCxnSpPr/>
          <p:nvPr>
            <p:custDataLst>
              <p:tags r:id="rId12"/>
            </p:custDataLst>
          </p:nvPr>
        </p:nvCxnSpPr>
        <p:spPr>
          <a:xfrm rot="10800000">
            <a:off x="7549515" y="2014220"/>
            <a:ext cx="2236470" cy="2105660"/>
          </a:xfrm>
          <a:prstGeom prst="bentConnector3">
            <a:avLst>
              <a:gd name="adj1" fmla="val 1003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custDataLst>
              <p:tags r:id="rId13"/>
            </p:custDataLst>
          </p:nvPr>
        </p:nvSpPr>
        <p:spPr>
          <a:xfrm>
            <a:off x="9744710" y="4082415"/>
            <a:ext cx="243840" cy="1828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80" name="组合 79"/>
          <p:cNvGrpSpPr/>
          <p:nvPr/>
        </p:nvGrpSpPr>
        <p:grpSpPr>
          <a:xfrm>
            <a:off x="8094980" y="1860550"/>
            <a:ext cx="1893570" cy="1885315"/>
            <a:chOff x="10110" y="2255"/>
            <a:chExt cx="2982" cy="2969"/>
          </a:xfrm>
        </p:grpSpPr>
        <p:cxnSp>
          <p:nvCxnSpPr>
            <p:cNvPr id="76" name="肘形连接符 75"/>
            <p:cNvCxnSpPr/>
            <p:nvPr>
              <p:custDataLst>
                <p:tags r:id="rId14"/>
              </p:custDataLst>
            </p:nvPr>
          </p:nvCxnSpPr>
          <p:spPr>
            <a:xfrm rot="16200000" flipV="1">
              <a:off x="10066" y="2382"/>
              <a:ext cx="2762" cy="2508"/>
            </a:xfrm>
            <a:prstGeom prst="bentConnector3">
              <a:avLst>
                <a:gd name="adj1" fmla="val 25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肘形连接符 76"/>
            <p:cNvCxnSpPr/>
            <p:nvPr>
              <p:custDataLst>
                <p:tags r:id="rId15"/>
              </p:custDataLst>
            </p:nvPr>
          </p:nvCxnSpPr>
          <p:spPr>
            <a:xfrm rot="16200000" flipV="1">
              <a:off x="10078" y="2465"/>
              <a:ext cx="2682" cy="2618"/>
            </a:xfrm>
            <a:prstGeom prst="bentConnector3">
              <a:avLst>
                <a:gd name="adj1" fmla="val -63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矩形 73"/>
            <p:cNvSpPr/>
            <p:nvPr>
              <p:custDataLst>
                <p:tags r:id="rId16"/>
              </p:custDataLst>
            </p:nvPr>
          </p:nvSpPr>
          <p:spPr>
            <a:xfrm>
              <a:off x="12708" y="4936"/>
              <a:ext cx="384" cy="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8" name="肘形连接符 77"/>
            <p:cNvCxnSpPr/>
            <p:nvPr>
              <p:custDataLst>
                <p:tags r:id="rId17"/>
              </p:custDataLst>
            </p:nvPr>
          </p:nvCxnSpPr>
          <p:spPr>
            <a:xfrm rot="10800000">
              <a:off x="10285" y="2483"/>
              <a:ext cx="2557" cy="867"/>
            </a:xfrm>
            <a:prstGeom prst="bentConnector3">
              <a:avLst>
                <a:gd name="adj1" fmla="val 9996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肘形连接符 78"/>
            <p:cNvCxnSpPr/>
            <p:nvPr>
              <p:custDataLst>
                <p:tags r:id="rId18"/>
              </p:custDataLst>
            </p:nvPr>
          </p:nvCxnSpPr>
          <p:spPr>
            <a:xfrm rot="10800000">
              <a:off x="10369" y="2413"/>
              <a:ext cx="2348" cy="846"/>
            </a:xfrm>
            <a:prstGeom prst="bentConnector3">
              <a:avLst>
                <a:gd name="adj1" fmla="val 99659"/>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矩形 74"/>
            <p:cNvSpPr/>
            <p:nvPr>
              <p:custDataLst>
                <p:tags r:id="rId19"/>
              </p:custDataLst>
            </p:nvPr>
          </p:nvSpPr>
          <p:spPr>
            <a:xfrm>
              <a:off x="12708" y="3187"/>
              <a:ext cx="384" cy="2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矩形 2"/>
          <p:cNvSpPr/>
          <p:nvPr>
            <p:custDataLst>
              <p:tags r:id="rId20"/>
            </p:custDataLst>
          </p:nvPr>
        </p:nvSpPr>
        <p:spPr>
          <a:xfrm>
            <a:off x="6967855" y="1455420"/>
            <a:ext cx="1661795" cy="63754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BIC</a:t>
            </a:r>
            <a:endParaRPr lang="en-US" altLang="zh-CN"/>
          </a:p>
        </p:txBody>
      </p:sp>
      <p:sp>
        <p:nvSpPr>
          <p:cNvPr id="7" name="文本框 6"/>
          <p:cNvSpPr txBox="1"/>
          <p:nvPr>
            <p:custDataLst>
              <p:tags r:id="rId21"/>
            </p:custDataLst>
          </p:nvPr>
        </p:nvSpPr>
        <p:spPr>
          <a:xfrm>
            <a:off x="471170" y="1692910"/>
            <a:ext cx="4064000" cy="368300"/>
          </a:xfrm>
          <a:prstGeom prst="rect">
            <a:avLst/>
          </a:prstGeom>
          <a:noFill/>
        </p:spPr>
        <p:txBody>
          <a:bodyPr wrap="square" rtlCol="0">
            <a:spAutoFit/>
          </a:bodyPr>
          <a:p>
            <a:r>
              <a:rPr lang="en-US" altLang="zh-CN"/>
              <a:t>2</a:t>
            </a:r>
            <a:r>
              <a:rPr lang="zh-CN" altLang="en-US"/>
              <a:t>、温度采样</a:t>
            </a:r>
            <a:endParaRPr lang="zh-CN" altLang="en-US"/>
          </a:p>
        </p:txBody>
      </p:sp>
      <p:sp>
        <p:nvSpPr>
          <p:cNvPr id="10" name="文本框 9"/>
          <p:cNvSpPr txBox="1"/>
          <p:nvPr>
            <p:custDataLst>
              <p:tags r:id="rId22"/>
            </p:custDataLst>
          </p:nvPr>
        </p:nvSpPr>
        <p:spPr>
          <a:xfrm>
            <a:off x="471170" y="2306320"/>
            <a:ext cx="5624195" cy="1476375"/>
          </a:xfrm>
          <a:prstGeom prst="rect">
            <a:avLst/>
          </a:prstGeom>
          <a:noFill/>
        </p:spPr>
        <p:txBody>
          <a:bodyPr wrap="square" rtlCol="0">
            <a:spAutoFit/>
          </a:bodyPr>
          <a:p>
            <a:r>
              <a:rPr lang="zh-CN" altLang="en-US"/>
              <a:t>每个小模组上安装有两个温度传感器，四个大模组上分别安装有四个温度传感器。用于检测电池模组的温度信息。</a:t>
            </a:r>
            <a:endParaRPr lang="zh-CN" altLang="en-US"/>
          </a:p>
          <a:p>
            <a:endParaRPr lang="zh-CN" altLang="en-US"/>
          </a:p>
          <a:p>
            <a:r>
              <a:rPr lang="zh-CN" altLang="en-US"/>
              <a:t>温度传感器采用负温度系数热敏电阻。</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par>
                                <p:cTn id="20" presetID="22" presetClass="entr" presetSubtype="4"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par>
                                <p:cTn id="23" presetID="22" presetClass="entr" presetSubtype="4"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par>
                                <p:cTn id="26" presetID="22" presetClass="entr" presetSubtype="4"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wipe(down)">
                                      <p:cBhvr>
                                        <p:cTn id="3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39" grpId="0" bldLvl="0" animBg="1"/>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4"/>
          <a:stretch>
            <a:fillRect/>
          </a:stretch>
        </p:blipFill>
        <p:spPr>
          <a:xfrm>
            <a:off x="8405495" y="4537075"/>
            <a:ext cx="1807845" cy="1661160"/>
          </a:xfrm>
          <a:prstGeom prst="rect">
            <a:avLst/>
          </a:prstGeom>
        </p:spPr>
      </p:pic>
      <p:pic>
        <p:nvPicPr>
          <p:cNvPr id="5" name="图片 4"/>
          <p:cNvPicPr>
            <a:picLocks noChangeAspect="1"/>
          </p:cNvPicPr>
          <p:nvPr/>
        </p:nvPicPr>
        <p:blipFill>
          <a:blip r:embed="rId5"/>
          <a:stretch>
            <a:fillRect/>
          </a:stretch>
        </p:blipFill>
        <p:spPr>
          <a:xfrm rot="16200000">
            <a:off x="4201160" y="-461645"/>
            <a:ext cx="2272665" cy="6136005"/>
          </a:xfrm>
          <a:prstGeom prst="rect">
            <a:avLst/>
          </a:prstGeom>
        </p:spPr>
      </p:pic>
      <p:pic>
        <p:nvPicPr>
          <p:cNvPr id="6" name="图片 5"/>
          <p:cNvPicPr>
            <a:picLocks noChangeAspect="1"/>
          </p:cNvPicPr>
          <p:nvPr/>
        </p:nvPicPr>
        <p:blipFill>
          <a:blip r:embed="rId6"/>
          <a:stretch>
            <a:fillRect/>
          </a:stretch>
        </p:blipFill>
        <p:spPr>
          <a:xfrm>
            <a:off x="2464435" y="4515485"/>
            <a:ext cx="1825625" cy="1682750"/>
          </a:xfrm>
          <a:prstGeom prst="rect">
            <a:avLst/>
          </a:prstGeom>
        </p:spPr>
      </p:pic>
      <p:cxnSp>
        <p:nvCxnSpPr>
          <p:cNvPr id="8" name="直接箭头连接符 7"/>
          <p:cNvCxnSpPr>
            <a:endCxn id="6" idx="0"/>
          </p:cNvCxnSpPr>
          <p:nvPr/>
        </p:nvCxnSpPr>
        <p:spPr>
          <a:xfrm flipH="1">
            <a:off x="3377565" y="3150235"/>
            <a:ext cx="1463675" cy="136525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3" idx="0"/>
          </p:cNvCxnSpPr>
          <p:nvPr/>
        </p:nvCxnSpPr>
        <p:spPr>
          <a:xfrm>
            <a:off x="8346440" y="3092450"/>
            <a:ext cx="963295" cy="1444625"/>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9AD1FD"/>
            </a:gs>
          </a:gsLst>
          <a:lin ang="16200000" scaled="1"/>
          <a:tileRect/>
        </a:gradFill>
        <a:effectLst/>
      </p:bgPr>
    </p:bg>
    <p:spTree>
      <p:nvGrpSpPr>
        <p:cNvPr id="1" name=""/>
        <p:cNvGrpSpPr/>
        <p:nvPr/>
      </p:nvGrpSpPr>
      <p:grpSpPr>
        <a:xfrm>
          <a:off x="0" y="0"/>
          <a:ext cx="0" cy="0"/>
          <a:chOff x="0" y="0"/>
          <a:chExt cx="0" cy="0"/>
        </a:xfrm>
      </p:grpSpPr>
      <p:sp>
        <p:nvSpPr>
          <p:cNvPr id="115" name="矩形 114"/>
          <p:cNvSpPr/>
          <p:nvPr/>
        </p:nvSpPr>
        <p:spPr>
          <a:xfrm flipV="1">
            <a:off x="0" y="1037590"/>
            <a:ext cx="12192000" cy="72000"/>
          </a:xfrm>
          <a:prstGeom prst="rect">
            <a:avLst/>
          </a:prstGeom>
          <a:gradFill>
            <a:gsLst>
              <a:gs pos="0">
                <a:srgbClr val="3484E4"/>
              </a:gs>
              <a:gs pos="100000">
                <a:srgbClr val="1660C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文本框 115"/>
          <p:cNvSpPr txBox="1"/>
          <p:nvPr/>
        </p:nvSpPr>
        <p:spPr>
          <a:xfrm>
            <a:off x="1122045" y="408305"/>
            <a:ext cx="2953385" cy="430530"/>
          </a:xfrm>
          <a:prstGeom prst="rect">
            <a:avLst/>
          </a:prstGeom>
          <a:noFill/>
        </p:spPr>
        <p:txBody>
          <a:bodyPr wrap="square" lIns="0" tIns="0" rIns="0" bIns="0" rtlCol="0">
            <a:spAutoFit/>
          </a:bodyPr>
          <a:lstStyle/>
          <a:p>
            <a:pPr>
              <a:defRPr/>
            </a:pPr>
            <a:r>
              <a:rPr lang="zh-CN" altLang="en-US" sz="2800">
                <a:sym typeface="+mn-ea"/>
              </a:rPr>
              <a:t>电池状态检测</a:t>
            </a:r>
            <a:endParaRPr lang="zh-CN" altLang="en-US" sz="2800" kern="0" dirty="0">
              <a:solidFill>
                <a:schemeClr val="tx1">
                  <a:lumMod val="75000"/>
                  <a:lumOff val="25000"/>
                </a:schemeClr>
              </a:solidFill>
              <a:latin typeface="思源黑体 CN Bold" panose="020B0800000000000000" pitchFamily="34" charset="-122"/>
              <a:ea typeface="思源黑体 CN Bold" panose="020B0800000000000000" pitchFamily="34" charset="-122"/>
              <a:sym typeface="思源黑体 CN Normal" panose="020B0400000000000000" pitchFamily="34" charset="-122"/>
            </a:endParaRPr>
          </a:p>
        </p:txBody>
      </p:sp>
      <p:sp>
        <p:nvSpPr>
          <p:cNvPr id="118" name="任意多边形 117"/>
          <p:cNvSpPr/>
          <p:nvPr/>
        </p:nvSpPr>
        <p:spPr>
          <a:xfrm>
            <a:off x="0" y="432486"/>
            <a:ext cx="710513" cy="383060"/>
          </a:xfrm>
          <a:custGeom>
            <a:avLst/>
            <a:gdLst>
              <a:gd name="connsiteX0" fmla="*/ 0 w 710513"/>
              <a:gd name="connsiteY0" fmla="*/ 0 h 383060"/>
              <a:gd name="connsiteX1" fmla="*/ 646668 w 710513"/>
              <a:gd name="connsiteY1" fmla="*/ 0 h 383060"/>
              <a:gd name="connsiteX2" fmla="*/ 710513 w 710513"/>
              <a:gd name="connsiteY2" fmla="*/ 63845 h 383060"/>
              <a:gd name="connsiteX3" fmla="*/ 710513 w 710513"/>
              <a:gd name="connsiteY3" fmla="*/ 319215 h 383060"/>
              <a:gd name="connsiteX4" fmla="*/ 646668 w 710513"/>
              <a:gd name="connsiteY4" fmla="*/ 383060 h 383060"/>
              <a:gd name="connsiteX5" fmla="*/ 0 w 710513"/>
              <a:gd name="connsiteY5" fmla="*/ 383060 h 38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0513" h="383060">
                <a:moveTo>
                  <a:pt x="0" y="0"/>
                </a:moveTo>
                <a:lnTo>
                  <a:pt x="646668" y="0"/>
                </a:lnTo>
                <a:cubicBezTo>
                  <a:pt x="681929" y="0"/>
                  <a:pt x="710513" y="28584"/>
                  <a:pt x="710513" y="63845"/>
                </a:cubicBezTo>
                <a:lnTo>
                  <a:pt x="710513" y="319215"/>
                </a:lnTo>
                <a:cubicBezTo>
                  <a:pt x="710513" y="354476"/>
                  <a:pt x="681929" y="383060"/>
                  <a:pt x="646668" y="383060"/>
                </a:cubicBezTo>
                <a:lnTo>
                  <a:pt x="0" y="383060"/>
                </a:lnTo>
                <a:close/>
              </a:path>
            </a:pathLst>
          </a:custGeom>
          <a:gradFill flip="none" rotWithShape="1">
            <a:gsLst>
              <a:gs pos="0">
                <a:srgbClr val="489CF5"/>
              </a:gs>
              <a:gs pos="75000">
                <a:srgbClr val="1660CC"/>
              </a:gs>
            </a:gsLst>
            <a:path path="circle">
              <a:fillToRect r="100000" b="100000"/>
            </a:path>
            <a:tileRect l="-100000" t="-100000"/>
          </a:gra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sp>
        <p:nvSpPr>
          <p:cNvPr id="119" name="圆角矩形 118"/>
          <p:cNvSpPr/>
          <p:nvPr/>
        </p:nvSpPr>
        <p:spPr>
          <a:xfrm>
            <a:off x="767354" y="432486"/>
            <a:ext cx="94024" cy="383060"/>
          </a:xfrm>
          <a:prstGeom prst="roundRect">
            <a:avLst>
              <a:gd name="adj" fmla="val 19295"/>
            </a:avLst>
          </a:prstGeom>
          <a:solidFill>
            <a:srgbClr val="112759"/>
          </a:solidFill>
          <a:ln w="38100">
            <a:noFill/>
          </a:ln>
          <a:effectLst>
            <a:outerShdw blurRad="152400" dist="76200" dir="2700000" algn="tl" rotWithShape="0">
              <a:srgbClr val="536897">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600">
              <a:solidFill>
                <a:schemeClr val="bg1"/>
              </a:solidFill>
              <a:latin typeface="思源黑体 CN Normal" panose="020B0400000000000000" pitchFamily="34" charset="-122"/>
              <a:ea typeface="思源黑体 CN Medium" panose="020B0600000000000000" pitchFamily="34" charset="-122"/>
            </a:endParaRPr>
          </a:p>
        </p:txBody>
      </p:sp>
      <p:pic>
        <p:nvPicPr>
          <p:cNvPr id="2" name="图片 1" descr="logo-常用"/>
          <p:cNvPicPr>
            <a:picLocks noChangeAspect="1"/>
          </p:cNvPicPr>
          <p:nvPr>
            <p:custDataLst>
              <p:tags r:id="rId1"/>
            </p:custDataLst>
          </p:nvPr>
        </p:nvPicPr>
        <p:blipFill>
          <a:blip r:embed="rId2"/>
          <a:stretch>
            <a:fillRect/>
          </a:stretch>
        </p:blipFill>
        <p:spPr>
          <a:xfrm>
            <a:off x="11241405" y="304165"/>
            <a:ext cx="580390" cy="639445"/>
          </a:xfrm>
          <a:prstGeom prst="rect">
            <a:avLst/>
          </a:prstGeom>
        </p:spPr>
      </p:pic>
      <p:sp>
        <p:nvSpPr>
          <p:cNvPr id="4" name="矩形 3"/>
          <p:cNvSpPr/>
          <p:nvPr>
            <p:custDataLst>
              <p:tags r:id="rId3"/>
            </p:custDataLst>
          </p:nvPr>
        </p:nvSpPr>
        <p:spPr>
          <a:xfrm>
            <a:off x="0" y="6547485"/>
            <a:ext cx="12192000" cy="168275"/>
          </a:xfrm>
          <a:prstGeom prst="rect">
            <a:avLst/>
          </a:prstGeom>
          <a:solidFill>
            <a:srgbClr val="112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520700" y="1430020"/>
            <a:ext cx="10917555" cy="368300"/>
          </a:xfrm>
          <a:prstGeom prst="rect">
            <a:avLst/>
          </a:prstGeom>
          <a:noFill/>
        </p:spPr>
        <p:txBody>
          <a:bodyPr wrap="square" rtlCol="0">
            <a:spAutoFit/>
          </a:bodyPr>
          <a:p>
            <a:r>
              <a:rPr lang="zh-CN" altLang="en-US">
                <a:sym typeface="+mn-ea"/>
              </a:rPr>
              <a:t>动力电池采样线的主要功能是连接电池管理控制器和电池信息采集器，实现二者之间的通讯及信息交换。</a:t>
            </a:r>
            <a:endParaRPr lang="zh-CN" altLang="en-US"/>
          </a:p>
        </p:txBody>
      </p:sp>
      <p:grpSp>
        <p:nvGrpSpPr>
          <p:cNvPr id="27" name="组合 26"/>
          <p:cNvGrpSpPr/>
          <p:nvPr/>
        </p:nvGrpSpPr>
        <p:grpSpPr>
          <a:xfrm>
            <a:off x="1920240" y="2364740"/>
            <a:ext cx="8707120" cy="3515995"/>
            <a:chOff x="-497" y="663"/>
            <a:chExt cx="19071" cy="8920"/>
          </a:xfrm>
        </p:grpSpPr>
        <p:pic>
          <p:nvPicPr>
            <p:cNvPr id="28" name="图片 27"/>
            <p:cNvPicPr>
              <a:picLocks noChangeAspect="1"/>
            </p:cNvPicPr>
            <p:nvPr>
              <p:custDataLst>
                <p:tags r:id="rId4"/>
              </p:custDataLst>
            </p:nvPr>
          </p:nvPicPr>
          <p:blipFill>
            <a:blip r:embed="rId5"/>
            <a:srcRect/>
            <a:stretch>
              <a:fillRect/>
            </a:stretch>
          </p:blipFill>
          <p:spPr>
            <a:xfrm rot="16200000">
              <a:off x="8445" y="3249"/>
              <a:ext cx="1322" cy="3988"/>
            </a:xfrm>
            <a:prstGeom prst="rect">
              <a:avLst/>
            </a:prstGeom>
          </p:spPr>
        </p:pic>
        <p:pic>
          <p:nvPicPr>
            <p:cNvPr id="29" name="图片 28"/>
            <p:cNvPicPr>
              <a:picLocks noChangeAspect="1"/>
            </p:cNvPicPr>
            <p:nvPr>
              <p:custDataLst>
                <p:tags r:id="rId6"/>
              </p:custDataLst>
            </p:nvPr>
          </p:nvPicPr>
          <p:blipFill>
            <a:blip r:embed="rId5"/>
            <a:srcRect/>
            <a:stretch>
              <a:fillRect/>
            </a:stretch>
          </p:blipFill>
          <p:spPr>
            <a:xfrm rot="16200000">
              <a:off x="3569" y="1514"/>
              <a:ext cx="1322" cy="4213"/>
            </a:xfrm>
            <a:prstGeom prst="rect">
              <a:avLst/>
            </a:prstGeom>
          </p:spPr>
        </p:pic>
        <p:pic>
          <p:nvPicPr>
            <p:cNvPr id="30" name="图片 29"/>
            <p:cNvPicPr>
              <a:picLocks noChangeAspect="1"/>
            </p:cNvPicPr>
            <p:nvPr>
              <p:custDataLst>
                <p:tags r:id="rId7"/>
              </p:custDataLst>
            </p:nvPr>
          </p:nvPicPr>
          <p:blipFill>
            <a:blip r:embed="rId5"/>
            <a:srcRect/>
            <a:stretch>
              <a:fillRect/>
            </a:stretch>
          </p:blipFill>
          <p:spPr>
            <a:xfrm rot="16200000">
              <a:off x="3561" y="3144"/>
              <a:ext cx="1322" cy="4198"/>
            </a:xfrm>
            <a:prstGeom prst="rect">
              <a:avLst/>
            </a:prstGeom>
          </p:spPr>
        </p:pic>
        <p:pic>
          <p:nvPicPr>
            <p:cNvPr id="31" name="图片 30"/>
            <p:cNvPicPr>
              <a:picLocks noChangeAspect="1"/>
            </p:cNvPicPr>
            <p:nvPr>
              <p:custDataLst>
                <p:tags r:id="rId8"/>
              </p:custDataLst>
            </p:nvPr>
          </p:nvPicPr>
          <p:blipFill>
            <a:blip r:embed="rId5"/>
            <a:srcRect/>
            <a:stretch>
              <a:fillRect/>
            </a:stretch>
          </p:blipFill>
          <p:spPr>
            <a:xfrm rot="16200000">
              <a:off x="3569" y="4839"/>
              <a:ext cx="1322" cy="4198"/>
            </a:xfrm>
            <a:prstGeom prst="rect">
              <a:avLst/>
            </a:prstGeom>
          </p:spPr>
        </p:pic>
        <p:pic>
          <p:nvPicPr>
            <p:cNvPr id="32" name="图片 31"/>
            <p:cNvPicPr>
              <a:picLocks noChangeAspect="1"/>
            </p:cNvPicPr>
            <p:nvPr>
              <p:custDataLst>
                <p:tags r:id="rId9"/>
              </p:custDataLst>
            </p:nvPr>
          </p:nvPicPr>
          <p:blipFill>
            <a:blip r:embed="rId5"/>
            <a:srcRect/>
            <a:stretch>
              <a:fillRect/>
            </a:stretch>
          </p:blipFill>
          <p:spPr>
            <a:xfrm rot="16200000">
              <a:off x="3552" y="6301"/>
              <a:ext cx="1322" cy="4198"/>
            </a:xfrm>
            <a:prstGeom prst="rect">
              <a:avLst/>
            </a:prstGeom>
          </p:spPr>
        </p:pic>
        <p:pic>
          <p:nvPicPr>
            <p:cNvPr id="33" name="图片 32"/>
            <p:cNvPicPr>
              <a:picLocks noChangeAspect="1"/>
            </p:cNvPicPr>
            <p:nvPr>
              <p:custDataLst>
                <p:tags r:id="rId10"/>
              </p:custDataLst>
            </p:nvPr>
          </p:nvPicPr>
          <p:blipFill>
            <a:blip r:embed="rId5"/>
            <a:srcRect/>
            <a:stretch>
              <a:fillRect/>
            </a:stretch>
          </p:blipFill>
          <p:spPr>
            <a:xfrm rot="16200000">
              <a:off x="3551" y="31"/>
              <a:ext cx="1322" cy="4177"/>
            </a:xfrm>
            <a:prstGeom prst="rect">
              <a:avLst/>
            </a:prstGeom>
          </p:spPr>
        </p:pic>
        <p:grpSp>
          <p:nvGrpSpPr>
            <p:cNvPr id="34" name="组合 33"/>
            <p:cNvGrpSpPr/>
            <p:nvPr/>
          </p:nvGrpSpPr>
          <p:grpSpPr>
            <a:xfrm rot="10800000">
              <a:off x="15058" y="1743"/>
              <a:ext cx="1342" cy="6994"/>
              <a:chOff x="12828" y="1445"/>
              <a:chExt cx="1836" cy="8073"/>
            </a:xfrm>
          </p:grpSpPr>
          <p:pic>
            <p:nvPicPr>
              <p:cNvPr id="35" name="图片 34"/>
              <p:cNvPicPr>
                <a:picLocks noChangeAspect="1"/>
              </p:cNvPicPr>
              <p:nvPr>
                <p:custDataLst>
                  <p:tags r:id="rId11"/>
                </p:custDataLst>
              </p:nvPr>
            </p:nvPicPr>
            <p:blipFill>
              <a:blip r:embed="rId5"/>
              <a:srcRect b="1692"/>
              <a:stretch>
                <a:fillRect/>
              </a:stretch>
            </p:blipFill>
            <p:spPr>
              <a:xfrm>
                <a:off x="12828" y="1445"/>
                <a:ext cx="1836" cy="3996"/>
              </a:xfrm>
              <a:prstGeom prst="rect">
                <a:avLst/>
              </a:prstGeom>
            </p:spPr>
          </p:pic>
          <p:pic>
            <p:nvPicPr>
              <p:cNvPr id="36" name="图片 35"/>
              <p:cNvPicPr>
                <a:picLocks noChangeAspect="1"/>
              </p:cNvPicPr>
              <p:nvPr>
                <p:custDataLst>
                  <p:tags r:id="rId12"/>
                </p:custDataLst>
              </p:nvPr>
            </p:nvPicPr>
            <p:blipFill>
              <a:blip r:embed="rId5"/>
              <a:srcRect t="1424" b="-302"/>
              <a:stretch>
                <a:fillRect/>
              </a:stretch>
            </p:blipFill>
            <p:spPr>
              <a:xfrm>
                <a:off x="12828" y="5425"/>
                <a:ext cx="1836" cy="4093"/>
              </a:xfrm>
              <a:prstGeom prst="rect">
                <a:avLst/>
              </a:prstGeom>
            </p:spPr>
          </p:pic>
          <p:cxnSp>
            <p:nvCxnSpPr>
              <p:cNvPr id="37" name="直接连接符 36"/>
              <p:cNvCxnSpPr/>
              <p:nvPr>
                <p:custDataLst>
                  <p:tags r:id="rId13"/>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rot="10800000">
              <a:off x="13513" y="1738"/>
              <a:ext cx="1342" cy="6999"/>
              <a:chOff x="12828" y="1445"/>
              <a:chExt cx="1836" cy="8073"/>
            </a:xfrm>
          </p:grpSpPr>
          <p:pic>
            <p:nvPicPr>
              <p:cNvPr id="39" name="图片 38"/>
              <p:cNvPicPr>
                <a:picLocks noChangeAspect="1"/>
              </p:cNvPicPr>
              <p:nvPr>
                <p:custDataLst>
                  <p:tags r:id="rId14"/>
                </p:custDataLst>
              </p:nvPr>
            </p:nvPicPr>
            <p:blipFill>
              <a:blip r:embed="rId5"/>
              <a:srcRect b="1692"/>
              <a:stretch>
                <a:fillRect/>
              </a:stretch>
            </p:blipFill>
            <p:spPr>
              <a:xfrm>
                <a:off x="12828" y="1445"/>
                <a:ext cx="1836" cy="3996"/>
              </a:xfrm>
              <a:prstGeom prst="rect">
                <a:avLst/>
              </a:prstGeom>
            </p:spPr>
          </p:pic>
          <p:pic>
            <p:nvPicPr>
              <p:cNvPr id="40" name="图片 39"/>
              <p:cNvPicPr>
                <a:picLocks noChangeAspect="1"/>
              </p:cNvPicPr>
              <p:nvPr>
                <p:custDataLst>
                  <p:tags r:id="rId15"/>
                </p:custDataLst>
              </p:nvPr>
            </p:nvPicPr>
            <p:blipFill>
              <a:blip r:embed="rId5"/>
              <a:srcRect t="1424" b="-302"/>
              <a:stretch>
                <a:fillRect/>
              </a:stretch>
            </p:blipFill>
            <p:spPr>
              <a:xfrm>
                <a:off x="12828" y="5425"/>
                <a:ext cx="1836" cy="4093"/>
              </a:xfrm>
              <a:prstGeom prst="rect">
                <a:avLst/>
              </a:prstGeom>
            </p:spPr>
          </p:pic>
          <p:cxnSp>
            <p:nvCxnSpPr>
              <p:cNvPr id="53" name="直接连接符 52"/>
              <p:cNvCxnSpPr/>
              <p:nvPr>
                <p:custDataLst>
                  <p:tags r:id="rId16"/>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rot="10800000">
              <a:off x="11910" y="1738"/>
              <a:ext cx="1342" cy="6978"/>
              <a:chOff x="12828" y="1445"/>
              <a:chExt cx="1836" cy="8073"/>
            </a:xfrm>
          </p:grpSpPr>
          <p:pic>
            <p:nvPicPr>
              <p:cNvPr id="61" name="图片 60"/>
              <p:cNvPicPr>
                <a:picLocks noChangeAspect="1"/>
              </p:cNvPicPr>
              <p:nvPr>
                <p:custDataLst>
                  <p:tags r:id="rId17"/>
                </p:custDataLst>
              </p:nvPr>
            </p:nvPicPr>
            <p:blipFill>
              <a:blip r:embed="rId5"/>
              <a:srcRect b="1692"/>
              <a:stretch>
                <a:fillRect/>
              </a:stretch>
            </p:blipFill>
            <p:spPr>
              <a:xfrm>
                <a:off x="12828" y="1445"/>
                <a:ext cx="1836" cy="3996"/>
              </a:xfrm>
              <a:prstGeom prst="rect">
                <a:avLst/>
              </a:prstGeom>
            </p:spPr>
          </p:pic>
          <p:pic>
            <p:nvPicPr>
              <p:cNvPr id="62" name="图片 61"/>
              <p:cNvPicPr>
                <a:picLocks noChangeAspect="1"/>
              </p:cNvPicPr>
              <p:nvPr>
                <p:custDataLst>
                  <p:tags r:id="rId18"/>
                </p:custDataLst>
              </p:nvPr>
            </p:nvPicPr>
            <p:blipFill>
              <a:blip r:embed="rId5"/>
              <a:srcRect t="1424" b="-302"/>
              <a:stretch>
                <a:fillRect/>
              </a:stretch>
            </p:blipFill>
            <p:spPr>
              <a:xfrm>
                <a:off x="12828" y="5425"/>
                <a:ext cx="1836" cy="4093"/>
              </a:xfrm>
              <a:prstGeom prst="rect">
                <a:avLst/>
              </a:prstGeom>
            </p:spPr>
          </p:pic>
          <p:cxnSp>
            <p:nvCxnSpPr>
              <p:cNvPr id="63" name="直接连接符 62"/>
              <p:cNvCxnSpPr/>
              <p:nvPr>
                <p:custDataLst>
                  <p:tags r:id="rId19"/>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4" name="圆角矩形 63"/>
            <p:cNvSpPr/>
            <p:nvPr>
              <p:custDataLst>
                <p:tags r:id="rId20"/>
              </p:custDataLst>
            </p:nvPr>
          </p:nvSpPr>
          <p:spPr>
            <a:xfrm>
              <a:off x="1121" y="663"/>
              <a:ext cx="17453" cy="8920"/>
            </a:xfrm>
            <a:prstGeom prst="roundRect">
              <a:avLst/>
            </a:prstGeom>
            <a:noFill/>
            <a:ln w="3810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5" name="文本框 64"/>
            <p:cNvSpPr txBox="1"/>
            <p:nvPr>
              <p:custDataLst>
                <p:tags r:id="rId21"/>
              </p:custDataLst>
            </p:nvPr>
          </p:nvSpPr>
          <p:spPr>
            <a:xfrm>
              <a:off x="2229" y="2200"/>
              <a:ext cx="833" cy="778"/>
            </a:xfrm>
            <a:prstGeom prst="rect">
              <a:avLst/>
            </a:prstGeom>
            <a:noFill/>
          </p:spPr>
          <p:txBody>
            <a:bodyPr wrap="square" rtlCol="0">
              <a:spAutoFit/>
            </a:bodyPr>
            <a:p>
              <a:r>
                <a:rPr lang="en-US" altLang="zh-CN" sz="1400"/>
                <a:t>1#</a:t>
              </a:r>
              <a:endParaRPr lang="en-US" altLang="zh-CN" sz="1400"/>
            </a:p>
          </p:txBody>
        </p:sp>
        <p:sp>
          <p:nvSpPr>
            <p:cNvPr id="66" name="文本框 65"/>
            <p:cNvSpPr txBox="1"/>
            <p:nvPr>
              <p:custDataLst>
                <p:tags r:id="rId22"/>
              </p:custDataLst>
            </p:nvPr>
          </p:nvSpPr>
          <p:spPr>
            <a:xfrm>
              <a:off x="2144" y="3702"/>
              <a:ext cx="834" cy="778"/>
            </a:xfrm>
            <a:prstGeom prst="rect">
              <a:avLst/>
            </a:prstGeom>
            <a:noFill/>
          </p:spPr>
          <p:txBody>
            <a:bodyPr wrap="square" rtlCol="0">
              <a:spAutoFit/>
            </a:bodyPr>
            <a:p>
              <a:r>
                <a:rPr lang="en-US" altLang="zh-CN" sz="1400"/>
                <a:t>2#</a:t>
              </a:r>
              <a:endParaRPr lang="en-US" altLang="zh-CN" sz="1400"/>
            </a:p>
          </p:txBody>
        </p:sp>
        <p:sp>
          <p:nvSpPr>
            <p:cNvPr id="67" name="文本框 66"/>
            <p:cNvSpPr txBox="1"/>
            <p:nvPr>
              <p:custDataLst>
                <p:tags r:id="rId23"/>
              </p:custDataLst>
            </p:nvPr>
          </p:nvSpPr>
          <p:spPr>
            <a:xfrm>
              <a:off x="7146" y="5216"/>
              <a:ext cx="969" cy="699"/>
            </a:xfrm>
            <a:prstGeom prst="rect">
              <a:avLst/>
            </a:prstGeom>
            <a:noFill/>
          </p:spPr>
          <p:txBody>
            <a:bodyPr wrap="square" rtlCol="0">
              <a:spAutoFit/>
            </a:bodyPr>
            <a:p>
              <a:r>
                <a:rPr lang="en-US" altLang="zh-CN" sz="1200"/>
                <a:t>3#</a:t>
              </a:r>
              <a:endParaRPr lang="en-US" altLang="zh-CN" sz="1200"/>
            </a:p>
          </p:txBody>
        </p:sp>
        <p:sp>
          <p:nvSpPr>
            <p:cNvPr id="68" name="文本框 67"/>
            <p:cNvSpPr txBox="1"/>
            <p:nvPr>
              <p:custDataLst>
                <p:tags r:id="rId24"/>
              </p:custDataLst>
            </p:nvPr>
          </p:nvSpPr>
          <p:spPr>
            <a:xfrm>
              <a:off x="11910" y="1769"/>
              <a:ext cx="1113" cy="699"/>
            </a:xfrm>
            <a:prstGeom prst="rect">
              <a:avLst/>
            </a:prstGeom>
            <a:noFill/>
          </p:spPr>
          <p:txBody>
            <a:bodyPr wrap="square" rtlCol="0">
              <a:spAutoFit/>
            </a:bodyPr>
            <a:p>
              <a:r>
                <a:rPr lang="en-US" altLang="zh-CN" sz="1200"/>
                <a:t>7#</a:t>
              </a:r>
              <a:endParaRPr lang="en-US" altLang="zh-CN" sz="1200"/>
            </a:p>
          </p:txBody>
        </p:sp>
        <p:sp>
          <p:nvSpPr>
            <p:cNvPr id="69" name="文本框 68"/>
            <p:cNvSpPr txBox="1"/>
            <p:nvPr>
              <p:custDataLst>
                <p:tags r:id="rId25"/>
              </p:custDataLst>
            </p:nvPr>
          </p:nvSpPr>
          <p:spPr>
            <a:xfrm>
              <a:off x="13514" y="1746"/>
              <a:ext cx="824" cy="699"/>
            </a:xfrm>
            <a:prstGeom prst="rect">
              <a:avLst/>
            </a:prstGeom>
            <a:noFill/>
          </p:spPr>
          <p:txBody>
            <a:bodyPr wrap="square" rtlCol="0">
              <a:spAutoFit/>
            </a:bodyPr>
            <a:p>
              <a:r>
                <a:rPr lang="en-US" altLang="zh-CN" sz="1200"/>
                <a:t>6#</a:t>
              </a:r>
              <a:endParaRPr lang="en-US" altLang="zh-CN" sz="1200"/>
            </a:p>
          </p:txBody>
        </p:sp>
        <p:sp>
          <p:nvSpPr>
            <p:cNvPr id="70" name="文本框 69"/>
            <p:cNvSpPr txBox="1"/>
            <p:nvPr>
              <p:custDataLst>
                <p:tags r:id="rId26"/>
              </p:custDataLst>
            </p:nvPr>
          </p:nvSpPr>
          <p:spPr>
            <a:xfrm>
              <a:off x="15121" y="1737"/>
              <a:ext cx="836" cy="699"/>
            </a:xfrm>
            <a:prstGeom prst="rect">
              <a:avLst/>
            </a:prstGeom>
            <a:noFill/>
          </p:spPr>
          <p:txBody>
            <a:bodyPr wrap="square" rtlCol="0">
              <a:spAutoFit/>
            </a:bodyPr>
            <a:p>
              <a:r>
                <a:rPr lang="en-US" altLang="zh-CN" sz="1200"/>
                <a:t>4#</a:t>
              </a:r>
              <a:endParaRPr lang="en-US" altLang="zh-CN" sz="1200"/>
            </a:p>
          </p:txBody>
        </p:sp>
        <p:sp>
          <p:nvSpPr>
            <p:cNvPr id="71" name="文本框 70"/>
            <p:cNvSpPr txBox="1"/>
            <p:nvPr>
              <p:custDataLst>
                <p:tags r:id="rId27"/>
              </p:custDataLst>
            </p:nvPr>
          </p:nvSpPr>
          <p:spPr>
            <a:xfrm>
              <a:off x="2174" y="8482"/>
              <a:ext cx="1129" cy="699"/>
            </a:xfrm>
            <a:prstGeom prst="rect">
              <a:avLst/>
            </a:prstGeom>
            <a:noFill/>
          </p:spPr>
          <p:txBody>
            <a:bodyPr wrap="square" rtlCol="0">
              <a:spAutoFit/>
            </a:bodyPr>
            <a:p>
              <a:r>
                <a:rPr lang="en-US" altLang="zh-CN" sz="1200"/>
                <a:t>8#</a:t>
              </a:r>
              <a:endParaRPr lang="en-US" altLang="zh-CN" sz="1200"/>
            </a:p>
          </p:txBody>
        </p:sp>
        <p:sp>
          <p:nvSpPr>
            <p:cNvPr id="72" name="文本框 71"/>
            <p:cNvSpPr txBox="1"/>
            <p:nvPr>
              <p:custDataLst>
                <p:tags r:id="rId28"/>
              </p:custDataLst>
            </p:nvPr>
          </p:nvSpPr>
          <p:spPr>
            <a:xfrm>
              <a:off x="2173" y="7019"/>
              <a:ext cx="805" cy="699"/>
            </a:xfrm>
            <a:prstGeom prst="rect">
              <a:avLst/>
            </a:prstGeom>
            <a:noFill/>
          </p:spPr>
          <p:txBody>
            <a:bodyPr wrap="square" rtlCol="0">
              <a:spAutoFit/>
            </a:bodyPr>
            <a:p>
              <a:r>
                <a:rPr lang="en-US" altLang="zh-CN" sz="1200"/>
                <a:t>9#</a:t>
              </a:r>
              <a:endParaRPr lang="en-US" altLang="zh-CN" sz="1200"/>
            </a:p>
          </p:txBody>
        </p:sp>
        <p:sp>
          <p:nvSpPr>
            <p:cNvPr id="73" name="文本框 72"/>
            <p:cNvSpPr txBox="1"/>
            <p:nvPr>
              <p:custDataLst>
                <p:tags r:id="rId29"/>
              </p:custDataLst>
            </p:nvPr>
          </p:nvSpPr>
          <p:spPr>
            <a:xfrm>
              <a:off x="2131" y="5280"/>
              <a:ext cx="1169" cy="699"/>
            </a:xfrm>
            <a:prstGeom prst="rect">
              <a:avLst/>
            </a:prstGeom>
            <a:noFill/>
          </p:spPr>
          <p:txBody>
            <a:bodyPr wrap="square" rtlCol="0">
              <a:spAutoFit/>
            </a:bodyPr>
            <a:p>
              <a:r>
                <a:rPr lang="en-US" altLang="zh-CN" sz="1200"/>
                <a:t>10#</a:t>
              </a:r>
              <a:endParaRPr lang="en-US" altLang="zh-CN" sz="1200"/>
            </a:p>
          </p:txBody>
        </p:sp>
        <p:sp>
          <p:nvSpPr>
            <p:cNvPr id="74" name="矩形 73"/>
            <p:cNvSpPr/>
            <p:nvPr>
              <p:custDataLst>
                <p:tags r:id="rId30"/>
              </p:custDataLst>
            </p:nvPr>
          </p:nvSpPr>
          <p:spPr>
            <a:xfrm>
              <a:off x="7958" y="1617"/>
              <a:ext cx="2379" cy="10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2#BIC</a:t>
              </a:r>
              <a:endParaRPr lang="en-US" altLang="zh-CN"/>
            </a:p>
          </p:txBody>
        </p:sp>
        <p:sp>
          <p:nvSpPr>
            <p:cNvPr id="75" name="矩形 74"/>
            <p:cNvSpPr/>
            <p:nvPr>
              <p:custDataLst>
                <p:tags r:id="rId31"/>
              </p:custDataLst>
            </p:nvPr>
          </p:nvSpPr>
          <p:spPr>
            <a:xfrm>
              <a:off x="7943" y="7264"/>
              <a:ext cx="2379" cy="10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1#BIC</a:t>
              </a:r>
              <a:endParaRPr lang="en-US" altLang="zh-CN"/>
            </a:p>
          </p:txBody>
        </p:sp>
        <p:sp>
          <p:nvSpPr>
            <p:cNvPr id="76" name="任意多边形 75"/>
            <p:cNvSpPr/>
            <p:nvPr>
              <p:custDataLst>
                <p:tags r:id="rId32"/>
              </p:custDataLst>
            </p:nvPr>
          </p:nvSpPr>
          <p:spPr>
            <a:xfrm>
              <a:off x="6321" y="6820"/>
              <a:ext cx="1962" cy="1437"/>
            </a:xfrm>
            <a:custGeom>
              <a:avLst/>
              <a:gdLst>
                <a:gd name="connisteX0" fmla="*/ 1245870 w 1245870"/>
                <a:gd name="connsiteY0" fmla="*/ 284480 h 912495"/>
                <a:gd name="connisteX1" fmla="*/ 1245870 w 1245870"/>
                <a:gd name="connsiteY1" fmla="*/ 0 h 912495"/>
                <a:gd name="connisteX2" fmla="*/ 647065 w 1245870"/>
                <a:gd name="connsiteY2" fmla="*/ 176530 h 912495"/>
                <a:gd name="connisteX3" fmla="*/ 0 w 1245870"/>
                <a:gd name="connsiteY3" fmla="*/ 912495 h 912495"/>
              </a:gdLst>
              <a:ahLst/>
              <a:cxnLst>
                <a:cxn ang="0">
                  <a:pos x="connisteX0" y="connsiteY0"/>
                </a:cxn>
                <a:cxn ang="0">
                  <a:pos x="connisteX1" y="connsiteY1"/>
                </a:cxn>
                <a:cxn ang="0">
                  <a:pos x="connisteX2" y="connsiteY2"/>
                </a:cxn>
                <a:cxn ang="0">
                  <a:pos x="connisteX3" y="connsiteY3"/>
                </a:cxn>
              </a:cxnLst>
              <a:rect l="l" t="t" r="r" b="b"/>
              <a:pathLst>
                <a:path w="1245870" h="912495">
                  <a:moveTo>
                    <a:pt x="1245870" y="284480"/>
                  </a:moveTo>
                  <a:lnTo>
                    <a:pt x="1245870" y="0"/>
                  </a:lnTo>
                  <a:lnTo>
                    <a:pt x="647065" y="176530"/>
                  </a:lnTo>
                  <a:lnTo>
                    <a:pt x="0" y="912495"/>
                  </a:lnTo>
                </a:path>
              </a:pathLst>
            </a:custGeom>
            <a:ln w="38100"/>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77" name="任意多边形 76"/>
            <p:cNvSpPr/>
            <p:nvPr>
              <p:custDataLst>
                <p:tags r:id="rId33"/>
              </p:custDataLst>
            </p:nvPr>
          </p:nvSpPr>
          <p:spPr>
            <a:xfrm>
              <a:off x="6321" y="6651"/>
              <a:ext cx="2286" cy="602"/>
            </a:xfrm>
            <a:custGeom>
              <a:avLst/>
              <a:gdLst>
                <a:gd name="connisteX0" fmla="*/ 1451610 w 1451610"/>
                <a:gd name="connsiteY0" fmla="*/ 382270 h 382270"/>
                <a:gd name="connisteX1" fmla="*/ 1442085 w 1451610"/>
                <a:gd name="connsiteY1" fmla="*/ 0 h 382270"/>
                <a:gd name="connisteX2" fmla="*/ 0 w 1451610"/>
                <a:gd name="connsiteY2" fmla="*/ 9525 h 382270"/>
              </a:gdLst>
              <a:ahLst/>
              <a:cxnLst>
                <a:cxn ang="0">
                  <a:pos x="connisteX0" y="connsiteY0"/>
                </a:cxn>
                <a:cxn ang="0">
                  <a:pos x="connisteX1" y="connsiteY1"/>
                </a:cxn>
                <a:cxn ang="0">
                  <a:pos x="connisteX2" y="connsiteY2"/>
                </a:cxn>
              </a:cxnLst>
              <a:rect l="l" t="t" r="r" b="b"/>
              <a:pathLst>
                <a:path w="1451610" h="382270">
                  <a:moveTo>
                    <a:pt x="1451610" y="382270"/>
                  </a:moveTo>
                  <a:lnTo>
                    <a:pt x="1442085" y="0"/>
                  </a:lnTo>
                  <a:lnTo>
                    <a:pt x="0" y="9525"/>
                  </a:lnTo>
                </a:path>
              </a:pathLst>
            </a:custGeom>
            <a:ln w="38100"/>
            <a:extLst>
              <a:ext uri="{909E8E84-426E-40DD-AFC4-6F175D3DCCD1}">
                <a14:hiddenFill xmlns:a14="http://schemas.microsoft.com/office/drawing/2010/main">
                  <a:solidFill>
                    <a:srgbClr val="FFC000"/>
                  </a:solidFill>
                </a14:hiddenFill>
              </a:ext>
            </a:extLst>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78" name="任意多边形 77"/>
            <p:cNvSpPr/>
            <p:nvPr>
              <p:custDataLst>
                <p:tags r:id="rId34"/>
              </p:custDataLst>
            </p:nvPr>
          </p:nvSpPr>
          <p:spPr>
            <a:xfrm>
              <a:off x="6336" y="5568"/>
              <a:ext cx="2565" cy="1699"/>
            </a:xfrm>
            <a:custGeom>
              <a:avLst/>
              <a:gdLst>
                <a:gd name="connisteX0" fmla="*/ 1628775 w 1628775"/>
                <a:gd name="connsiteY0" fmla="*/ 1078865 h 1078865"/>
                <a:gd name="connisteX1" fmla="*/ 1618615 w 1628775"/>
                <a:gd name="connsiteY1" fmla="*/ 559435 h 1078865"/>
                <a:gd name="connisteX2" fmla="*/ 451485 w 1628775"/>
                <a:gd name="connsiteY2" fmla="*/ 451485 h 1078865"/>
                <a:gd name="connisteX3" fmla="*/ 0 w 1628775"/>
                <a:gd name="connsiteY3" fmla="*/ 0 h 1078865"/>
              </a:gdLst>
              <a:ahLst/>
              <a:cxnLst>
                <a:cxn ang="0">
                  <a:pos x="connisteX0" y="connsiteY0"/>
                </a:cxn>
                <a:cxn ang="0">
                  <a:pos x="connisteX1" y="connsiteY1"/>
                </a:cxn>
                <a:cxn ang="0">
                  <a:pos x="connisteX2" y="connsiteY2"/>
                </a:cxn>
                <a:cxn ang="0">
                  <a:pos x="connisteX3" y="connsiteY3"/>
                </a:cxn>
              </a:cxnLst>
              <a:rect l="l" t="t" r="r" b="b"/>
              <a:pathLst>
                <a:path w="1628775" h="1078865">
                  <a:moveTo>
                    <a:pt x="1628775" y="1078865"/>
                  </a:moveTo>
                  <a:lnTo>
                    <a:pt x="1618615" y="559435"/>
                  </a:lnTo>
                  <a:lnTo>
                    <a:pt x="451485" y="451485"/>
                  </a:lnTo>
                  <a:lnTo>
                    <a:pt x="0" y="0"/>
                  </a:lnTo>
                </a:path>
              </a:pathLst>
            </a:custGeom>
            <a:ln w="38100"/>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cxnSp>
          <p:nvCxnSpPr>
            <p:cNvPr id="79" name="直接连接符 78"/>
            <p:cNvCxnSpPr/>
            <p:nvPr>
              <p:custDataLst>
                <p:tags r:id="rId35"/>
              </p:custDataLst>
            </p:nvPr>
          </p:nvCxnSpPr>
          <p:spPr>
            <a:xfrm>
              <a:off x="14184" y="1338"/>
              <a:ext cx="0" cy="40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80" name="直接连接符 79"/>
            <p:cNvCxnSpPr/>
            <p:nvPr>
              <p:custDataLst>
                <p:tags r:id="rId36"/>
              </p:custDataLst>
            </p:nvPr>
          </p:nvCxnSpPr>
          <p:spPr>
            <a:xfrm>
              <a:off x="12581" y="1369"/>
              <a:ext cx="0" cy="400"/>
            </a:xfrm>
            <a:prstGeom prst="line">
              <a:avLst/>
            </a:prstGeom>
            <a:ln w="38100"/>
          </p:spPr>
          <p:style>
            <a:lnRef idx="3">
              <a:schemeClr val="accent2"/>
            </a:lnRef>
            <a:fillRef idx="0">
              <a:schemeClr val="accent2"/>
            </a:fillRef>
            <a:effectRef idx="2">
              <a:schemeClr val="accent2"/>
            </a:effectRef>
            <a:fontRef idx="minor">
              <a:schemeClr val="tx1"/>
            </a:fontRef>
          </p:style>
        </p:cxnSp>
        <p:sp>
          <p:nvSpPr>
            <p:cNvPr id="81" name="任意多边形 80"/>
            <p:cNvSpPr/>
            <p:nvPr>
              <p:custDataLst>
                <p:tags r:id="rId37"/>
              </p:custDataLst>
            </p:nvPr>
          </p:nvSpPr>
          <p:spPr>
            <a:xfrm>
              <a:off x="9521" y="6651"/>
              <a:ext cx="3260" cy="2086"/>
            </a:xfrm>
            <a:custGeom>
              <a:avLst/>
              <a:gdLst>
                <a:gd name="connisteX0" fmla="*/ 10160 w 2707640"/>
                <a:gd name="connsiteY0" fmla="*/ 372745 h 1383030"/>
                <a:gd name="connisteX1" fmla="*/ 0 w 2707640"/>
                <a:gd name="connsiteY1" fmla="*/ 0 h 1383030"/>
                <a:gd name="connisteX2" fmla="*/ 1029970 w 2707640"/>
                <a:gd name="connsiteY2" fmla="*/ 9525 h 1383030"/>
                <a:gd name="connisteX3" fmla="*/ 1040130 w 2707640"/>
                <a:gd name="connsiteY3" fmla="*/ 1372870 h 1383030"/>
                <a:gd name="connisteX4" fmla="*/ 2697480 w 2707640"/>
                <a:gd name="connsiteY4" fmla="*/ 1383030 h 1383030"/>
                <a:gd name="connisteX5" fmla="*/ 2707640 w 2707640"/>
                <a:gd name="connsiteY5" fmla="*/ 1334135 h 138303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707640" h="1383030">
                  <a:moveTo>
                    <a:pt x="10160" y="372745"/>
                  </a:moveTo>
                  <a:lnTo>
                    <a:pt x="0" y="0"/>
                  </a:lnTo>
                  <a:lnTo>
                    <a:pt x="1029970" y="9525"/>
                  </a:lnTo>
                  <a:lnTo>
                    <a:pt x="1040130" y="1372870"/>
                  </a:lnTo>
                  <a:lnTo>
                    <a:pt x="2697480" y="1383030"/>
                  </a:lnTo>
                  <a:lnTo>
                    <a:pt x="2707640" y="1334135"/>
                  </a:lnTo>
                </a:path>
              </a:pathLst>
            </a:custGeom>
            <a:ln w="38100"/>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82" name="任意多边形 81"/>
            <p:cNvSpPr/>
            <p:nvPr>
              <p:custDataLst>
                <p:tags r:id="rId38"/>
              </p:custDataLst>
            </p:nvPr>
          </p:nvSpPr>
          <p:spPr>
            <a:xfrm>
              <a:off x="9830" y="6898"/>
              <a:ext cx="4524" cy="2005"/>
            </a:xfrm>
            <a:custGeom>
              <a:avLst/>
              <a:gdLst>
                <a:gd name="connisteX0" fmla="*/ 10160 w 3963035"/>
                <a:gd name="connsiteY0" fmla="*/ 234950 h 1323975"/>
                <a:gd name="connisteX1" fmla="*/ 0 w 3963035"/>
                <a:gd name="connsiteY1" fmla="*/ 0 h 1323975"/>
                <a:gd name="connisteX2" fmla="*/ 618490 w 3963035"/>
                <a:gd name="connsiteY2" fmla="*/ 9525 h 1323975"/>
                <a:gd name="connisteX3" fmla="*/ 628015 w 3963035"/>
                <a:gd name="connsiteY3" fmla="*/ 1323975 h 1323975"/>
                <a:gd name="connisteX4" fmla="*/ 3963035 w 3963035"/>
                <a:gd name="connsiteY4" fmla="*/ 1323975 h 1323975"/>
                <a:gd name="connisteX5" fmla="*/ 3963035 w 3963035"/>
                <a:gd name="connsiteY5" fmla="*/ 1186815 h 132397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3963035" h="1323975">
                  <a:moveTo>
                    <a:pt x="10160" y="234950"/>
                  </a:moveTo>
                  <a:lnTo>
                    <a:pt x="0" y="0"/>
                  </a:lnTo>
                  <a:lnTo>
                    <a:pt x="618490" y="9525"/>
                  </a:lnTo>
                  <a:lnTo>
                    <a:pt x="628015" y="1323975"/>
                  </a:lnTo>
                  <a:lnTo>
                    <a:pt x="3963035" y="1323975"/>
                  </a:lnTo>
                  <a:lnTo>
                    <a:pt x="3963035" y="1186815"/>
                  </a:lnTo>
                </a:path>
              </a:pathLst>
            </a:custGeom>
            <a:ln w="38100"/>
          </p:spPr>
          <p:style>
            <a:lnRef idx="3">
              <a:schemeClr val="accent2"/>
            </a:lnRef>
            <a:fillRef idx="0">
              <a:schemeClr val="accent2"/>
            </a:fillRef>
            <a:effectRef idx="2">
              <a:schemeClr val="accent2"/>
            </a:effectRef>
            <a:fontRef idx="minor">
              <a:schemeClr val="tx1"/>
            </a:fontRef>
          </p:style>
          <p:txBody>
            <a:bodyPr rtlCol="0" anchor="ctr"/>
            <a:p>
              <a:pPr algn="ctr"/>
              <a:endParaRPr lang="zh-CN" altLang="en-US"/>
            </a:p>
          </p:txBody>
        </p:sp>
        <p:sp>
          <p:nvSpPr>
            <p:cNvPr id="83" name="任意多边形 82"/>
            <p:cNvSpPr/>
            <p:nvPr>
              <p:custDataLst>
                <p:tags r:id="rId39"/>
              </p:custDataLst>
            </p:nvPr>
          </p:nvSpPr>
          <p:spPr>
            <a:xfrm>
              <a:off x="6261" y="2248"/>
              <a:ext cx="2085" cy="742"/>
            </a:xfrm>
            <a:custGeom>
              <a:avLst/>
              <a:gdLst>
                <a:gd name="connisteX0" fmla="*/ 1323975 w 1323975"/>
                <a:gd name="connsiteY0" fmla="*/ 226060 h 471170"/>
                <a:gd name="connisteX1" fmla="*/ 1314450 w 1323975"/>
                <a:gd name="connsiteY1" fmla="*/ 471170 h 471170"/>
                <a:gd name="connisteX2" fmla="*/ 617855 w 1323975"/>
                <a:gd name="connsiteY2" fmla="*/ 323850 h 471170"/>
                <a:gd name="connisteX3" fmla="*/ 0 w 1323975"/>
                <a:gd name="connsiteY3" fmla="*/ 0 h 471170"/>
              </a:gdLst>
              <a:ahLst/>
              <a:cxnLst>
                <a:cxn ang="0">
                  <a:pos x="connisteX0" y="connsiteY0"/>
                </a:cxn>
                <a:cxn ang="0">
                  <a:pos x="connisteX1" y="connsiteY1"/>
                </a:cxn>
                <a:cxn ang="0">
                  <a:pos x="connisteX2" y="connsiteY2"/>
                </a:cxn>
                <a:cxn ang="0">
                  <a:pos x="connisteX3" y="connsiteY3"/>
                </a:cxn>
              </a:cxnLst>
              <a:rect l="l" t="t" r="r" b="b"/>
              <a:pathLst>
                <a:path w="1323975" h="471170">
                  <a:moveTo>
                    <a:pt x="1323975" y="226060"/>
                  </a:moveTo>
                  <a:lnTo>
                    <a:pt x="1314450" y="471170"/>
                  </a:lnTo>
                  <a:lnTo>
                    <a:pt x="617855" y="323850"/>
                  </a:lnTo>
                  <a:lnTo>
                    <a:pt x="0" y="0"/>
                  </a:lnTo>
                </a:path>
              </a:pathLst>
            </a:custGeom>
            <a:ln w="38100">
              <a:solidFill>
                <a:srgbClr val="0437AB"/>
              </a:solidFill>
            </a:ln>
          </p:spPr>
          <p:style>
            <a:lnRef idx="3">
              <a:schemeClr val="accent1"/>
            </a:lnRef>
            <a:fillRef idx="0">
              <a:schemeClr val="accent1"/>
            </a:fillRef>
            <a:effectRef idx="2">
              <a:schemeClr val="accent1"/>
            </a:effectRef>
            <a:fontRef idx="minor">
              <a:schemeClr val="tx1"/>
            </a:fontRef>
          </p:style>
          <p:txBody>
            <a:bodyPr rtlCol="0" anchor="ctr"/>
            <a:p>
              <a:pPr algn="ctr"/>
              <a:endParaRPr lang="zh-CN" altLang="en-US"/>
            </a:p>
          </p:txBody>
        </p:sp>
        <p:sp>
          <p:nvSpPr>
            <p:cNvPr id="84" name="任意多边形 83"/>
            <p:cNvSpPr/>
            <p:nvPr>
              <p:custDataLst>
                <p:tags r:id="rId40"/>
              </p:custDataLst>
            </p:nvPr>
          </p:nvSpPr>
          <p:spPr>
            <a:xfrm>
              <a:off x="6275" y="2619"/>
              <a:ext cx="2410" cy="587"/>
            </a:xfrm>
            <a:custGeom>
              <a:avLst/>
              <a:gdLst>
                <a:gd name="connisteX0" fmla="*/ 1530350 w 1530350"/>
                <a:gd name="connsiteY0" fmla="*/ 0 h 372745"/>
                <a:gd name="connisteX1" fmla="*/ 1520190 w 1530350"/>
                <a:gd name="connsiteY1" fmla="*/ 372745 h 372745"/>
                <a:gd name="connisteX2" fmla="*/ 0 w 1530350"/>
                <a:gd name="connsiteY2" fmla="*/ 363220 h 372745"/>
              </a:gdLst>
              <a:ahLst/>
              <a:cxnLst>
                <a:cxn ang="0">
                  <a:pos x="connisteX0" y="connsiteY0"/>
                </a:cxn>
                <a:cxn ang="0">
                  <a:pos x="connisteX1" y="connsiteY1"/>
                </a:cxn>
                <a:cxn ang="0">
                  <a:pos x="connisteX2" y="connsiteY2"/>
                </a:cxn>
              </a:cxnLst>
              <a:rect l="l" t="t" r="r" b="b"/>
              <a:pathLst>
                <a:path w="1530350" h="372745">
                  <a:moveTo>
                    <a:pt x="1530350" y="0"/>
                  </a:moveTo>
                  <a:lnTo>
                    <a:pt x="1520190" y="372745"/>
                  </a:lnTo>
                  <a:lnTo>
                    <a:pt x="0" y="363220"/>
                  </a:lnTo>
                </a:path>
              </a:pathLst>
            </a:custGeom>
            <a:noFill/>
            <a:ln w="38100">
              <a:solidFill>
                <a:srgbClr val="043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5" name="任意多边形 84"/>
            <p:cNvSpPr/>
            <p:nvPr>
              <p:custDataLst>
                <p:tags r:id="rId41"/>
              </p:custDataLst>
            </p:nvPr>
          </p:nvSpPr>
          <p:spPr>
            <a:xfrm>
              <a:off x="7000" y="2634"/>
              <a:ext cx="2039" cy="2348"/>
            </a:xfrm>
            <a:custGeom>
              <a:avLst/>
              <a:gdLst>
                <a:gd name="connisteX0" fmla="*/ 1294765 w 1294765"/>
                <a:gd name="connsiteY0" fmla="*/ 0 h 1490980"/>
                <a:gd name="connisteX1" fmla="*/ 1294765 w 1294765"/>
                <a:gd name="connsiteY1" fmla="*/ 480695 h 1490980"/>
                <a:gd name="connisteX2" fmla="*/ 0 w 1294765"/>
                <a:gd name="connsiteY2" fmla="*/ 1196975 h 1490980"/>
                <a:gd name="connisteX3" fmla="*/ 0 w 1294765"/>
                <a:gd name="connsiteY3" fmla="*/ 1490980 h 1490980"/>
                <a:gd name="connisteX4" fmla="*/ 68580 w 1294765"/>
                <a:gd name="connsiteY4" fmla="*/ 1490980 h 149098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1294765" h="1490980">
                  <a:moveTo>
                    <a:pt x="1294765" y="0"/>
                  </a:moveTo>
                  <a:lnTo>
                    <a:pt x="1294765" y="480695"/>
                  </a:lnTo>
                  <a:lnTo>
                    <a:pt x="0" y="1196975"/>
                  </a:lnTo>
                  <a:lnTo>
                    <a:pt x="0" y="1490980"/>
                  </a:lnTo>
                  <a:lnTo>
                    <a:pt x="68580" y="1490980"/>
                  </a:lnTo>
                </a:path>
              </a:pathLst>
            </a:custGeom>
            <a:noFill/>
            <a:ln w="38100">
              <a:solidFill>
                <a:srgbClr val="043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任意多边形 85"/>
            <p:cNvSpPr/>
            <p:nvPr>
              <p:custDataLst>
                <p:tags r:id="rId42"/>
              </p:custDataLst>
            </p:nvPr>
          </p:nvSpPr>
          <p:spPr>
            <a:xfrm>
              <a:off x="9395" y="2634"/>
              <a:ext cx="7847" cy="6735"/>
            </a:xfrm>
            <a:custGeom>
              <a:avLst/>
              <a:gdLst>
                <a:gd name="connisteX0" fmla="*/ 0 w 4982845"/>
                <a:gd name="connsiteY0" fmla="*/ 0 h 4276725"/>
                <a:gd name="connisteX1" fmla="*/ 0 w 4982845"/>
                <a:gd name="connsiteY1" fmla="*/ 490855 h 4276725"/>
                <a:gd name="connisteX2" fmla="*/ 1412240 w 4982845"/>
                <a:gd name="connsiteY2" fmla="*/ 500380 h 4276725"/>
                <a:gd name="connisteX3" fmla="*/ 1402715 w 4982845"/>
                <a:gd name="connsiteY3" fmla="*/ 4276725 h 4276725"/>
                <a:gd name="connisteX4" fmla="*/ 4982845 w 4982845"/>
                <a:gd name="connsiteY4" fmla="*/ 4276725 h 4276725"/>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4982845" h="4276725">
                  <a:moveTo>
                    <a:pt x="0" y="0"/>
                  </a:moveTo>
                  <a:lnTo>
                    <a:pt x="0" y="490855"/>
                  </a:lnTo>
                  <a:lnTo>
                    <a:pt x="1412240" y="500380"/>
                  </a:lnTo>
                  <a:lnTo>
                    <a:pt x="1402715" y="4276725"/>
                  </a:lnTo>
                  <a:lnTo>
                    <a:pt x="4982845" y="4276725"/>
                  </a:lnTo>
                </a:path>
              </a:pathLst>
            </a:custGeom>
            <a:noFill/>
            <a:ln w="38100">
              <a:solidFill>
                <a:srgbClr val="043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87" name="直接连接符 86"/>
            <p:cNvCxnSpPr/>
            <p:nvPr>
              <p:custDataLst>
                <p:tags r:id="rId43"/>
              </p:custDataLst>
            </p:nvPr>
          </p:nvCxnSpPr>
          <p:spPr>
            <a:xfrm>
              <a:off x="17242" y="8736"/>
              <a:ext cx="1" cy="647"/>
            </a:xfrm>
            <a:prstGeom prst="line">
              <a:avLst/>
            </a:prstGeom>
            <a:ln w="38100">
              <a:solidFill>
                <a:srgbClr val="0437AB"/>
              </a:solidFill>
            </a:ln>
          </p:spPr>
          <p:style>
            <a:lnRef idx="3">
              <a:schemeClr val="accent2"/>
            </a:lnRef>
            <a:fillRef idx="0">
              <a:schemeClr val="accent2"/>
            </a:fillRef>
            <a:effectRef idx="2">
              <a:schemeClr val="accent2"/>
            </a:effectRef>
            <a:fontRef idx="minor">
              <a:schemeClr val="tx1"/>
            </a:fontRef>
          </p:style>
        </p:cxnSp>
        <p:cxnSp>
          <p:nvCxnSpPr>
            <p:cNvPr id="88" name="直接连接符 87"/>
            <p:cNvCxnSpPr/>
            <p:nvPr>
              <p:custDataLst>
                <p:tags r:id="rId44"/>
              </p:custDataLst>
            </p:nvPr>
          </p:nvCxnSpPr>
          <p:spPr>
            <a:xfrm>
              <a:off x="15957" y="8690"/>
              <a:ext cx="1" cy="647"/>
            </a:xfrm>
            <a:prstGeom prst="line">
              <a:avLst/>
            </a:prstGeom>
            <a:ln w="38100">
              <a:solidFill>
                <a:srgbClr val="0437AB"/>
              </a:solidFill>
            </a:ln>
          </p:spPr>
          <p:style>
            <a:lnRef idx="3">
              <a:schemeClr val="accent2"/>
            </a:lnRef>
            <a:fillRef idx="0">
              <a:schemeClr val="accent2"/>
            </a:fillRef>
            <a:effectRef idx="2">
              <a:schemeClr val="accent2"/>
            </a:effectRef>
            <a:fontRef idx="minor">
              <a:schemeClr val="tx1"/>
            </a:fontRef>
          </p:style>
        </p:cxnSp>
        <p:sp>
          <p:nvSpPr>
            <p:cNvPr id="89" name="任意多边形 88"/>
            <p:cNvSpPr/>
            <p:nvPr>
              <p:custDataLst>
                <p:tags r:id="rId45"/>
              </p:custDataLst>
            </p:nvPr>
          </p:nvSpPr>
          <p:spPr>
            <a:xfrm>
              <a:off x="9966" y="1013"/>
              <a:ext cx="7353" cy="1946"/>
            </a:xfrm>
            <a:custGeom>
              <a:avLst/>
              <a:gdLst>
                <a:gd name="connisteX0" fmla="*/ 0 w 4669155"/>
                <a:gd name="connsiteY0" fmla="*/ 1019810 h 1235710"/>
                <a:gd name="connisteX1" fmla="*/ 0 w 4669155"/>
                <a:gd name="connsiteY1" fmla="*/ 1235710 h 1235710"/>
                <a:gd name="connisteX2" fmla="*/ 667385 w 4669155"/>
                <a:gd name="connsiteY2" fmla="*/ 1225550 h 1235710"/>
                <a:gd name="connisteX3" fmla="*/ 667385 w 4669155"/>
                <a:gd name="connsiteY3" fmla="*/ 0 h 1235710"/>
                <a:gd name="connisteX4" fmla="*/ 4669155 w 4669155"/>
                <a:gd name="connsiteY4" fmla="*/ 0 h 1235710"/>
                <a:gd name="connisteX5" fmla="*/ 4669155 w 4669155"/>
                <a:gd name="connsiteY5" fmla="*/ 470535 h 123571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4669155" h="1235710">
                  <a:moveTo>
                    <a:pt x="0" y="1019810"/>
                  </a:moveTo>
                  <a:lnTo>
                    <a:pt x="0" y="1235710"/>
                  </a:lnTo>
                  <a:lnTo>
                    <a:pt x="667385" y="1225550"/>
                  </a:lnTo>
                  <a:lnTo>
                    <a:pt x="667385" y="0"/>
                  </a:lnTo>
                  <a:lnTo>
                    <a:pt x="4669155" y="0"/>
                  </a:lnTo>
                  <a:lnTo>
                    <a:pt x="4669155" y="470535"/>
                  </a:lnTo>
                </a:path>
              </a:pathLst>
            </a:custGeom>
            <a:noFill/>
            <a:ln w="38100">
              <a:solidFill>
                <a:srgbClr val="043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0" name="任意多边形 89"/>
            <p:cNvSpPr/>
            <p:nvPr>
              <p:custDataLst>
                <p:tags r:id="rId46"/>
              </p:custDataLst>
            </p:nvPr>
          </p:nvSpPr>
          <p:spPr>
            <a:xfrm>
              <a:off x="776" y="2634"/>
              <a:ext cx="9437" cy="2178"/>
            </a:xfrm>
            <a:custGeom>
              <a:avLst/>
              <a:gdLst>
                <a:gd name="connisteX0" fmla="*/ 5992495 w 5992495"/>
                <a:gd name="connsiteY0" fmla="*/ 0 h 1383030"/>
                <a:gd name="connisteX1" fmla="*/ 5982970 w 5992495"/>
                <a:gd name="connsiteY1" fmla="*/ 1167765 h 1383030"/>
                <a:gd name="connisteX2" fmla="*/ 843280 w 5992495"/>
                <a:gd name="connsiteY2" fmla="*/ 1177290 h 1383030"/>
                <a:gd name="connisteX3" fmla="*/ 0 w 5992495"/>
                <a:gd name="connsiteY3" fmla="*/ 1383030 h 1383030"/>
              </a:gdLst>
              <a:ahLst/>
              <a:cxnLst>
                <a:cxn ang="0">
                  <a:pos x="connisteX0" y="connsiteY0"/>
                </a:cxn>
                <a:cxn ang="0">
                  <a:pos x="connisteX1" y="connsiteY1"/>
                </a:cxn>
                <a:cxn ang="0">
                  <a:pos x="connisteX2" y="connsiteY2"/>
                </a:cxn>
                <a:cxn ang="0">
                  <a:pos x="connisteX3" y="connsiteY3"/>
                </a:cxn>
              </a:cxnLst>
              <a:rect l="l" t="t" r="r" b="b"/>
              <a:pathLst>
                <a:path w="5992495" h="1383030">
                  <a:moveTo>
                    <a:pt x="5992495" y="0"/>
                  </a:moveTo>
                  <a:lnTo>
                    <a:pt x="5982970" y="1167765"/>
                  </a:lnTo>
                  <a:lnTo>
                    <a:pt x="843280" y="1177290"/>
                  </a:lnTo>
                  <a:lnTo>
                    <a:pt x="0" y="1383030"/>
                  </a:lnTo>
                </a:path>
              </a:pathLst>
            </a:custGeom>
            <a:noFill/>
            <a:ln w="38100">
              <a:solidFill>
                <a:srgbClr val="CA0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1" name="任意多边形 90"/>
            <p:cNvSpPr/>
            <p:nvPr>
              <p:custDataLst>
                <p:tags r:id="rId47"/>
              </p:custDataLst>
            </p:nvPr>
          </p:nvSpPr>
          <p:spPr>
            <a:xfrm>
              <a:off x="10121" y="4473"/>
              <a:ext cx="0" cy="2780"/>
            </a:xfrm>
            <a:custGeom>
              <a:avLst/>
              <a:gdLst>
                <a:gd name="connisteX0" fmla="*/ 0 w 0"/>
                <a:gd name="connsiteY0" fmla="*/ 1765300 h 1765300"/>
                <a:gd name="connisteX1" fmla="*/ 0 w 0"/>
                <a:gd name="connsiteY1" fmla="*/ 0 h 1765300"/>
              </a:gdLst>
              <a:ahLst/>
              <a:cxnLst>
                <a:cxn ang="0">
                  <a:pos x="connisteX0" y="connsiteY0"/>
                </a:cxn>
                <a:cxn ang="0">
                  <a:pos x="connisteX1" y="connsiteY1"/>
                </a:cxn>
              </a:cxnLst>
              <a:rect l="l" t="t" r="r" b="b"/>
              <a:pathLst>
                <a:path h="1765300">
                  <a:moveTo>
                    <a:pt x="0" y="1765300"/>
                  </a:moveTo>
                  <a:lnTo>
                    <a:pt x="0" y="0"/>
                  </a:lnTo>
                </a:path>
              </a:pathLst>
            </a:custGeom>
            <a:noFill/>
            <a:ln w="38100">
              <a:solidFill>
                <a:srgbClr val="CA03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92" name="组合 91"/>
            <p:cNvGrpSpPr/>
            <p:nvPr/>
          </p:nvGrpSpPr>
          <p:grpSpPr>
            <a:xfrm rot="10800000">
              <a:off x="16572" y="1745"/>
              <a:ext cx="1342" cy="6992"/>
              <a:chOff x="12828" y="1445"/>
              <a:chExt cx="1836" cy="8073"/>
            </a:xfrm>
          </p:grpSpPr>
          <p:pic>
            <p:nvPicPr>
              <p:cNvPr id="93" name="图片 92"/>
              <p:cNvPicPr>
                <a:picLocks noChangeAspect="1"/>
              </p:cNvPicPr>
              <p:nvPr>
                <p:custDataLst>
                  <p:tags r:id="rId48"/>
                </p:custDataLst>
              </p:nvPr>
            </p:nvPicPr>
            <p:blipFill>
              <a:blip r:embed="rId5"/>
              <a:srcRect b="1692"/>
              <a:stretch>
                <a:fillRect/>
              </a:stretch>
            </p:blipFill>
            <p:spPr>
              <a:xfrm>
                <a:off x="12828" y="1445"/>
                <a:ext cx="1836" cy="3996"/>
              </a:xfrm>
              <a:prstGeom prst="rect">
                <a:avLst/>
              </a:prstGeom>
            </p:spPr>
          </p:pic>
          <p:pic>
            <p:nvPicPr>
              <p:cNvPr id="94" name="图片 93"/>
              <p:cNvPicPr>
                <a:picLocks noChangeAspect="1"/>
              </p:cNvPicPr>
              <p:nvPr>
                <p:custDataLst>
                  <p:tags r:id="rId49"/>
                </p:custDataLst>
              </p:nvPr>
            </p:nvPicPr>
            <p:blipFill>
              <a:blip r:embed="rId5"/>
              <a:srcRect t="1424" b="-302"/>
              <a:stretch>
                <a:fillRect/>
              </a:stretch>
            </p:blipFill>
            <p:spPr>
              <a:xfrm>
                <a:off x="12828" y="5425"/>
                <a:ext cx="1836" cy="4093"/>
              </a:xfrm>
              <a:prstGeom prst="rect">
                <a:avLst/>
              </a:prstGeom>
            </p:spPr>
          </p:pic>
          <p:cxnSp>
            <p:nvCxnSpPr>
              <p:cNvPr id="95" name="直接连接符 94"/>
              <p:cNvCxnSpPr/>
              <p:nvPr>
                <p:custDataLst>
                  <p:tags r:id="rId50"/>
                </p:custDataLst>
              </p:nvPr>
            </p:nvCxnSpPr>
            <p:spPr>
              <a:xfrm>
                <a:off x="13760" y="5368"/>
                <a:ext cx="8" cy="117"/>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96" name="文本框 95"/>
            <p:cNvSpPr txBox="1"/>
            <p:nvPr>
              <p:custDataLst>
                <p:tags r:id="rId51"/>
              </p:custDataLst>
            </p:nvPr>
          </p:nvSpPr>
          <p:spPr>
            <a:xfrm>
              <a:off x="16637" y="1737"/>
              <a:ext cx="940" cy="699"/>
            </a:xfrm>
            <a:prstGeom prst="rect">
              <a:avLst/>
            </a:prstGeom>
            <a:noFill/>
          </p:spPr>
          <p:txBody>
            <a:bodyPr wrap="square" rtlCol="0">
              <a:spAutoFit/>
            </a:bodyPr>
            <a:p>
              <a:r>
                <a:rPr lang="en-US" altLang="zh-CN" sz="1200"/>
                <a:t>5#</a:t>
              </a:r>
              <a:endParaRPr lang="en-US" altLang="zh-CN" sz="1200"/>
            </a:p>
          </p:txBody>
        </p:sp>
        <p:sp>
          <p:nvSpPr>
            <p:cNvPr id="97" name="文本框 96"/>
            <p:cNvSpPr txBox="1"/>
            <p:nvPr>
              <p:custDataLst>
                <p:tags r:id="rId52"/>
              </p:custDataLst>
            </p:nvPr>
          </p:nvSpPr>
          <p:spPr>
            <a:xfrm>
              <a:off x="59" y="2246"/>
              <a:ext cx="717" cy="3321"/>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square" rtlCol="0">
              <a:noAutofit/>
            </a:bodyPr>
            <a:p>
              <a:r>
                <a:rPr lang="zh-CN" altLang="en-US" sz="1400"/>
                <a:t>通讯转换器</a:t>
              </a:r>
              <a:endParaRPr lang="zh-CN" altLang="en-US" sz="1400"/>
            </a:p>
          </p:txBody>
        </p:sp>
        <p:grpSp>
          <p:nvGrpSpPr>
            <p:cNvPr id="98" name="组合 97"/>
            <p:cNvGrpSpPr/>
            <p:nvPr/>
          </p:nvGrpSpPr>
          <p:grpSpPr>
            <a:xfrm>
              <a:off x="-497" y="5567"/>
              <a:ext cx="1515" cy="2699"/>
              <a:chOff x="-497" y="5567"/>
              <a:chExt cx="1515" cy="2699"/>
            </a:xfrm>
          </p:grpSpPr>
          <p:sp>
            <p:nvSpPr>
              <p:cNvPr id="103" name="矩形 102"/>
              <p:cNvSpPr/>
              <p:nvPr>
                <p:custDataLst>
                  <p:tags r:id="rId53"/>
                </p:custDataLst>
              </p:nvPr>
            </p:nvSpPr>
            <p:spPr>
              <a:xfrm>
                <a:off x="-497" y="6806"/>
                <a:ext cx="1515" cy="14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600"/>
                  <a:t>BMC</a:t>
                </a:r>
                <a:endParaRPr lang="en-US" altLang="zh-CN" sz="1600"/>
              </a:p>
            </p:txBody>
          </p:sp>
          <p:cxnSp>
            <p:nvCxnSpPr>
              <p:cNvPr id="104" name="直接箭头连接符 103"/>
              <p:cNvCxnSpPr>
                <a:stCxn id="97" idx="2"/>
                <a:endCxn id="103" idx="0"/>
              </p:cNvCxnSpPr>
              <p:nvPr>
                <p:custDataLst>
                  <p:tags r:id="rId54"/>
                </p:custDataLst>
              </p:nvPr>
            </p:nvCxnSpPr>
            <p:spPr>
              <a:xfrm flipH="1">
                <a:off x="260" y="5567"/>
                <a:ext cx="158" cy="1239"/>
              </a:xfrm>
              <a:prstGeom prst="straightConnector1">
                <a:avLst/>
              </a:prstGeom>
              <a:ln w="38100">
                <a:solidFill>
                  <a:srgbClr val="CA03CD"/>
                </a:solidFill>
                <a:tailEnd type="arrow"/>
              </a:ln>
            </p:spPr>
            <p:style>
              <a:lnRef idx="1">
                <a:schemeClr val="accent1"/>
              </a:lnRef>
              <a:fillRef idx="0">
                <a:schemeClr val="accent1"/>
              </a:fillRef>
              <a:effectRef idx="0">
                <a:schemeClr val="accent1"/>
              </a:effectRef>
              <a:fontRef idx="minor">
                <a:schemeClr val="tx1"/>
              </a:fontRef>
            </p:style>
          </p:cxnSp>
        </p:grpSp>
        <p:sp>
          <p:nvSpPr>
            <p:cNvPr id="105" name="任意多边形 104"/>
            <p:cNvSpPr/>
            <p:nvPr>
              <p:custDataLst>
                <p:tags r:id="rId55"/>
              </p:custDataLst>
            </p:nvPr>
          </p:nvSpPr>
          <p:spPr>
            <a:xfrm>
              <a:off x="9248" y="1374"/>
              <a:ext cx="4919" cy="5894"/>
            </a:xfrm>
            <a:custGeom>
              <a:avLst/>
              <a:gdLst>
                <a:gd name="connisteX0" fmla="*/ 0 w 3123565"/>
                <a:gd name="connsiteY0" fmla="*/ 3742690 h 3742690"/>
                <a:gd name="connisteX1" fmla="*/ 0 w 3123565"/>
                <a:gd name="connsiteY1" fmla="*/ 3174365 h 3742690"/>
                <a:gd name="connisteX2" fmla="*/ 1338580 w 3123565"/>
                <a:gd name="connsiteY2" fmla="*/ 3174365 h 3742690"/>
                <a:gd name="connisteX3" fmla="*/ 1338580 w 3123565"/>
                <a:gd name="connsiteY3" fmla="*/ 10160 h 3742690"/>
                <a:gd name="connisteX4" fmla="*/ 3123565 w 3123565"/>
                <a:gd name="connsiteY4" fmla="*/ 0 h 3742690"/>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3123565" h="3742690">
                  <a:moveTo>
                    <a:pt x="0" y="3742690"/>
                  </a:moveTo>
                  <a:lnTo>
                    <a:pt x="0" y="3174365"/>
                  </a:lnTo>
                  <a:lnTo>
                    <a:pt x="1338580" y="3174365"/>
                  </a:lnTo>
                  <a:lnTo>
                    <a:pt x="1338580" y="10160"/>
                  </a:lnTo>
                  <a:lnTo>
                    <a:pt x="3123565" y="0"/>
                  </a:lnTo>
                </a:path>
              </a:pathLst>
            </a:custGeom>
            <a:noFill/>
            <a:ln w="38100">
              <a:solidFill>
                <a:schemeClr val="accent2"/>
              </a:solid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6" name="任意多边形 105"/>
            <p:cNvSpPr/>
            <p:nvPr>
              <p:custDataLst>
                <p:tags r:id="rId56"/>
              </p:custDataLst>
            </p:nvPr>
          </p:nvSpPr>
          <p:spPr>
            <a:xfrm>
              <a:off x="9679" y="1246"/>
              <a:ext cx="6213" cy="1917"/>
            </a:xfrm>
            <a:custGeom>
              <a:avLst/>
              <a:gdLst>
                <a:gd name="connisteX0" fmla="*/ 0 w 3945255"/>
                <a:gd name="connsiteY0" fmla="*/ 882650 h 1217295"/>
                <a:gd name="connisteX1" fmla="*/ 0 w 3945255"/>
                <a:gd name="connsiteY1" fmla="*/ 1217295 h 1217295"/>
                <a:gd name="connisteX2" fmla="*/ 963295 w 3945255"/>
                <a:gd name="connsiteY2" fmla="*/ 1217295 h 1217295"/>
                <a:gd name="connisteX3" fmla="*/ 963295 w 3945255"/>
                <a:gd name="connsiteY3" fmla="*/ 0 h 1217295"/>
                <a:gd name="connisteX4" fmla="*/ 3945255 w 3945255"/>
                <a:gd name="connsiteY4" fmla="*/ 0 h 1217295"/>
                <a:gd name="connisteX5" fmla="*/ 3945255 w 3945255"/>
                <a:gd name="connsiteY5" fmla="*/ 324485 h 121729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3945255" h="1217295">
                  <a:moveTo>
                    <a:pt x="0" y="882650"/>
                  </a:moveTo>
                  <a:lnTo>
                    <a:pt x="0" y="1217295"/>
                  </a:lnTo>
                  <a:lnTo>
                    <a:pt x="963295" y="1217295"/>
                  </a:lnTo>
                  <a:lnTo>
                    <a:pt x="963295" y="0"/>
                  </a:lnTo>
                  <a:lnTo>
                    <a:pt x="3945255" y="0"/>
                  </a:lnTo>
                  <a:lnTo>
                    <a:pt x="3945255" y="324485"/>
                  </a:lnTo>
                </a:path>
              </a:pathLst>
            </a:custGeom>
            <a:noFill/>
            <a:ln w="38100">
              <a:solidFill>
                <a:srgbClr val="043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UNIT_TABLE_BEAUTIFY" val="smartTable{426114a6-56fa-4b29-b474-f6182bc765bf}"/>
  <p:tag name="TABLE_ENDDRAG_ORIGIN_RECT" val="722*406"/>
  <p:tag name="TABLE_ENDDRAG_RECT" val="121*76*722*406"/>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UNIT_TABLE_BEAUTIFY" val="smartTable{426114a6-56fa-4b29-b474-f6182bc765bf}"/>
  <p:tag name="TABLE_ENDDRAG_ORIGIN_RECT" val="495*378"/>
  <p:tag name="TABLE_ENDDRAG_RECT" val="9*128*495*378"/>
  <p:tag name="KSO_WM_BEAUTIFY_FLAG" val=""/>
</p:tagLst>
</file>

<file path=ppt/tags/tag472.xml><?xml version="1.0" encoding="utf-8"?>
<p:tagLst xmlns:p="http://schemas.openxmlformats.org/presentationml/2006/main">
  <p:tag name="KSO_WM_UNIT_TABLE_BEAUTIFY" val="smartTable{9210b01e-dd52-4aa9-a1c9-ab86dc5196bd}"/>
  <p:tag name="TABLE_ENDDRAG_ORIGIN_RECT" val="462*374"/>
  <p:tag name="TABLE_ENDDRAG_RECT" val="281*128*462*374"/>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UNIT_TABLE_BEAUTIFY" val="smartTable{426114a6-56fa-4b29-b474-f6182bc765bf}"/>
  <p:tag name="TABLE_ENDDRAG_ORIGIN_RECT" val="550*407"/>
  <p:tag name="TABLE_ENDDRAG_RECT" val="177*102*550*407"/>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80.xml><?xml version="1.0" encoding="utf-8"?>
<p:tagLst xmlns:p="http://schemas.openxmlformats.org/presentationml/2006/main">
  <p:tag name="KSO_WM_BEAUTIFY_FLAG" val=""/>
</p:tagLst>
</file>

<file path=ppt/tags/tag481.xml><?xml version="1.0" encoding="utf-8"?>
<p:tagLst xmlns:p="http://schemas.openxmlformats.org/presentationml/2006/main">
  <p:tag name="KSO_WM_BEAUTIFY_FLAG" val=""/>
</p:tagLst>
</file>

<file path=ppt/tags/tag483.xml><?xml version="1.0" encoding="utf-8"?>
<p:tagLst xmlns:p="http://schemas.openxmlformats.org/presentationml/2006/main">
  <p:tag name="KSO_WPP_MARK_KEY" val="3cc73b9a-f896-4b00-becc-0e02a97a3d35"/>
  <p:tag name="COMMONDATA" val="eyJoZGlkIjoiM2IyNGM0ZjdjZTNmODI0YTQ1YjExN2U3OGQ1NDcwNzcifQ=="/>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思源黑体 CN Medium"/>
        <a:ea typeface="思源黑体 CN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F35B0BEE-F18A-47BB-8FCB-E00DA2F2635D-2">
      <extobjdata type="F35B0BEE-F18A-47BB-8FCB-E00DA2F2635D" data="ewoJIkRlc2lnbklkIiA6ICJmMzI3ZmRmNi1mNmFkLTQwNjAtOTVlNi02NzBlMWQwOGQ1NzMiCn0K"/>
    </extobj>
  </extobjs>
</s:customData>
</file>

<file path=customXml/itemProps482.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2523</Words>
  <Application>WPS 演示</Application>
  <PresentationFormat>宽屏</PresentationFormat>
  <Paragraphs>904</Paragraphs>
  <Slides>26</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Arial</vt:lpstr>
      <vt:lpstr>宋体</vt:lpstr>
      <vt:lpstr>Wingdings</vt:lpstr>
      <vt:lpstr>思源黑体 CN Normal</vt:lpstr>
      <vt:lpstr>思源黑体 CN Medium</vt:lpstr>
      <vt:lpstr>黑体</vt:lpstr>
      <vt:lpstr>思源黑体 CN Bold</vt:lpstr>
      <vt:lpstr>字魂143号-狂傲行书</vt:lpstr>
      <vt:lpstr>OPPOSans H</vt:lpstr>
      <vt:lpstr>微软雅黑</vt:lpstr>
      <vt:lpstr>Arial Unicode MS</vt:lpstr>
      <vt:lpstr>Calibri</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北方职业教育 岳群</cp:lastModifiedBy>
  <cp:revision>30</cp:revision>
  <dcterms:created xsi:type="dcterms:W3CDTF">2023-09-15T06:27:00Z</dcterms:created>
  <dcterms:modified xsi:type="dcterms:W3CDTF">2023-10-09T03:48:08Z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35E73200262F4FD5948B574E95AD9A10_13</vt:lpwstr>
  </property>
  <property fmtid="{D5CDD505-2E9C-101B-9397-08002B2CF9AE}" pid="3" name="KSOProductBuildVer">
    <vt:lpwstr>2052-11.1.0.14309</vt:lpwstr>
  </property>
</Properties>
</file>